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661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8552" y="1489251"/>
            <a:ext cx="6423025" cy="346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131" y="3323411"/>
            <a:ext cx="4762500" cy="2371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6D6E7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0.png"/><Relationship Id="rId21" Type="http://schemas.openxmlformats.org/officeDocument/2006/relationships/image" Target="../media/image64.png"/><Relationship Id="rId42" Type="http://schemas.openxmlformats.org/officeDocument/2006/relationships/image" Target="../media/image85.png"/><Relationship Id="rId63" Type="http://schemas.openxmlformats.org/officeDocument/2006/relationships/image" Target="../media/image106.png"/><Relationship Id="rId84" Type="http://schemas.openxmlformats.org/officeDocument/2006/relationships/image" Target="../media/image127.png"/><Relationship Id="rId138" Type="http://schemas.openxmlformats.org/officeDocument/2006/relationships/image" Target="../media/image181.png"/><Relationship Id="rId159" Type="http://schemas.openxmlformats.org/officeDocument/2006/relationships/image" Target="../media/image202.png"/><Relationship Id="rId170" Type="http://schemas.openxmlformats.org/officeDocument/2006/relationships/image" Target="../media/image213.png"/><Relationship Id="rId191" Type="http://schemas.openxmlformats.org/officeDocument/2006/relationships/image" Target="../media/image234.png"/><Relationship Id="rId205" Type="http://schemas.openxmlformats.org/officeDocument/2006/relationships/image" Target="../media/image248.png"/><Relationship Id="rId226" Type="http://schemas.openxmlformats.org/officeDocument/2006/relationships/image" Target="../media/image269.png"/><Relationship Id="rId247" Type="http://schemas.openxmlformats.org/officeDocument/2006/relationships/image" Target="../media/image290.png"/><Relationship Id="rId107" Type="http://schemas.openxmlformats.org/officeDocument/2006/relationships/image" Target="../media/image150.png"/><Relationship Id="rId11" Type="http://schemas.openxmlformats.org/officeDocument/2006/relationships/image" Target="../media/image54.png"/><Relationship Id="rId32" Type="http://schemas.openxmlformats.org/officeDocument/2006/relationships/image" Target="../media/image75.png"/><Relationship Id="rId53" Type="http://schemas.openxmlformats.org/officeDocument/2006/relationships/image" Target="../media/image96.png"/><Relationship Id="rId74" Type="http://schemas.openxmlformats.org/officeDocument/2006/relationships/image" Target="../media/image117.png"/><Relationship Id="rId128" Type="http://schemas.openxmlformats.org/officeDocument/2006/relationships/image" Target="../media/image171.png"/><Relationship Id="rId149" Type="http://schemas.openxmlformats.org/officeDocument/2006/relationships/image" Target="../media/image192.png"/><Relationship Id="rId5" Type="http://schemas.openxmlformats.org/officeDocument/2006/relationships/image" Target="../media/image48.png"/><Relationship Id="rId95" Type="http://schemas.openxmlformats.org/officeDocument/2006/relationships/image" Target="../media/image138.png"/><Relationship Id="rId160" Type="http://schemas.openxmlformats.org/officeDocument/2006/relationships/image" Target="../media/image203.png"/><Relationship Id="rId181" Type="http://schemas.openxmlformats.org/officeDocument/2006/relationships/image" Target="../media/image224.png"/><Relationship Id="rId216" Type="http://schemas.openxmlformats.org/officeDocument/2006/relationships/image" Target="../media/image259.png"/><Relationship Id="rId237" Type="http://schemas.openxmlformats.org/officeDocument/2006/relationships/image" Target="../media/image280.png"/><Relationship Id="rId258" Type="http://schemas.openxmlformats.org/officeDocument/2006/relationships/image" Target="../media/image301.png"/><Relationship Id="rId22" Type="http://schemas.openxmlformats.org/officeDocument/2006/relationships/image" Target="../media/image65.png"/><Relationship Id="rId43" Type="http://schemas.openxmlformats.org/officeDocument/2006/relationships/image" Target="../media/image86.png"/><Relationship Id="rId64" Type="http://schemas.openxmlformats.org/officeDocument/2006/relationships/image" Target="../media/image107.png"/><Relationship Id="rId118" Type="http://schemas.openxmlformats.org/officeDocument/2006/relationships/image" Target="../media/image161.png"/><Relationship Id="rId139" Type="http://schemas.openxmlformats.org/officeDocument/2006/relationships/image" Target="../media/image182.png"/><Relationship Id="rId85" Type="http://schemas.openxmlformats.org/officeDocument/2006/relationships/image" Target="../media/image128.png"/><Relationship Id="rId150" Type="http://schemas.openxmlformats.org/officeDocument/2006/relationships/image" Target="../media/image193.png"/><Relationship Id="rId171" Type="http://schemas.openxmlformats.org/officeDocument/2006/relationships/image" Target="../media/image214.png"/><Relationship Id="rId192" Type="http://schemas.openxmlformats.org/officeDocument/2006/relationships/image" Target="../media/image235.png"/><Relationship Id="rId206" Type="http://schemas.openxmlformats.org/officeDocument/2006/relationships/image" Target="../media/image249.png"/><Relationship Id="rId227" Type="http://schemas.openxmlformats.org/officeDocument/2006/relationships/image" Target="../media/image270.png"/><Relationship Id="rId248" Type="http://schemas.openxmlformats.org/officeDocument/2006/relationships/image" Target="../media/image291.png"/><Relationship Id="rId12" Type="http://schemas.openxmlformats.org/officeDocument/2006/relationships/image" Target="../media/image55.png"/><Relationship Id="rId33" Type="http://schemas.openxmlformats.org/officeDocument/2006/relationships/image" Target="../media/image76.png"/><Relationship Id="rId108" Type="http://schemas.openxmlformats.org/officeDocument/2006/relationships/image" Target="../media/image151.png"/><Relationship Id="rId129" Type="http://schemas.openxmlformats.org/officeDocument/2006/relationships/image" Target="../media/image172.png"/><Relationship Id="rId54" Type="http://schemas.openxmlformats.org/officeDocument/2006/relationships/image" Target="../media/image97.png"/><Relationship Id="rId75" Type="http://schemas.openxmlformats.org/officeDocument/2006/relationships/image" Target="../media/image118.png"/><Relationship Id="rId96" Type="http://schemas.openxmlformats.org/officeDocument/2006/relationships/image" Target="../media/image139.png"/><Relationship Id="rId140" Type="http://schemas.openxmlformats.org/officeDocument/2006/relationships/image" Target="../media/image183.png"/><Relationship Id="rId161" Type="http://schemas.openxmlformats.org/officeDocument/2006/relationships/image" Target="../media/image204.png"/><Relationship Id="rId182" Type="http://schemas.openxmlformats.org/officeDocument/2006/relationships/image" Target="../media/image225.png"/><Relationship Id="rId217" Type="http://schemas.openxmlformats.org/officeDocument/2006/relationships/image" Target="../media/image260.png"/><Relationship Id="rId6" Type="http://schemas.openxmlformats.org/officeDocument/2006/relationships/image" Target="../media/image49.png"/><Relationship Id="rId238" Type="http://schemas.openxmlformats.org/officeDocument/2006/relationships/image" Target="../media/image281.png"/><Relationship Id="rId259" Type="http://schemas.openxmlformats.org/officeDocument/2006/relationships/image" Target="../media/image302.png"/><Relationship Id="rId23" Type="http://schemas.openxmlformats.org/officeDocument/2006/relationships/image" Target="../media/image66.png"/><Relationship Id="rId119" Type="http://schemas.openxmlformats.org/officeDocument/2006/relationships/image" Target="../media/image162.png"/><Relationship Id="rId44" Type="http://schemas.openxmlformats.org/officeDocument/2006/relationships/image" Target="../media/image87.png"/><Relationship Id="rId65" Type="http://schemas.openxmlformats.org/officeDocument/2006/relationships/image" Target="../media/image108.png"/><Relationship Id="rId86" Type="http://schemas.openxmlformats.org/officeDocument/2006/relationships/image" Target="../media/image129.png"/><Relationship Id="rId130" Type="http://schemas.openxmlformats.org/officeDocument/2006/relationships/image" Target="../media/image173.png"/><Relationship Id="rId151" Type="http://schemas.openxmlformats.org/officeDocument/2006/relationships/image" Target="../media/image194.png"/><Relationship Id="rId172" Type="http://schemas.openxmlformats.org/officeDocument/2006/relationships/image" Target="../media/image215.png"/><Relationship Id="rId193" Type="http://schemas.openxmlformats.org/officeDocument/2006/relationships/image" Target="../media/image236.png"/><Relationship Id="rId207" Type="http://schemas.openxmlformats.org/officeDocument/2006/relationships/image" Target="../media/image250.png"/><Relationship Id="rId228" Type="http://schemas.openxmlformats.org/officeDocument/2006/relationships/image" Target="../media/image271.png"/><Relationship Id="rId249" Type="http://schemas.openxmlformats.org/officeDocument/2006/relationships/image" Target="../media/image292.png"/><Relationship Id="rId13" Type="http://schemas.openxmlformats.org/officeDocument/2006/relationships/image" Target="../media/image56.png"/><Relationship Id="rId109" Type="http://schemas.openxmlformats.org/officeDocument/2006/relationships/image" Target="../media/image152.png"/><Relationship Id="rId260" Type="http://schemas.openxmlformats.org/officeDocument/2006/relationships/image" Target="../media/image303.png"/><Relationship Id="rId34" Type="http://schemas.openxmlformats.org/officeDocument/2006/relationships/image" Target="../media/image77.png"/><Relationship Id="rId55" Type="http://schemas.openxmlformats.org/officeDocument/2006/relationships/image" Target="../media/image98.png"/><Relationship Id="rId76" Type="http://schemas.openxmlformats.org/officeDocument/2006/relationships/image" Target="../media/image119.png"/><Relationship Id="rId97" Type="http://schemas.openxmlformats.org/officeDocument/2006/relationships/image" Target="../media/image140.png"/><Relationship Id="rId120" Type="http://schemas.openxmlformats.org/officeDocument/2006/relationships/image" Target="../media/image163.png"/><Relationship Id="rId141" Type="http://schemas.openxmlformats.org/officeDocument/2006/relationships/image" Target="../media/image184.png"/><Relationship Id="rId7" Type="http://schemas.openxmlformats.org/officeDocument/2006/relationships/image" Target="../media/image50.png"/><Relationship Id="rId162" Type="http://schemas.openxmlformats.org/officeDocument/2006/relationships/image" Target="../media/image205.png"/><Relationship Id="rId183" Type="http://schemas.openxmlformats.org/officeDocument/2006/relationships/image" Target="../media/image226.png"/><Relationship Id="rId218" Type="http://schemas.openxmlformats.org/officeDocument/2006/relationships/image" Target="../media/image261.png"/><Relationship Id="rId239" Type="http://schemas.openxmlformats.org/officeDocument/2006/relationships/image" Target="../media/image282.png"/><Relationship Id="rId250" Type="http://schemas.openxmlformats.org/officeDocument/2006/relationships/image" Target="../media/image293.png"/><Relationship Id="rId24" Type="http://schemas.openxmlformats.org/officeDocument/2006/relationships/image" Target="../media/image67.png"/><Relationship Id="rId45" Type="http://schemas.openxmlformats.org/officeDocument/2006/relationships/image" Target="../media/image88.png"/><Relationship Id="rId66" Type="http://schemas.openxmlformats.org/officeDocument/2006/relationships/image" Target="../media/image109.png"/><Relationship Id="rId87" Type="http://schemas.openxmlformats.org/officeDocument/2006/relationships/image" Target="../media/image130.png"/><Relationship Id="rId110" Type="http://schemas.openxmlformats.org/officeDocument/2006/relationships/image" Target="../media/image153.png"/><Relationship Id="rId131" Type="http://schemas.openxmlformats.org/officeDocument/2006/relationships/image" Target="../media/image174.png"/><Relationship Id="rId152" Type="http://schemas.openxmlformats.org/officeDocument/2006/relationships/image" Target="../media/image195.png"/><Relationship Id="rId173" Type="http://schemas.openxmlformats.org/officeDocument/2006/relationships/image" Target="../media/image216.png"/><Relationship Id="rId194" Type="http://schemas.openxmlformats.org/officeDocument/2006/relationships/image" Target="../media/image237.png"/><Relationship Id="rId208" Type="http://schemas.openxmlformats.org/officeDocument/2006/relationships/image" Target="../media/image251.png"/><Relationship Id="rId229" Type="http://schemas.openxmlformats.org/officeDocument/2006/relationships/image" Target="../media/image272.png"/><Relationship Id="rId240" Type="http://schemas.openxmlformats.org/officeDocument/2006/relationships/image" Target="../media/image283.png"/><Relationship Id="rId14" Type="http://schemas.openxmlformats.org/officeDocument/2006/relationships/image" Target="../media/image57.png"/><Relationship Id="rId35" Type="http://schemas.openxmlformats.org/officeDocument/2006/relationships/image" Target="../media/image78.png"/><Relationship Id="rId56" Type="http://schemas.openxmlformats.org/officeDocument/2006/relationships/image" Target="../media/image99.png"/><Relationship Id="rId77" Type="http://schemas.openxmlformats.org/officeDocument/2006/relationships/image" Target="../media/image120.png"/><Relationship Id="rId100" Type="http://schemas.openxmlformats.org/officeDocument/2006/relationships/image" Target="../media/image143.png"/><Relationship Id="rId8" Type="http://schemas.openxmlformats.org/officeDocument/2006/relationships/image" Target="../media/image51.png"/><Relationship Id="rId98" Type="http://schemas.openxmlformats.org/officeDocument/2006/relationships/image" Target="../media/image141.png"/><Relationship Id="rId121" Type="http://schemas.openxmlformats.org/officeDocument/2006/relationships/image" Target="../media/image164.png"/><Relationship Id="rId142" Type="http://schemas.openxmlformats.org/officeDocument/2006/relationships/image" Target="../media/image185.png"/><Relationship Id="rId163" Type="http://schemas.openxmlformats.org/officeDocument/2006/relationships/image" Target="../media/image206.png"/><Relationship Id="rId184" Type="http://schemas.openxmlformats.org/officeDocument/2006/relationships/image" Target="../media/image227.png"/><Relationship Id="rId219" Type="http://schemas.openxmlformats.org/officeDocument/2006/relationships/image" Target="../media/image262.png"/><Relationship Id="rId230" Type="http://schemas.openxmlformats.org/officeDocument/2006/relationships/image" Target="../media/image273.png"/><Relationship Id="rId251" Type="http://schemas.openxmlformats.org/officeDocument/2006/relationships/image" Target="../media/image294.png"/><Relationship Id="rId25" Type="http://schemas.openxmlformats.org/officeDocument/2006/relationships/image" Target="../media/image68.png"/><Relationship Id="rId46" Type="http://schemas.openxmlformats.org/officeDocument/2006/relationships/image" Target="../media/image89.png"/><Relationship Id="rId67" Type="http://schemas.openxmlformats.org/officeDocument/2006/relationships/image" Target="../media/image110.png"/><Relationship Id="rId88" Type="http://schemas.openxmlformats.org/officeDocument/2006/relationships/image" Target="../media/image131.png"/><Relationship Id="rId111" Type="http://schemas.openxmlformats.org/officeDocument/2006/relationships/image" Target="../media/image154.png"/><Relationship Id="rId132" Type="http://schemas.openxmlformats.org/officeDocument/2006/relationships/image" Target="../media/image175.png"/><Relationship Id="rId153" Type="http://schemas.openxmlformats.org/officeDocument/2006/relationships/image" Target="../media/image196.png"/><Relationship Id="rId174" Type="http://schemas.openxmlformats.org/officeDocument/2006/relationships/image" Target="../media/image217.png"/><Relationship Id="rId195" Type="http://schemas.openxmlformats.org/officeDocument/2006/relationships/image" Target="../media/image238.png"/><Relationship Id="rId209" Type="http://schemas.openxmlformats.org/officeDocument/2006/relationships/image" Target="../media/image252.png"/><Relationship Id="rId220" Type="http://schemas.openxmlformats.org/officeDocument/2006/relationships/image" Target="../media/image263.png"/><Relationship Id="rId241" Type="http://schemas.openxmlformats.org/officeDocument/2006/relationships/image" Target="../media/image284.png"/><Relationship Id="rId15" Type="http://schemas.openxmlformats.org/officeDocument/2006/relationships/image" Target="../media/image58.png"/><Relationship Id="rId36" Type="http://schemas.openxmlformats.org/officeDocument/2006/relationships/image" Target="../media/image79.png"/><Relationship Id="rId57" Type="http://schemas.openxmlformats.org/officeDocument/2006/relationships/image" Target="../media/image100.png"/><Relationship Id="rId78" Type="http://schemas.openxmlformats.org/officeDocument/2006/relationships/image" Target="../media/image121.png"/><Relationship Id="rId99" Type="http://schemas.openxmlformats.org/officeDocument/2006/relationships/image" Target="../media/image142.png"/><Relationship Id="rId101" Type="http://schemas.openxmlformats.org/officeDocument/2006/relationships/image" Target="../media/image144.png"/><Relationship Id="rId122" Type="http://schemas.openxmlformats.org/officeDocument/2006/relationships/image" Target="../media/image165.png"/><Relationship Id="rId143" Type="http://schemas.openxmlformats.org/officeDocument/2006/relationships/image" Target="../media/image186.png"/><Relationship Id="rId164" Type="http://schemas.openxmlformats.org/officeDocument/2006/relationships/image" Target="../media/image207.png"/><Relationship Id="rId185" Type="http://schemas.openxmlformats.org/officeDocument/2006/relationships/image" Target="../media/image228.png"/><Relationship Id="rId9" Type="http://schemas.openxmlformats.org/officeDocument/2006/relationships/image" Target="../media/image52.png"/><Relationship Id="rId210" Type="http://schemas.openxmlformats.org/officeDocument/2006/relationships/image" Target="../media/image253.png"/><Relationship Id="rId26" Type="http://schemas.openxmlformats.org/officeDocument/2006/relationships/image" Target="../media/image69.png"/><Relationship Id="rId231" Type="http://schemas.openxmlformats.org/officeDocument/2006/relationships/image" Target="../media/image274.png"/><Relationship Id="rId252" Type="http://schemas.openxmlformats.org/officeDocument/2006/relationships/image" Target="../media/image295.png"/><Relationship Id="rId47" Type="http://schemas.openxmlformats.org/officeDocument/2006/relationships/image" Target="../media/image90.png"/><Relationship Id="rId68" Type="http://schemas.openxmlformats.org/officeDocument/2006/relationships/image" Target="../media/image111.png"/><Relationship Id="rId89" Type="http://schemas.openxmlformats.org/officeDocument/2006/relationships/image" Target="../media/image132.png"/><Relationship Id="rId112" Type="http://schemas.openxmlformats.org/officeDocument/2006/relationships/image" Target="../media/image155.png"/><Relationship Id="rId133" Type="http://schemas.openxmlformats.org/officeDocument/2006/relationships/image" Target="../media/image176.png"/><Relationship Id="rId154" Type="http://schemas.openxmlformats.org/officeDocument/2006/relationships/image" Target="../media/image197.png"/><Relationship Id="rId175" Type="http://schemas.openxmlformats.org/officeDocument/2006/relationships/image" Target="../media/image218.png"/><Relationship Id="rId196" Type="http://schemas.openxmlformats.org/officeDocument/2006/relationships/image" Target="../media/image239.png"/><Relationship Id="rId200" Type="http://schemas.openxmlformats.org/officeDocument/2006/relationships/image" Target="../media/image243.png"/><Relationship Id="rId16" Type="http://schemas.openxmlformats.org/officeDocument/2006/relationships/image" Target="../media/image59.png"/><Relationship Id="rId221" Type="http://schemas.openxmlformats.org/officeDocument/2006/relationships/image" Target="../media/image264.png"/><Relationship Id="rId242" Type="http://schemas.openxmlformats.org/officeDocument/2006/relationships/image" Target="../media/image285.png"/><Relationship Id="rId37" Type="http://schemas.openxmlformats.org/officeDocument/2006/relationships/image" Target="../media/image80.png"/><Relationship Id="rId58" Type="http://schemas.openxmlformats.org/officeDocument/2006/relationships/image" Target="../media/image101.png"/><Relationship Id="rId79" Type="http://schemas.openxmlformats.org/officeDocument/2006/relationships/image" Target="../media/image122.png"/><Relationship Id="rId102" Type="http://schemas.openxmlformats.org/officeDocument/2006/relationships/image" Target="../media/image145.png"/><Relationship Id="rId123" Type="http://schemas.openxmlformats.org/officeDocument/2006/relationships/image" Target="../media/image166.png"/><Relationship Id="rId144" Type="http://schemas.openxmlformats.org/officeDocument/2006/relationships/image" Target="../media/image187.png"/><Relationship Id="rId90" Type="http://schemas.openxmlformats.org/officeDocument/2006/relationships/image" Target="../media/image133.png"/><Relationship Id="rId165" Type="http://schemas.openxmlformats.org/officeDocument/2006/relationships/image" Target="../media/image208.png"/><Relationship Id="rId186" Type="http://schemas.openxmlformats.org/officeDocument/2006/relationships/image" Target="../media/image229.png"/><Relationship Id="rId211" Type="http://schemas.openxmlformats.org/officeDocument/2006/relationships/image" Target="../media/image254.png"/><Relationship Id="rId232" Type="http://schemas.openxmlformats.org/officeDocument/2006/relationships/image" Target="../media/image275.png"/><Relationship Id="rId253" Type="http://schemas.openxmlformats.org/officeDocument/2006/relationships/image" Target="../media/image296.png"/><Relationship Id="rId27" Type="http://schemas.openxmlformats.org/officeDocument/2006/relationships/image" Target="../media/image70.png"/><Relationship Id="rId48" Type="http://schemas.openxmlformats.org/officeDocument/2006/relationships/image" Target="../media/image91.png"/><Relationship Id="rId69" Type="http://schemas.openxmlformats.org/officeDocument/2006/relationships/image" Target="../media/image112.png"/><Relationship Id="rId113" Type="http://schemas.openxmlformats.org/officeDocument/2006/relationships/image" Target="../media/image156.png"/><Relationship Id="rId134" Type="http://schemas.openxmlformats.org/officeDocument/2006/relationships/image" Target="../media/image177.png"/><Relationship Id="rId80" Type="http://schemas.openxmlformats.org/officeDocument/2006/relationships/image" Target="../media/image123.png"/><Relationship Id="rId155" Type="http://schemas.openxmlformats.org/officeDocument/2006/relationships/image" Target="../media/image198.png"/><Relationship Id="rId176" Type="http://schemas.openxmlformats.org/officeDocument/2006/relationships/image" Target="../media/image219.png"/><Relationship Id="rId197" Type="http://schemas.openxmlformats.org/officeDocument/2006/relationships/image" Target="../media/image240.png"/><Relationship Id="rId201" Type="http://schemas.openxmlformats.org/officeDocument/2006/relationships/image" Target="../media/image244.png"/><Relationship Id="rId222" Type="http://schemas.openxmlformats.org/officeDocument/2006/relationships/image" Target="../media/image265.png"/><Relationship Id="rId243" Type="http://schemas.openxmlformats.org/officeDocument/2006/relationships/image" Target="../media/image286.png"/><Relationship Id="rId17" Type="http://schemas.openxmlformats.org/officeDocument/2006/relationships/image" Target="../media/image60.png"/><Relationship Id="rId38" Type="http://schemas.openxmlformats.org/officeDocument/2006/relationships/image" Target="../media/image81.png"/><Relationship Id="rId59" Type="http://schemas.openxmlformats.org/officeDocument/2006/relationships/image" Target="../media/image102.png"/><Relationship Id="rId103" Type="http://schemas.openxmlformats.org/officeDocument/2006/relationships/image" Target="../media/image146.png"/><Relationship Id="rId124" Type="http://schemas.openxmlformats.org/officeDocument/2006/relationships/image" Target="../media/image167.png"/><Relationship Id="rId70" Type="http://schemas.openxmlformats.org/officeDocument/2006/relationships/image" Target="../media/image113.png"/><Relationship Id="rId91" Type="http://schemas.openxmlformats.org/officeDocument/2006/relationships/image" Target="../media/image134.png"/><Relationship Id="rId145" Type="http://schemas.openxmlformats.org/officeDocument/2006/relationships/image" Target="../media/image188.png"/><Relationship Id="rId166" Type="http://schemas.openxmlformats.org/officeDocument/2006/relationships/image" Target="../media/image209.png"/><Relationship Id="rId187" Type="http://schemas.openxmlformats.org/officeDocument/2006/relationships/image" Target="../media/image230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55.png"/><Relationship Id="rId233" Type="http://schemas.openxmlformats.org/officeDocument/2006/relationships/image" Target="../media/image276.png"/><Relationship Id="rId254" Type="http://schemas.openxmlformats.org/officeDocument/2006/relationships/image" Target="../media/image297.png"/><Relationship Id="rId28" Type="http://schemas.openxmlformats.org/officeDocument/2006/relationships/image" Target="../media/image71.png"/><Relationship Id="rId49" Type="http://schemas.openxmlformats.org/officeDocument/2006/relationships/image" Target="../media/image92.png"/><Relationship Id="rId114" Type="http://schemas.openxmlformats.org/officeDocument/2006/relationships/image" Target="../media/image157.png"/><Relationship Id="rId60" Type="http://schemas.openxmlformats.org/officeDocument/2006/relationships/image" Target="../media/image103.png"/><Relationship Id="rId81" Type="http://schemas.openxmlformats.org/officeDocument/2006/relationships/image" Target="../media/image124.png"/><Relationship Id="rId135" Type="http://schemas.openxmlformats.org/officeDocument/2006/relationships/image" Target="../media/image178.png"/><Relationship Id="rId156" Type="http://schemas.openxmlformats.org/officeDocument/2006/relationships/image" Target="../media/image199.png"/><Relationship Id="rId177" Type="http://schemas.openxmlformats.org/officeDocument/2006/relationships/image" Target="../media/image220.png"/><Relationship Id="rId198" Type="http://schemas.openxmlformats.org/officeDocument/2006/relationships/image" Target="../media/image241.png"/><Relationship Id="rId202" Type="http://schemas.openxmlformats.org/officeDocument/2006/relationships/image" Target="../media/image245.png"/><Relationship Id="rId223" Type="http://schemas.openxmlformats.org/officeDocument/2006/relationships/image" Target="../media/image266.png"/><Relationship Id="rId244" Type="http://schemas.openxmlformats.org/officeDocument/2006/relationships/image" Target="../media/image287.png"/><Relationship Id="rId18" Type="http://schemas.openxmlformats.org/officeDocument/2006/relationships/image" Target="../media/image61.png"/><Relationship Id="rId39" Type="http://schemas.openxmlformats.org/officeDocument/2006/relationships/image" Target="../media/image82.png"/><Relationship Id="rId50" Type="http://schemas.openxmlformats.org/officeDocument/2006/relationships/image" Target="../media/image93.png"/><Relationship Id="rId104" Type="http://schemas.openxmlformats.org/officeDocument/2006/relationships/image" Target="../media/image147.png"/><Relationship Id="rId125" Type="http://schemas.openxmlformats.org/officeDocument/2006/relationships/image" Target="../media/image168.png"/><Relationship Id="rId146" Type="http://schemas.openxmlformats.org/officeDocument/2006/relationships/image" Target="../media/image189.png"/><Relationship Id="rId167" Type="http://schemas.openxmlformats.org/officeDocument/2006/relationships/image" Target="../media/image210.png"/><Relationship Id="rId188" Type="http://schemas.openxmlformats.org/officeDocument/2006/relationships/image" Target="../media/image231.png"/><Relationship Id="rId71" Type="http://schemas.openxmlformats.org/officeDocument/2006/relationships/image" Target="../media/image114.png"/><Relationship Id="rId92" Type="http://schemas.openxmlformats.org/officeDocument/2006/relationships/image" Target="../media/image135.png"/><Relationship Id="rId213" Type="http://schemas.openxmlformats.org/officeDocument/2006/relationships/image" Target="../media/image256.png"/><Relationship Id="rId234" Type="http://schemas.openxmlformats.org/officeDocument/2006/relationships/image" Target="../media/image277.png"/><Relationship Id="rId2" Type="http://schemas.openxmlformats.org/officeDocument/2006/relationships/image" Target="../media/image45.png"/><Relationship Id="rId29" Type="http://schemas.openxmlformats.org/officeDocument/2006/relationships/image" Target="../media/image72.png"/><Relationship Id="rId255" Type="http://schemas.openxmlformats.org/officeDocument/2006/relationships/image" Target="../media/image298.png"/><Relationship Id="rId40" Type="http://schemas.openxmlformats.org/officeDocument/2006/relationships/image" Target="../media/image83.png"/><Relationship Id="rId115" Type="http://schemas.openxmlformats.org/officeDocument/2006/relationships/image" Target="../media/image158.png"/><Relationship Id="rId136" Type="http://schemas.openxmlformats.org/officeDocument/2006/relationships/image" Target="../media/image179.png"/><Relationship Id="rId157" Type="http://schemas.openxmlformats.org/officeDocument/2006/relationships/image" Target="../media/image200.png"/><Relationship Id="rId178" Type="http://schemas.openxmlformats.org/officeDocument/2006/relationships/image" Target="../media/image221.png"/><Relationship Id="rId61" Type="http://schemas.openxmlformats.org/officeDocument/2006/relationships/image" Target="../media/image104.png"/><Relationship Id="rId82" Type="http://schemas.openxmlformats.org/officeDocument/2006/relationships/image" Target="../media/image125.png"/><Relationship Id="rId199" Type="http://schemas.openxmlformats.org/officeDocument/2006/relationships/image" Target="../media/image242.png"/><Relationship Id="rId203" Type="http://schemas.openxmlformats.org/officeDocument/2006/relationships/image" Target="../media/image246.png"/><Relationship Id="rId19" Type="http://schemas.openxmlformats.org/officeDocument/2006/relationships/image" Target="../media/image62.png"/><Relationship Id="rId224" Type="http://schemas.openxmlformats.org/officeDocument/2006/relationships/image" Target="../media/image267.png"/><Relationship Id="rId245" Type="http://schemas.openxmlformats.org/officeDocument/2006/relationships/image" Target="../media/image288.png"/><Relationship Id="rId30" Type="http://schemas.openxmlformats.org/officeDocument/2006/relationships/image" Target="../media/image73.png"/><Relationship Id="rId105" Type="http://schemas.openxmlformats.org/officeDocument/2006/relationships/image" Target="../media/image148.png"/><Relationship Id="rId126" Type="http://schemas.openxmlformats.org/officeDocument/2006/relationships/image" Target="../media/image169.png"/><Relationship Id="rId147" Type="http://schemas.openxmlformats.org/officeDocument/2006/relationships/image" Target="../media/image190.png"/><Relationship Id="rId168" Type="http://schemas.openxmlformats.org/officeDocument/2006/relationships/image" Target="../media/image211.png"/><Relationship Id="rId51" Type="http://schemas.openxmlformats.org/officeDocument/2006/relationships/image" Target="../media/image94.png"/><Relationship Id="rId72" Type="http://schemas.openxmlformats.org/officeDocument/2006/relationships/image" Target="../media/image115.png"/><Relationship Id="rId93" Type="http://schemas.openxmlformats.org/officeDocument/2006/relationships/image" Target="../media/image136.png"/><Relationship Id="rId189" Type="http://schemas.openxmlformats.org/officeDocument/2006/relationships/image" Target="../media/image232.png"/><Relationship Id="rId3" Type="http://schemas.openxmlformats.org/officeDocument/2006/relationships/image" Target="../media/image46.png"/><Relationship Id="rId214" Type="http://schemas.openxmlformats.org/officeDocument/2006/relationships/image" Target="../media/image257.png"/><Relationship Id="rId235" Type="http://schemas.openxmlformats.org/officeDocument/2006/relationships/image" Target="../media/image278.png"/><Relationship Id="rId256" Type="http://schemas.openxmlformats.org/officeDocument/2006/relationships/image" Target="../media/image299.png"/><Relationship Id="rId116" Type="http://schemas.openxmlformats.org/officeDocument/2006/relationships/image" Target="../media/image159.png"/><Relationship Id="rId137" Type="http://schemas.openxmlformats.org/officeDocument/2006/relationships/image" Target="../media/image180.png"/><Relationship Id="rId158" Type="http://schemas.openxmlformats.org/officeDocument/2006/relationships/image" Target="../media/image201.png"/><Relationship Id="rId20" Type="http://schemas.openxmlformats.org/officeDocument/2006/relationships/image" Target="../media/image63.png"/><Relationship Id="rId41" Type="http://schemas.openxmlformats.org/officeDocument/2006/relationships/image" Target="../media/image84.png"/><Relationship Id="rId62" Type="http://schemas.openxmlformats.org/officeDocument/2006/relationships/image" Target="../media/image105.png"/><Relationship Id="rId83" Type="http://schemas.openxmlformats.org/officeDocument/2006/relationships/image" Target="../media/image126.png"/><Relationship Id="rId179" Type="http://schemas.openxmlformats.org/officeDocument/2006/relationships/image" Target="../media/image222.png"/><Relationship Id="rId190" Type="http://schemas.openxmlformats.org/officeDocument/2006/relationships/image" Target="../media/image233.png"/><Relationship Id="rId204" Type="http://schemas.openxmlformats.org/officeDocument/2006/relationships/image" Target="../media/image247.png"/><Relationship Id="rId225" Type="http://schemas.openxmlformats.org/officeDocument/2006/relationships/image" Target="../media/image268.png"/><Relationship Id="rId246" Type="http://schemas.openxmlformats.org/officeDocument/2006/relationships/image" Target="../media/image289.png"/><Relationship Id="rId106" Type="http://schemas.openxmlformats.org/officeDocument/2006/relationships/image" Target="../media/image149.png"/><Relationship Id="rId127" Type="http://schemas.openxmlformats.org/officeDocument/2006/relationships/image" Target="../media/image170.png"/><Relationship Id="rId10" Type="http://schemas.openxmlformats.org/officeDocument/2006/relationships/image" Target="../media/image53.png"/><Relationship Id="rId31" Type="http://schemas.openxmlformats.org/officeDocument/2006/relationships/image" Target="../media/image74.png"/><Relationship Id="rId52" Type="http://schemas.openxmlformats.org/officeDocument/2006/relationships/image" Target="../media/image95.png"/><Relationship Id="rId73" Type="http://schemas.openxmlformats.org/officeDocument/2006/relationships/image" Target="../media/image116.png"/><Relationship Id="rId94" Type="http://schemas.openxmlformats.org/officeDocument/2006/relationships/image" Target="../media/image137.png"/><Relationship Id="rId148" Type="http://schemas.openxmlformats.org/officeDocument/2006/relationships/image" Target="../media/image191.png"/><Relationship Id="rId169" Type="http://schemas.openxmlformats.org/officeDocument/2006/relationships/image" Target="../media/image212.png"/><Relationship Id="rId4" Type="http://schemas.openxmlformats.org/officeDocument/2006/relationships/image" Target="../media/image47.png"/><Relationship Id="rId180" Type="http://schemas.openxmlformats.org/officeDocument/2006/relationships/image" Target="../media/image223.png"/><Relationship Id="rId215" Type="http://schemas.openxmlformats.org/officeDocument/2006/relationships/image" Target="../media/image258.png"/><Relationship Id="rId236" Type="http://schemas.openxmlformats.org/officeDocument/2006/relationships/image" Target="../media/image279.png"/><Relationship Id="rId257" Type="http://schemas.openxmlformats.org/officeDocument/2006/relationships/image" Target="../media/image30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26.png"/><Relationship Id="rId21" Type="http://schemas.openxmlformats.org/officeDocument/2006/relationships/image" Target="../media/image321.png"/><Relationship Id="rId42" Type="http://schemas.openxmlformats.org/officeDocument/2006/relationships/image" Target="../media/image342.png"/><Relationship Id="rId47" Type="http://schemas.openxmlformats.org/officeDocument/2006/relationships/image" Target="../media/image347.png"/><Relationship Id="rId63" Type="http://schemas.openxmlformats.org/officeDocument/2006/relationships/image" Target="../media/image363.png"/><Relationship Id="rId68" Type="http://schemas.openxmlformats.org/officeDocument/2006/relationships/image" Target="../media/image368.png"/><Relationship Id="rId84" Type="http://schemas.openxmlformats.org/officeDocument/2006/relationships/image" Target="../media/image384.png"/><Relationship Id="rId89" Type="http://schemas.openxmlformats.org/officeDocument/2006/relationships/image" Target="../media/image389.png"/><Relationship Id="rId16" Type="http://schemas.openxmlformats.org/officeDocument/2006/relationships/image" Target="../media/image317.png"/><Relationship Id="rId11" Type="http://schemas.openxmlformats.org/officeDocument/2006/relationships/image" Target="../media/image312.png"/><Relationship Id="rId32" Type="http://schemas.openxmlformats.org/officeDocument/2006/relationships/image" Target="../media/image332.png"/><Relationship Id="rId37" Type="http://schemas.openxmlformats.org/officeDocument/2006/relationships/image" Target="../media/image337.png"/><Relationship Id="rId53" Type="http://schemas.openxmlformats.org/officeDocument/2006/relationships/image" Target="../media/image353.png"/><Relationship Id="rId58" Type="http://schemas.openxmlformats.org/officeDocument/2006/relationships/image" Target="../media/image358.png"/><Relationship Id="rId74" Type="http://schemas.openxmlformats.org/officeDocument/2006/relationships/image" Target="../media/image374.png"/><Relationship Id="rId79" Type="http://schemas.openxmlformats.org/officeDocument/2006/relationships/image" Target="../media/image379.png"/><Relationship Id="rId5" Type="http://schemas.openxmlformats.org/officeDocument/2006/relationships/image" Target="../media/image49.png"/><Relationship Id="rId90" Type="http://schemas.openxmlformats.org/officeDocument/2006/relationships/image" Target="../media/image390.png"/><Relationship Id="rId95" Type="http://schemas.openxmlformats.org/officeDocument/2006/relationships/image" Target="../media/image395.png"/><Relationship Id="rId22" Type="http://schemas.openxmlformats.org/officeDocument/2006/relationships/image" Target="../media/image322.png"/><Relationship Id="rId27" Type="http://schemas.openxmlformats.org/officeDocument/2006/relationships/image" Target="../media/image327.png"/><Relationship Id="rId43" Type="http://schemas.openxmlformats.org/officeDocument/2006/relationships/image" Target="../media/image343.png"/><Relationship Id="rId48" Type="http://schemas.openxmlformats.org/officeDocument/2006/relationships/image" Target="../media/image348.png"/><Relationship Id="rId64" Type="http://schemas.openxmlformats.org/officeDocument/2006/relationships/image" Target="../media/image364.png"/><Relationship Id="rId69" Type="http://schemas.openxmlformats.org/officeDocument/2006/relationships/image" Target="../media/image369.png"/><Relationship Id="rId8" Type="http://schemas.openxmlformats.org/officeDocument/2006/relationships/image" Target="../media/image309.png"/><Relationship Id="rId51" Type="http://schemas.openxmlformats.org/officeDocument/2006/relationships/image" Target="../media/image351.png"/><Relationship Id="rId72" Type="http://schemas.openxmlformats.org/officeDocument/2006/relationships/image" Target="../media/image372.png"/><Relationship Id="rId80" Type="http://schemas.openxmlformats.org/officeDocument/2006/relationships/image" Target="../media/image380.png"/><Relationship Id="rId85" Type="http://schemas.openxmlformats.org/officeDocument/2006/relationships/image" Target="../media/image385.png"/><Relationship Id="rId93" Type="http://schemas.openxmlformats.org/officeDocument/2006/relationships/image" Target="../media/image393.png"/><Relationship Id="rId3" Type="http://schemas.openxmlformats.org/officeDocument/2006/relationships/image" Target="../media/image305.png"/><Relationship Id="rId12" Type="http://schemas.openxmlformats.org/officeDocument/2006/relationships/image" Target="../media/image313.png"/><Relationship Id="rId17" Type="http://schemas.openxmlformats.org/officeDocument/2006/relationships/image" Target="../media/image318.png"/><Relationship Id="rId25" Type="http://schemas.openxmlformats.org/officeDocument/2006/relationships/image" Target="../media/image325.png"/><Relationship Id="rId33" Type="http://schemas.openxmlformats.org/officeDocument/2006/relationships/image" Target="../media/image333.png"/><Relationship Id="rId38" Type="http://schemas.openxmlformats.org/officeDocument/2006/relationships/image" Target="../media/image338.png"/><Relationship Id="rId46" Type="http://schemas.openxmlformats.org/officeDocument/2006/relationships/image" Target="../media/image346.png"/><Relationship Id="rId59" Type="http://schemas.openxmlformats.org/officeDocument/2006/relationships/image" Target="../media/image359.png"/><Relationship Id="rId67" Type="http://schemas.openxmlformats.org/officeDocument/2006/relationships/image" Target="../media/image367.png"/><Relationship Id="rId20" Type="http://schemas.openxmlformats.org/officeDocument/2006/relationships/image" Target="../media/image96.png"/><Relationship Id="rId41" Type="http://schemas.openxmlformats.org/officeDocument/2006/relationships/image" Target="../media/image341.png"/><Relationship Id="rId54" Type="http://schemas.openxmlformats.org/officeDocument/2006/relationships/image" Target="../media/image354.png"/><Relationship Id="rId62" Type="http://schemas.openxmlformats.org/officeDocument/2006/relationships/image" Target="../media/image362.png"/><Relationship Id="rId70" Type="http://schemas.openxmlformats.org/officeDocument/2006/relationships/image" Target="../media/image370.png"/><Relationship Id="rId75" Type="http://schemas.openxmlformats.org/officeDocument/2006/relationships/image" Target="../media/image375.png"/><Relationship Id="rId83" Type="http://schemas.openxmlformats.org/officeDocument/2006/relationships/image" Target="../media/image383.png"/><Relationship Id="rId88" Type="http://schemas.openxmlformats.org/officeDocument/2006/relationships/image" Target="../media/image388.png"/><Relationship Id="rId91" Type="http://schemas.openxmlformats.org/officeDocument/2006/relationships/image" Target="../media/image3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7.png"/><Relationship Id="rId15" Type="http://schemas.openxmlformats.org/officeDocument/2006/relationships/image" Target="../media/image316.png"/><Relationship Id="rId23" Type="http://schemas.openxmlformats.org/officeDocument/2006/relationships/image" Target="../media/image323.png"/><Relationship Id="rId28" Type="http://schemas.openxmlformats.org/officeDocument/2006/relationships/image" Target="../media/image328.png"/><Relationship Id="rId36" Type="http://schemas.openxmlformats.org/officeDocument/2006/relationships/image" Target="../media/image336.png"/><Relationship Id="rId49" Type="http://schemas.openxmlformats.org/officeDocument/2006/relationships/image" Target="../media/image349.png"/><Relationship Id="rId57" Type="http://schemas.openxmlformats.org/officeDocument/2006/relationships/image" Target="../media/image357.png"/><Relationship Id="rId10" Type="http://schemas.openxmlformats.org/officeDocument/2006/relationships/image" Target="../media/image311.png"/><Relationship Id="rId31" Type="http://schemas.openxmlformats.org/officeDocument/2006/relationships/image" Target="../media/image331.png"/><Relationship Id="rId44" Type="http://schemas.openxmlformats.org/officeDocument/2006/relationships/image" Target="../media/image344.png"/><Relationship Id="rId52" Type="http://schemas.openxmlformats.org/officeDocument/2006/relationships/image" Target="../media/image352.png"/><Relationship Id="rId60" Type="http://schemas.openxmlformats.org/officeDocument/2006/relationships/image" Target="../media/image360.png"/><Relationship Id="rId65" Type="http://schemas.openxmlformats.org/officeDocument/2006/relationships/image" Target="../media/image365.png"/><Relationship Id="rId73" Type="http://schemas.openxmlformats.org/officeDocument/2006/relationships/image" Target="../media/image373.png"/><Relationship Id="rId78" Type="http://schemas.openxmlformats.org/officeDocument/2006/relationships/image" Target="../media/image378.png"/><Relationship Id="rId81" Type="http://schemas.openxmlformats.org/officeDocument/2006/relationships/image" Target="../media/image381.png"/><Relationship Id="rId86" Type="http://schemas.openxmlformats.org/officeDocument/2006/relationships/image" Target="../media/image386.png"/><Relationship Id="rId94" Type="http://schemas.openxmlformats.org/officeDocument/2006/relationships/image" Target="../media/image394.png"/><Relationship Id="rId4" Type="http://schemas.openxmlformats.org/officeDocument/2006/relationships/image" Target="../media/image306.png"/><Relationship Id="rId9" Type="http://schemas.openxmlformats.org/officeDocument/2006/relationships/image" Target="../media/image310.png"/><Relationship Id="rId13" Type="http://schemas.openxmlformats.org/officeDocument/2006/relationships/image" Target="../media/image314.png"/><Relationship Id="rId18" Type="http://schemas.openxmlformats.org/officeDocument/2006/relationships/image" Target="../media/image319.png"/><Relationship Id="rId39" Type="http://schemas.openxmlformats.org/officeDocument/2006/relationships/image" Target="../media/image339.png"/><Relationship Id="rId34" Type="http://schemas.openxmlformats.org/officeDocument/2006/relationships/image" Target="../media/image334.png"/><Relationship Id="rId50" Type="http://schemas.openxmlformats.org/officeDocument/2006/relationships/image" Target="../media/image350.png"/><Relationship Id="rId55" Type="http://schemas.openxmlformats.org/officeDocument/2006/relationships/image" Target="../media/image355.png"/><Relationship Id="rId76" Type="http://schemas.openxmlformats.org/officeDocument/2006/relationships/image" Target="../media/image376.png"/><Relationship Id="rId7" Type="http://schemas.openxmlformats.org/officeDocument/2006/relationships/image" Target="../media/image308.png"/><Relationship Id="rId71" Type="http://schemas.openxmlformats.org/officeDocument/2006/relationships/image" Target="../media/image371.png"/><Relationship Id="rId92" Type="http://schemas.openxmlformats.org/officeDocument/2006/relationships/image" Target="../media/image392.png"/><Relationship Id="rId2" Type="http://schemas.openxmlformats.org/officeDocument/2006/relationships/image" Target="../media/image304.png"/><Relationship Id="rId29" Type="http://schemas.openxmlformats.org/officeDocument/2006/relationships/image" Target="../media/image329.png"/><Relationship Id="rId24" Type="http://schemas.openxmlformats.org/officeDocument/2006/relationships/image" Target="../media/image324.png"/><Relationship Id="rId40" Type="http://schemas.openxmlformats.org/officeDocument/2006/relationships/image" Target="../media/image340.png"/><Relationship Id="rId45" Type="http://schemas.openxmlformats.org/officeDocument/2006/relationships/image" Target="../media/image345.png"/><Relationship Id="rId66" Type="http://schemas.openxmlformats.org/officeDocument/2006/relationships/image" Target="../media/image366.png"/><Relationship Id="rId87" Type="http://schemas.openxmlformats.org/officeDocument/2006/relationships/image" Target="../media/image387.png"/><Relationship Id="rId61" Type="http://schemas.openxmlformats.org/officeDocument/2006/relationships/image" Target="../media/image361.png"/><Relationship Id="rId82" Type="http://schemas.openxmlformats.org/officeDocument/2006/relationships/image" Target="../media/image382.png"/><Relationship Id="rId19" Type="http://schemas.openxmlformats.org/officeDocument/2006/relationships/image" Target="../media/image320.png"/><Relationship Id="rId14" Type="http://schemas.openxmlformats.org/officeDocument/2006/relationships/image" Target="../media/image315.png"/><Relationship Id="rId30" Type="http://schemas.openxmlformats.org/officeDocument/2006/relationships/image" Target="../media/image330.png"/><Relationship Id="rId35" Type="http://schemas.openxmlformats.org/officeDocument/2006/relationships/image" Target="../media/image335.png"/><Relationship Id="rId56" Type="http://schemas.openxmlformats.org/officeDocument/2006/relationships/image" Target="../media/image356.png"/><Relationship Id="rId77" Type="http://schemas.openxmlformats.org/officeDocument/2006/relationships/image" Target="../media/image377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20.png"/><Relationship Id="rId21" Type="http://schemas.openxmlformats.org/officeDocument/2006/relationships/image" Target="../media/image415.png"/><Relationship Id="rId42" Type="http://schemas.openxmlformats.org/officeDocument/2006/relationships/image" Target="../media/image436.png"/><Relationship Id="rId47" Type="http://schemas.openxmlformats.org/officeDocument/2006/relationships/image" Target="../media/image441.png"/><Relationship Id="rId63" Type="http://schemas.openxmlformats.org/officeDocument/2006/relationships/image" Target="../media/image457.png"/><Relationship Id="rId68" Type="http://schemas.openxmlformats.org/officeDocument/2006/relationships/image" Target="../media/image462.png"/><Relationship Id="rId84" Type="http://schemas.openxmlformats.org/officeDocument/2006/relationships/image" Target="../media/image478.png"/><Relationship Id="rId89" Type="http://schemas.openxmlformats.org/officeDocument/2006/relationships/image" Target="../media/image483.png"/><Relationship Id="rId16" Type="http://schemas.openxmlformats.org/officeDocument/2006/relationships/image" Target="../media/image410.png"/><Relationship Id="rId107" Type="http://schemas.openxmlformats.org/officeDocument/2006/relationships/image" Target="../media/image501.png"/><Relationship Id="rId11" Type="http://schemas.openxmlformats.org/officeDocument/2006/relationships/image" Target="../media/image405.png"/><Relationship Id="rId32" Type="http://schemas.openxmlformats.org/officeDocument/2006/relationships/image" Target="../media/image426.png"/><Relationship Id="rId37" Type="http://schemas.openxmlformats.org/officeDocument/2006/relationships/image" Target="../media/image431.png"/><Relationship Id="rId53" Type="http://schemas.openxmlformats.org/officeDocument/2006/relationships/image" Target="../media/image447.png"/><Relationship Id="rId58" Type="http://schemas.openxmlformats.org/officeDocument/2006/relationships/image" Target="../media/image452.png"/><Relationship Id="rId74" Type="http://schemas.openxmlformats.org/officeDocument/2006/relationships/image" Target="../media/image468.png"/><Relationship Id="rId79" Type="http://schemas.openxmlformats.org/officeDocument/2006/relationships/image" Target="../media/image473.png"/><Relationship Id="rId102" Type="http://schemas.openxmlformats.org/officeDocument/2006/relationships/image" Target="../media/image496.png"/><Relationship Id="rId5" Type="http://schemas.openxmlformats.org/officeDocument/2006/relationships/image" Target="../media/image399.png"/><Relationship Id="rId90" Type="http://schemas.openxmlformats.org/officeDocument/2006/relationships/image" Target="../media/image484.png"/><Relationship Id="rId95" Type="http://schemas.openxmlformats.org/officeDocument/2006/relationships/image" Target="../media/image489.png"/><Relationship Id="rId22" Type="http://schemas.openxmlformats.org/officeDocument/2006/relationships/image" Target="../media/image416.png"/><Relationship Id="rId27" Type="http://schemas.openxmlformats.org/officeDocument/2006/relationships/image" Target="../media/image421.png"/><Relationship Id="rId43" Type="http://schemas.openxmlformats.org/officeDocument/2006/relationships/image" Target="../media/image437.png"/><Relationship Id="rId48" Type="http://schemas.openxmlformats.org/officeDocument/2006/relationships/image" Target="../media/image442.png"/><Relationship Id="rId64" Type="http://schemas.openxmlformats.org/officeDocument/2006/relationships/image" Target="../media/image458.png"/><Relationship Id="rId69" Type="http://schemas.openxmlformats.org/officeDocument/2006/relationships/image" Target="../media/image463.png"/><Relationship Id="rId80" Type="http://schemas.openxmlformats.org/officeDocument/2006/relationships/image" Target="../media/image474.png"/><Relationship Id="rId85" Type="http://schemas.openxmlformats.org/officeDocument/2006/relationships/image" Target="../media/image479.png"/><Relationship Id="rId12" Type="http://schemas.openxmlformats.org/officeDocument/2006/relationships/image" Target="../media/image406.png"/><Relationship Id="rId17" Type="http://schemas.openxmlformats.org/officeDocument/2006/relationships/image" Target="../media/image411.png"/><Relationship Id="rId33" Type="http://schemas.openxmlformats.org/officeDocument/2006/relationships/image" Target="../media/image427.png"/><Relationship Id="rId38" Type="http://schemas.openxmlformats.org/officeDocument/2006/relationships/image" Target="../media/image432.png"/><Relationship Id="rId59" Type="http://schemas.openxmlformats.org/officeDocument/2006/relationships/image" Target="../media/image453.png"/><Relationship Id="rId103" Type="http://schemas.openxmlformats.org/officeDocument/2006/relationships/image" Target="../media/image497.png"/><Relationship Id="rId108" Type="http://schemas.openxmlformats.org/officeDocument/2006/relationships/image" Target="../media/image502.jpg"/><Relationship Id="rId20" Type="http://schemas.openxmlformats.org/officeDocument/2006/relationships/image" Target="../media/image414.png"/><Relationship Id="rId41" Type="http://schemas.openxmlformats.org/officeDocument/2006/relationships/image" Target="../media/image435.png"/><Relationship Id="rId54" Type="http://schemas.openxmlformats.org/officeDocument/2006/relationships/image" Target="../media/image448.png"/><Relationship Id="rId62" Type="http://schemas.openxmlformats.org/officeDocument/2006/relationships/image" Target="../media/image456.png"/><Relationship Id="rId70" Type="http://schemas.openxmlformats.org/officeDocument/2006/relationships/image" Target="../media/image464.png"/><Relationship Id="rId75" Type="http://schemas.openxmlformats.org/officeDocument/2006/relationships/image" Target="../media/image469.png"/><Relationship Id="rId83" Type="http://schemas.openxmlformats.org/officeDocument/2006/relationships/image" Target="../media/image477.png"/><Relationship Id="rId88" Type="http://schemas.openxmlformats.org/officeDocument/2006/relationships/image" Target="../media/image482.png"/><Relationship Id="rId91" Type="http://schemas.openxmlformats.org/officeDocument/2006/relationships/image" Target="../media/image485.png"/><Relationship Id="rId96" Type="http://schemas.openxmlformats.org/officeDocument/2006/relationships/image" Target="../media/image4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0.png"/><Relationship Id="rId15" Type="http://schemas.openxmlformats.org/officeDocument/2006/relationships/image" Target="../media/image409.png"/><Relationship Id="rId23" Type="http://schemas.openxmlformats.org/officeDocument/2006/relationships/image" Target="../media/image417.png"/><Relationship Id="rId28" Type="http://schemas.openxmlformats.org/officeDocument/2006/relationships/image" Target="../media/image422.png"/><Relationship Id="rId36" Type="http://schemas.openxmlformats.org/officeDocument/2006/relationships/image" Target="../media/image430.png"/><Relationship Id="rId49" Type="http://schemas.openxmlformats.org/officeDocument/2006/relationships/image" Target="../media/image443.png"/><Relationship Id="rId57" Type="http://schemas.openxmlformats.org/officeDocument/2006/relationships/image" Target="../media/image451.png"/><Relationship Id="rId106" Type="http://schemas.openxmlformats.org/officeDocument/2006/relationships/image" Target="../media/image500.png"/><Relationship Id="rId10" Type="http://schemas.openxmlformats.org/officeDocument/2006/relationships/image" Target="../media/image404.png"/><Relationship Id="rId31" Type="http://schemas.openxmlformats.org/officeDocument/2006/relationships/image" Target="../media/image425.png"/><Relationship Id="rId44" Type="http://schemas.openxmlformats.org/officeDocument/2006/relationships/image" Target="../media/image438.png"/><Relationship Id="rId52" Type="http://schemas.openxmlformats.org/officeDocument/2006/relationships/image" Target="../media/image446.png"/><Relationship Id="rId60" Type="http://schemas.openxmlformats.org/officeDocument/2006/relationships/image" Target="../media/image454.png"/><Relationship Id="rId65" Type="http://schemas.openxmlformats.org/officeDocument/2006/relationships/image" Target="../media/image459.png"/><Relationship Id="rId73" Type="http://schemas.openxmlformats.org/officeDocument/2006/relationships/image" Target="../media/image467.png"/><Relationship Id="rId78" Type="http://schemas.openxmlformats.org/officeDocument/2006/relationships/image" Target="../media/image472.png"/><Relationship Id="rId81" Type="http://schemas.openxmlformats.org/officeDocument/2006/relationships/image" Target="../media/image475.png"/><Relationship Id="rId86" Type="http://schemas.openxmlformats.org/officeDocument/2006/relationships/image" Target="../media/image480.png"/><Relationship Id="rId94" Type="http://schemas.openxmlformats.org/officeDocument/2006/relationships/image" Target="../media/image488.png"/><Relationship Id="rId99" Type="http://schemas.openxmlformats.org/officeDocument/2006/relationships/image" Target="../media/image493.png"/><Relationship Id="rId101" Type="http://schemas.openxmlformats.org/officeDocument/2006/relationships/image" Target="../media/image495.png"/><Relationship Id="rId4" Type="http://schemas.openxmlformats.org/officeDocument/2006/relationships/image" Target="../media/image398.png"/><Relationship Id="rId9" Type="http://schemas.openxmlformats.org/officeDocument/2006/relationships/image" Target="../media/image403.png"/><Relationship Id="rId13" Type="http://schemas.openxmlformats.org/officeDocument/2006/relationships/image" Target="../media/image407.png"/><Relationship Id="rId18" Type="http://schemas.openxmlformats.org/officeDocument/2006/relationships/image" Target="../media/image412.png"/><Relationship Id="rId39" Type="http://schemas.openxmlformats.org/officeDocument/2006/relationships/image" Target="../media/image433.png"/><Relationship Id="rId34" Type="http://schemas.openxmlformats.org/officeDocument/2006/relationships/image" Target="../media/image428.png"/><Relationship Id="rId50" Type="http://schemas.openxmlformats.org/officeDocument/2006/relationships/image" Target="../media/image444.png"/><Relationship Id="rId55" Type="http://schemas.openxmlformats.org/officeDocument/2006/relationships/image" Target="../media/image449.png"/><Relationship Id="rId76" Type="http://schemas.openxmlformats.org/officeDocument/2006/relationships/image" Target="../media/image470.png"/><Relationship Id="rId97" Type="http://schemas.openxmlformats.org/officeDocument/2006/relationships/image" Target="../media/image491.png"/><Relationship Id="rId104" Type="http://schemas.openxmlformats.org/officeDocument/2006/relationships/image" Target="../media/image498.png"/><Relationship Id="rId7" Type="http://schemas.openxmlformats.org/officeDocument/2006/relationships/image" Target="../media/image401.png"/><Relationship Id="rId71" Type="http://schemas.openxmlformats.org/officeDocument/2006/relationships/image" Target="../media/image465.png"/><Relationship Id="rId92" Type="http://schemas.openxmlformats.org/officeDocument/2006/relationships/image" Target="../media/image486.png"/><Relationship Id="rId2" Type="http://schemas.openxmlformats.org/officeDocument/2006/relationships/image" Target="../media/image396.png"/><Relationship Id="rId29" Type="http://schemas.openxmlformats.org/officeDocument/2006/relationships/image" Target="../media/image423.png"/><Relationship Id="rId24" Type="http://schemas.openxmlformats.org/officeDocument/2006/relationships/image" Target="../media/image418.png"/><Relationship Id="rId40" Type="http://schemas.openxmlformats.org/officeDocument/2006/relationships/image" Target="../media/image434.png"/><Relationship Id="rId45" Type="http://schemas.openxmlformats.org/officeDocument/2006/relationships/image" Target="../media/image439.png"/><Relationship Id="rId66" Type="http://schemas.openxmlformats.org/officeDocument/2006/relationships/image" Target="../media/image460.png"/><Relationship Id="rId87" Type="http://schemas.openxmlformats.org/officeDocument/2006/relationships/image" Target="../media/image481.png"/><Relationship Id="rId61" Type="http://schemas.openxmlformats.org/officeDocument/2006/relationships/image" Target="../media/image455.png"/><Relationship Id="rId82" Type="http://schemas.openxmlformats.org/officeDocument/2006/relationships/image" Target="../media/image476.png"/><Relationship Id="rId19" Type="http://schemas.openxmlformats.org/officeDocument/2006/relationships/image" Target="../media/image413.png"/><Relationship Id="rId14" Type="http://schemas.openxmlformats.org/officeDocument/2006/relationships/image" Target="../media/image408.png"/><Relationship Id="rId30" Type="http://schemas.openxmlformats.org/officeDocument/2006/relationships/image" Target="../media/image424.png"/><Relationship Id="rId35" Type="http://schemas.openxmlformats.org/officeDocument/2006/relationships/image" Target="../media/image429.png"/><Relationship Id="rId56" Type="http://schemas.openxmlformats.org/officeDocument/2006/relationships/image" Target="../media/image450.png"/><Relationship Id="rId77" Type="http://schemas.openxmlformats.org/officeDocument/2006/relationships/image" Target="../media/image471.png"/><Relationship Id="rId100" Type="http://schemas.openxmlformats.org/officeDocument/2006/relationships/image" Target="../media/image494.png"/><Relationship Id="rId105" Type="http://schemas.openxmlformats.org/officeDocument/2006/relationships/image" Target="../media/image499.png"/><Relationship Id="rId8" Type="http://schemas.openxmlformats.org/officeDocument/2006/relationships/image" Target="../media/image402.png"/><Relationship Id="rId51" Type="http://schemas.openxmlformats.org/officeDocument/2006/relationships/image" Target="../media/image445.png"/><Relationship Id="rId72" Type="http://schemas.openxmlformats.org/officeDocument/2006/relationships/image" Target="../media/image466.png"/><Relationship Id="rId93" Type="http://schemas.openxmlformats.org/officeDocument/2006/relationships/image" Target="../media/image487.png"/><Relationship Id="rId98" Type="http://schemas.openxmlformats.org/officeDocument/2006/relationships/image" Target="../media/image492.png"/><Relationship Id="rId3" Type="http://schemas.openxmlformats.org/officeDocument/2006/relationships/image" Target="../media/image397.png"/><Relationship Id="rId25" Type="http://schemas.openxmlformats.org/officeDocument/2006/relationships/image" Target="../media/image419.png"/><Relationship Id="rId46" Type="http://schemas.openxmlformats.org/officeDocument/2006/relationships/image" Target="../media/image440.png"/><Relationship Id="rId67" Type="http://schemas.openxmlformats.org/officeDocument/2006/relationships/image" Target="../media/image461.png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16.png"/><Relationship Id="rId21" Type="http://schemas.openxmlformats.org/officeDocument/2006/relationships/image" Target="../media/image522.png"/><Relationship Id="rId42" Type="http://schemas.openxmlformats.org/officeDocument/2006/relationships/image" Target="../media/image541.png"/><Relationship Id="rId63" Type="http://schemas.openxmlformats.org/officeDocument/2006/relationships/image" Target="../media/image562.png"/><Relationship Id="rId84" Type="http://schemas.openxmlformats.org/officeDocument/2006/relationships/image" Target="../media/image583.png"/><Relationship Id="rId138" Type="http://schemas.openxmlformats.org/officeDocument/2006/relationships/image" Target="../media/image636.png"/><Relationship Id="rId159" Type="http://schemas.openxmlformats.org/officeDocument/2006/relationships/image" Target="../media/image657.png"/><Relationship Id="rId170" Type="http://schemas.openxmlformats.org/officeDocument/2006/relationships/image" Target="../media/image668.png"/><Relationship Id="rId107" Type="http://schemas.openxmlformats.org/officeDocument/2006/relationships/image" Target="../media/image606.png"/><Relationship Id="rId11" Type="http://schemas.openxmlformats.org/officeDocument/2006/relationships/image" Target="../media/image512.png"/><Relationship Id="rId32" Type="http://schemas.openxmlformats.org/officeDocument/2006/relationships/image" Target="../media/image533.png"/><Relationship Id="rId53" Type="http://schemas.openxmlformats.org/officeDocument/2006/relationships/image" Target="../media/image552.png"/><Relationship Id="rId74" Type="http://schemas.openxmlformats.org/officeDocument/2006/relationships/image" Target="../media/image573.png"/><Relationship Id="rId128" Type="http://schemas.openxmlformats.org/officeDocument/2006/relationships/image" Target="../media/image626.png"/><Relationship Id="rId149" Type="http://schemas.openxmlformats.org/officeDocument/2006/relationships/image" Target="../media/image647.png"/><Relationship Id="rId5" Type="http://schemas.openxmlformats.org/officeDocument/2006/relationships/image" Target="../media/image506.png"/><Relationship Id="rId95" Type="http://schemas.openxmlformats.org/officeDocument/2006/relationships/image" Target="../media/image594.png"/><Relationship Id="rId160" Type="http://schemas.openxmlformats.org/officeDocument/2006/relationships/image" Target="../media/image658.png"/><Relationship Id="rId181" Type="http://schemas.openxmlformats.org/officeDocument/2006/relationships/image" Target="../media/image679.png"/><Relationship Id="rId22" Type="http://schemas.openxmlformats.org/officeDocument/2006/relationships/image" Target="../media/image523.png"/><Relationship Id="rId43" Type="http://schemas.openxmlformats.org/officeDocument/2006/relationships/image" Target="../media/image542.png"/><Relationship Id="rId64" Type="http://schemas.openxmlformats.org/officeDocument/2006/relationships/image" Target="../media/image563.png"/><Relationship Id="rId118" Type="http://schemas.openxmlformats.org/officeDocument/2006/relationships/image" Target="../media/image617.png"/><Relationship Id="rId139" Type="http://schemas.openxmlformats.org/officeDocument/2006/relationships/image" Target="../media/image637.png"/><Relationship Id="rId85" Type="http://schemas.openxmlformats.org/officeDocument/2006/relationships/image" Target="../media/image584.png"/><Relationship Id="rId150" Type="http://schemas.openxmlformats.org/officeDocument/2006/relationships/image" Target="../media/image648.png"/><Relationship Id="rId171" Type="http://schemas.openxmlformats.org/officeDocument/2006/relationships/image" Target="../media/image669.png"/><Relationship Id="rId12" Type="http://schemas.openxmlformats.org/officeDocument/2006/relationships/image" Target="../media/image513.png"/><Relationship Id="rId33" Type="http://schemas.openxmlformats.org/officeDocument/2006/relationships/image" Target="../media/image534.png"/><Relationship Id="rId108" Type="http://schemas.openxmlformats.org/officeDocument/2006/relationships/image" Target="../media/image607.png"/><Relationship Id="rId129" Type="http://schemas.openxmlformats.org/officeDocument/2006/relationships/image" Target="../media/image627.png"/><Relationship Id="rId54" Type="http://schemas.openxmlformats.org/officeDocument/2006/relationships/image" Target="../media/image553.png"/><Relationship Id="rId75" Type="http://schemas.openxmlformats.org/officeDocument/2006/relationships/image" Target="../media/image574.png"/><Relationship Id="rId96" Type="http://schemas.openxmlformats.org/officeDocument/2006/relationships/image" Target="../media/image595.png"/><Relationship Id="rId140" Type="http://schemas.openxmlformats.org/officeDocument/2006/relationships/image" Target="../media/image638.png"/><Relationship Id="rId161" Type="http://schemas.openxmlformats.org/officeDocument/2006/relationships/image" Target="../media/image659.png"/><Relationship Id="rId182" Type="http://schemas.openxmlformats.org/officeDocument/2006/relationships/image" Target="../media/image680.png"/><Relationship Id="rId6" Type="http://schemas.openxmlformats.org/officeDocument/2006/relationships/image" Target="../media/image507.png"/><Relationship Id="rId23" Type="http://schemas.openxmlformats.org/officeDocument/2006/relationships/image" Target="../media/image524.png"/><Relationship Id="rId119" Type="http://schemas.openxmlformats.org/officeDocument/2006/relationships/image" Target="../media/image179.png"/><Relationship Id="rId44" Type="http://schemas.openxmlformats.org/officeDocument/2006/relationships/image" Target="../media/image543.png"/><Relationship Id="rId60" Type="http://schemas.openxmlformats.org/officeDocument/2006/relationships/image" Target="../media/image559.png"/><Relationship Id="rId65" Type="http://schemas.openxmlformats.org/officeDocument/2006/relationships/image" Target="../media/image564.png"/><Relationship Id="rId81" Type="http://schemas.openxmlformats.org/officeDocument/2006/relationships/image" Target="../media/image580.png"/><Relationship Id="rId86" Type="http://schemas.openxmlformats.org/officeDocument/2006/relationships/image" Target="../media/image585.png"/><Relationship Id="rId130" Type="http://schemas.openxmlformats.org/officeDocument/2006/relationships/image" Target="../media/image628.png"/><Relationship Id="rId135" Type="http://schemas.openxmlformats.org/officeDocument/2006/relationships/image" Target="../media/image633.png"/><Relationship Id="rId151" Type="http://schemas.openxmlformats.org/officeDocument/2006/relationships/image" Target="../media/image649.png"/><Relationship Id="rId156" Type="http://schemas.openxmlformats.org/officeDocument/2006/relationships/image" Target="../media/image654.png"/><Relationship Id="rId177" Type="http://schemas.openxmlformats.org/officeDocument/2006/relationships/image" Target="../media/image675.png"/><Relationship Id="rId172" Type="http://schemas.openxmlformats.org/officeDocument/2006/relationships/image" Target="../media/image670.png"/><Relationship Id="rId13" Type="http://schemas.openxmlformats.org/officeDocument/2006/relationships/image" Target="../media/image514.png"/><Relationship Id="rId18" Type="http://schemas.openxmlformats.org/officeDocument/2006/relationships/image" Target="../media/image519.png"/><Relationship Id="rId39" Type="http://schemas.openxmlformats.org/officeDocument/2006/relationships/image" Target="../media/image539.png"/><Relationship Id="rId109" Type="http://schemas.openxmlformats.org/officeDocument/2006/relationships/image" Target="../media/image608.png"/><Relationship Id="rId34" Type="http://schemas.openxmlformats.org/officeDocument/2006/relationships/image" Target="../media/image535.png"/><Relationship Id="rId50" Type="http://schemas.openxmlformats.org/officeDocument/2006/relationships/image" Target="../media/image549.png"/><Relationship Id="rId55" Type="http://schemas.openxmlformats.org/officeDocument/2006/relationships/image" Target="../media/image554.png"/><Relationship Id="rId76" Type="http://schemas.openxmlformats.org/officeDocument/2006/relationships/image" Target="../media/image575.png"/><Relationship Id="rId97" Type="http://schemas.openxmlformats.org/officeDocument/2006/relationships/image" Target="../media/image596.png"/><Relationship Id="rId104" Type="http://schemas.openxmlformats.org/officeDocument/2006/relationships/image" Target="../media/image603.png"/><Relationship Id="rId120" Type="http://schemas.openxmlformats.org/officeDocument/2006/relationships/image" Target="../media/image618.png"/><Relationship Id="rId125" Type="http://schemas.openxmlformats.org/officeDocument/2006/relationships/image" Target="../media/image623.png"/><Relationship Id="rId141" Type="http://schemas.openxmlformats.org/officeDocument/2006/relationships/image" Target="../media/image639.png"/><Relationship Id="rId146" Type="http://schemas.openxmlformats.org/officeDocument/2006/relationships/image" Target="../media/image644.png"/><Relationship Id="rId167" Type="http://schemas.openxmlformats.org/officeDocument/2006/relationships/image" Target="../media/image665.png"/><Relationship Id="rId7" Type="http://schemas.openxmlformats.org/officeDocument/2006/relationships/image" Target="../media/image508.png"/><Relationship Id="rId71" Type="http://schemas.openxmlformats.org/officeDocument/2006/relationships/image" Target="../media/image570.png"/><Relationship Id="rId92" Type="http://schemas.openxmlformats.org/officeDocument/2006/relationships/image" Target="../media/image591.png"/><Relationship Id="rId162" Type="http://schemas.openxmlformats.org/officeDocument/2006/relationships/image" Target="../media/image660.png"/><Relationship Id="rId2" Type="http://schemas.openxmlformats.org/officeDocument/2006/relationships/image" Target="../media/image503.png"/><Relationship Id="rId29" Type="http://schemas.openxmlformats.org/officeDocument/2006/relationships/image" Target="../media/image530.png"/><Relationship Id="rId24" Type="http://schemas.openxmlformats.org/officeDocument/2006/relationships/image" Target="../media/image525.png"/><Relationship Id="rId40" Type="http://schemas.openxmlformats.org/officeDocument/2006/relationships/image" Target="../media/image540.png"/><Relationship Id="rId45" Type="http://schemas.openxmlformats.org/officeDocument/2006/relationships/image" Target="../media/image544.png"/><Relationship Id="rId66" Type="http://schemas.openxmlformats.org/officeDocument/2006/relationships/image" Target="../media/image565.png"/><Relationship Id="rId87" Type="http://schemas.openxmlformats.org/officeDocument/2006/relationships/image" Target="../media/image586.png"/><Relationship Id="rId110" Type="http://schemas.openxmlformats.org/officeDocument/2006/relationships/image" Target="../media/image609.png"/><Relationship Id="rId115" Type="http://schemas.openxmlformats.org/officeDocument/2006/relationships/image" Target="../media/image614.png"/><Relationship Id="rId131" Type="http://schemas.openxmlformats.org/officeDocument/2006/relationships/image" Target="../media/image629.png"/><Relationship Id="rId136" Type="http://schemas.openxmlformats.org/officeDocument/2006/relationships/image" Target="../media/image634.png"/><Relationship Id="rId157" Type="http://schemas.openxmlformats.org/officeDocument/2006/relationships/image" Target="../media/image655.png"/><Relationship Id="rId178" Type="http://schemas.openxmlformats.org/officeDocument/2006/relationships/image" Target="../media/image676.png"/><Relationship Id="rId61" Type="http://schemas.openxmlformats.org/officeDocument/2006/relationships/image" Target="../media/image560.png"/><Relationship Id="rId82" Type="http://schemas.openxmlformats.org/officeDocument/2006/relationships/image" Target="../media/image581.png"/><Relationship Id="rId152" Type="http://schemas.openxmlformats.org/officeDocument/2006/relationships/image" Target="../media/image650.png"/><Relationship Id="rId173" Type="http://schemas.openxmlformats.org/officeDocument/2006/relationships/image" Target="../media/image671.png"/><Relationship Id="rId19" Type="http://schemas.openxmlformats.org/officeDocument/2006/relationships/image" Target="../media/image520.png"/><Relationship Id="rId14" Type="http://schemas.openxmlformats.org/officeDocument/2006/relationships/image" Target="../media/image515.png"/><Relationship Id="rId30" Type="http://schemas.openxmlformats.org/officeDocument/2006/relationships/image" Target="../media/image531.png"/><Relationship Id="rId35" Type="http://schemas.openxmlformats.org/officeDocument/2006/relationships/image" Target="../media/image90.png"/><Relationship Id="rId56" Type="http://schemas.openxmlformats.org/officeDocument/2006/relationships/image" Target="../media/image555.png"/><Relationship Id="rId77" Type="http://schemas.openxmlformats.org/officeDocument/2006/relationships/image" Target="../media/image576.png"/><Relationship Id="rId100" Type="http://schemas.openxmlformats.org/officeDocument/2006/relationships/image" Target="../media/image599.png"/><Relationship Id="rId105" Type="http://schemas.openxmlformats.org/officeDocument/2006/relationships/image" Target="../media/image604.png"/><Relationship Id="rId126" Type="http://schemas.openxmlformats.org/officeDocument/2006/relationships/image" Target="../media/image624.png"/><Relationship Id="rId147" Type="http://schemas.openxmlformats.org/officeDocument/2006/relationships/image" Target="../media/image645.png"/><Relationship Id="rId168" Type="http://schemas.openxmlformats.org/officeDocument/2006/relationships/image" Target="../media/image666.png"/><Relationship Id="rId8" Type="http://schemas.openxmlformats.org/officeDocument/2006/relationships/image" Target="../media/image509.png"/><Relationship Id="rId51" Type="http://schemas.openxmlformats.org/officeDocument/2006/relationships/image" Target="../media/image550.png"/><Relationship Id="rId72" Type="http://schemas.openxmlformats.org/officeDocument/2006/relationships/image" Target="../media/image571.png"/><Relationship Id="rId93" Type="http://schemas.openxmlformats.org/officeDocument/2006/relationships/image" Target="../media/image592.png"/><Relationship Id="rId98" Type="http://schemas.openxmlformats.org/officeDocument/2006/relationships/image" Target="../media/image597.png"/><Relationship Id="rId121" Type="http://schemas.openxmlformats.org/officeDocument/2006/relationships/image" Target="../media/image619.png"/><Relationship Id="rId142" Type="http://schemas.openxmlformats.org/officeDocument/2006/relationships/image" Target="../media/image640.png"/><Relationship Id="rId163" Type="http://schemas.openxmlformats.org/officeDocument/2006/relationships/image" Target="../media/image661.png"/><Relationship Id="rId3" Type="http://schemas.openxmlformats.org/officeDocument/2006/relationships/image" Target="../media/image504.png"/><Relationship Id="rId25" Type="http://schemas.openxmlformats.org/officeDocument/2006/relationships/image" Target="../media/image526.png"/><Relationship Id="rId46" Type="http://schemas.openxmlformats.org/officeDocument/2006/relationships/image" Target="../media/image545.png"/><Relationship Id="rId67" Type="http://schemas.openxmlformats.org/officeDocument/2006/relationships/image" Target="../media/image566.png"/><Relationship Id="rId116" Type="http://schemas.openxmlformats.org/officeDocument/2006/relationships/image" Target="../media/image615.png"/><Relationship Id="rId137" Type="http://schemas.openxmlformats.org/officeDocument/2006/relationships/image" Target="../media/image635.png"/><Relationship Id="rId158" Type="http://schemas.openxmlformats.org/officeDocument/2006/relationships/image" Target="../media/image656.png"/><Relationship Id="rId20" Type="http://schemas.openxmlformats.org/officeDocument/2006/relationships/image" Target="../media/image521.png"/><Relationship Id="rId41" Type="http://schemas.openxmlformats.org/officeDocument/2006/relationships/image" Target="../media/image326.png"/><Relationship Id="rId62" Type="http://schemas.openxmlformats.org/officeDocument/2006/relationships/image" Target="../media/image561.png"/><Relationship Id="rId83" Type="http://schemas.openxmlformats.org/officeDocument/2006/relationships/image" Target="../media/image582.png"/><Relationship Id="rId88" Type="http://schemas.openxmlformats.org/officeDocument/2006/relationships/image" Target="../media/image587.png"/><Relationship Id="rId111" Type="http://schemas.openxmlformats.org/officeDocument/2006/relationships/image" Target="../media/image610.png"/><Relationship Id="rId132" Type="http://schemas.openxmlformats.org/officeDocument/2006/relationships/image" Target="../media/image630.png"/><Relationship Id="rId153" Type="http://schemas.openxmlformats.org/officeDocument/2006/relationships/image" Target="../media/image651.png"/><Relationship Id="rId174" Type="http://schemas.openxmlformats.org/officeDocument/2006/relationships/image" Target="../media/image672.png"/><Relationship Id="rId179" Type="http://schemas.openxmlformats.org/officeDocument/2006/relationships/image" Target="../media/image677.png"/><Relationship Id="rId15" Type="http://schemas.openxmlformats.org/officeDocument/2006/relationships/image" Target="../media/image516.png"/><Relationship Id="rId36" Type="http://schemas.openxmlformats.org/officeDocument/2006/relationships/image" Target="../media/image536.png"/><Relationship Id="rId57" Type="http://schemas.openxmlformats.org/officeDocument/2006/relationships/image" Target="../media/image556.png"/><Relationship Id="rId106" Type="http://schemas.openxmlformats.org/officeDocument/2006/relationships/image" Target="../media/image605.png"/><Relationship Id="rId127" Type="http://schemas.openxmlformats.org/officeDocument/2006/relationships/image" Target="../media/image625.png"/><Relationship Id="rId10" Type="http://schemas.openxmlformats.org/officeDocument/2006/relationships/image" Target="../media/image511.png"/><Relationship Id="rId31" Type="http://schemas.openxmlformats.org/officeDocument/2006/relationships/image" Target="../media/image532.png"/><Relationship Id="rId52" Type="http://schemas.openxmlformats.org/officeDocument/2006/relationships/image" Target="../media/image551.png"/><Relationship Id="rId73" Type="http://schemas.openxmlformats.org/officeDocument/2006/relationships/image" Target="../media/image572.png"/><Relationship Id="rId78" Type="http://schemas.openxmlformats.org/officeDocument/2006/relationships/image" Target="../media/image577.png"/><Relationship Id="rId94" Type="http://schemas.openxmlformats.org/officeDocument/2006/relationships/image" Target="../media/image593.png"/><Relationship Id="rId99" Type="http://schemas.openxmlformats.org/officeDocument/2006/relationships/image" Target="../media/image598.png"/><Relationship Id="rId101" Type="http://schemas.openxmlformats.org/officeDocument/2006/relationships/image" Target="../media/image600.png"/><Relationship Id="rId122" Type="http://schemas.openxmlformats.org/officeDocument/2006/relationships/image" Target="../media/image620.png"/><Relationship Id="rId143" Type="http://schemas.openxmlformats.org/officeDocument/2006/relationships/image" Target="../media/image641.png"/><Relationship Id="rId148" Type="http://schemas.openxmlformats.org/officeDocument/2006/relationships/image" Target="../media/image646.png"/><Relationship Id="rId164" Type="http://schemas.openxmlformats.org/officeDocument/2006/relationships/image" Target="../media/image662.png"/><Relationship Id="rId169" Type="http://schemas.openxmlformats.org/officeDocument/2006/relationships/image" Target="../media/image667.png"/><Relationship Id="rId4" Type="http://schemas.openxmlformats.org/officeDocument/2006/relationships/image" Target="../media/image505.png"/><Relationship Id="rId9" Type="http://schemas.openxmlformats.org/officeDocument/2006/relationships/image" Target="../media/image510.png"/><Relationship Id="rId180" Type="http://schemas.openxmlformats.org/officeDocument/2006/relationships/image" Target="../media/image678.png"/><Relationship Id="rId26" Type="http://schemas.openxmlformats.org/officeDocument/2006/relationships/image" Target="../media/image527.png"/><Relationship Id="rId47" Type="http://schemas.openxmlformats.org/officeDocument/2006/relationships/image" Target="../media/image546.png"/><Relationship Id="rId68" Type="http://schemas.openxmlformats.org/officeDocument/2006/relationships/image" Target="../media/image567.png"/><Relationship Id="rId89" Type="http://schemas.openxmlformats.org/officeDocument/2006/relationships/image" Target="../media/image588.png"/><Relationship Id="rId112" Type="http://schemas.openxmlformats.org/officeDocument/2006/relationships/image" Target="../media/image611.png"/><Relationship Id="rId133" Type="http://schemas.openxmlformats.org/officeDocument/2006/relationships/image" Target="../media/image631.png"/><Relationship Id="rId154" Type="http://schemas.openxmlformats.org/officeDocument/2006/relationships/image" Target="../media/image652.png"/><Relationship Id="rId175" Type="http://schemas.openxmlformats.org/officeDocument/2006/relationships/image" Target="../media/image673.png"/><Relationship Id="rId16" Type="http://schemas.openxmlformats.org/officeDocument/2006/relationships/image" Target="../media/image517.png"/><Relationship Id="rId37" Type="http://schemas.openxmlformats.org/officeDocument/2006/relationships/image" Target="../media/image537.png"/><Relationship Id="rId58" Type="http://schemas.openxmlformats.org/officeDocument/2006/relationships/image" Target="../media/image557.png"/><Relationship Id="rId79" Type="http://schemas.openxmlformats.org/officeDocument/2006/relationships/image" Target="../media/image578.png"/><Relationship Id="rId102" Type="http://schemas.openxmlformats.org/officeDocument/2006/relationships/image" Target="../media/image601.png"/><Relationship Id="rId123" Type="http://schemas.openxmlformats.org/officeDocument/2006/relationships/image" Target="../media/image621.png"/><Relationship Id="rId144" Type="http://schemas.openxmlformats.org/officeDocument/2006/relationships/image" Target="../media/image642.png"/><Relationship Id="rId90" Type="http://schemas.openxmlformats.org/officeDocument/2006/relationships/image" Target="../media/image589.png"/><Relationship Id="rId165" Type="http://schemas.openxmlformats.org/officeDocument/2006/relationships/image" Target="../media/image663.png"/><Relationship Id="rId27" Type="http://schemas.openxmlformats.org/officeDocument/2006/relationships/image" Target="../media/image528.png"/><Relationship Id="rId48" Type="http://schemas.openxmlformats.org/officeDocument/2006/relationships/image" Target="../media/image547.png"/><Relationship Id="rId69" Type="http://schemas.openxmlformats.org/officeDocument/2006/relationships/image" Target="../media/image568.png"/><Relationship Id="rId113" Type="http://schemas.openxmlformats.org/officeDocument/2006/relationships/image" Target="../media/image612.png"/><Relationship Id="rId134" Type="http://schemas.openxmlformats.org/officeDocument/2006/relationships/image" Target="../media/image632.png"/><Relationship Id="rId80" Type="http://schemas.openxmlformats.org/officeDocument/2006/relationships/image" Target="../media/image579.png"/><Relationship Id="rId155" Type="http://schemas.openxmlformats.org/officeDocument/2006/relationships/image" Target="../media/image653.png"/><Relationship Id="rId176" Type="http://schemas.openxmlformats.org/officeDocument/2006/relationships/image" Target="../media/image674.png"/><Relationship Id="rId17" Type="http://schemas.openxmlformats.org/officeDocument/2006/relationships/image" Target="../media/image518.png"/><Relationship Id="rId38" Type="http://schemas.openxmlformats.org/officeDocument/2006/relationships/image" Target="../media/image538.png"/><Relationship Id="rId59" Type="http://schemas.openxmlformats.org/officeDocument/2006/relationships/image" Target="../media/image558.png"/><Relationship Id="rId103" Type="http://schemas.openxmlformats.org/officeDocument/2006/relationships/image" Target="../media/image602.png"/><Relationship Id="rId124" Type="http://schemas.openxmlformats.org/officeDocument/2006/relationships/image" Target="../media/image622.png"/><Relationship Id="rId70" Type="http://schemas.openxmlformats.org/officeDocument/2006/relationships/image" Target="../media/image569.png"/><Relationship Id="rId91" Type="http://schemas.openxmlformats.org/officeDocument/2006/relationships/image" Target="../media/image590.png"/><Relationship Id="rId145" Type="http://schemas.openxmlformats.org/officeDocument/2006/relationships/image" Target="../media/image643.png"/><Relationship Id="rId166" Type="http://schemas.openxmlformats.org/officeDocument/2006/relationships/image" Target="../media/image664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529.png"/><Relationship Id="rId49" Type="http://schemas.openxmlformats.org/officeDocument/2006/relationships/image" Target="../media/image548.png"/><Relationship Id="rId114" Type="http://schemas.openxmlformats.org/officeDocument/2006/relationships/image" Target="../media/image613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96.png"/><Relationship Id="rId117" Type="http://schemas.openxmlformats.org/officeDocument/2006/relationships/image" Target="../media/image488.png"/><Relationship Id="rId21" Type="http://schemas.openxmlformats.org/officeDocument/2006/relationships/image" Target="../media/image693.png"/><Relationship Id="rId42" Type="http://schemas.openxmlformats.org/officeDocument/2006/relationships/image" Target="../media/image455.png"/><Relationship Id="rId47" Type="http://schemas.openxmlformats.org/officeDocument/2006/relationships/image" Target="../media/image714.png"/><Relationship Id="rId63" Type="http://schemas.openxmlformats.org/officeDocument/2006/relationships/image" Target="../media/image728.png"/><Relationship Id="rId68" Type="http://schemas.openxmlformats.org/officeDocument/2006/relationships/image" Target="../media/image732.png"/><Relationship Id="rId84" Type="http://schemas.openxmlformats.org/officeDocument/2006/relationships/image" Target="../media/image465.png"/><Relationship Id="rId89" Type="http://schemas.openxmlformats.org/officeDocument/2006/relationships/image" Target="../media/image749.png"/><Relationship Id="rId112" Type="http://schemas.openxmlformats.org/officeDocument/2006/relationships/image" Target="../media/image483.png"/><Relationship Id="rId16" Type="http://schemas.openxmlformats.org/officeDocument/2006/relationships/image" Target="../media/image688.png"/><Relationship Id="rId107" Type="http://schemas.openxmlformats.org/officeDocument/2006/relationships/image" Target="../media/image478.png"/><Relationship Id="rId11" Type="http://schemas.openxmlformats.org/officeDocument/2006/relationships/image" Target="../media/image405.png"/><Relationship Id="rId32" Type="http://schemas.openxmlformats.org/officeDocument/2006/relationships/image" Target="../media/image700.png"/><Relationship Id="rId37" Type="http://schemas.openxmlformats.org/officeDocument/2006/relationships/image" Target="../media/image705.png"/><Relationship Id="rId53" Type="http://schemas.openxmlformats.org/officeDocument/2006/relationships/image" Target="../media/image720.png"/><Relationship Id="rId58" Type="http://schemas.openxmlformats.org/officeDocument/2006/relationships/image" Target="../media/image725.png"/><Relationship Id="rId74" Type="http://schemas.openxmlformats.org/officeDocument/2006/relationships/image" Target="../media/image737.png"/><Relationship Id="rId79" Type="http://schemas.openxmlformats.org/officeDocument/2006/relationships/image" Target="../media/image742.png"/><Relationship Id="rId102" Type="http://schemas.openxmlformats.org/officeDocument/2006/relationships/image" Target="../media/image761.png"/><Relationship Id="rId123" Type="http://schemas.openxmlformats.org/officeDocument/2006/relationships/image" Target="../media/image772.png"/><Relationship Id="rId5" Type="http://schemas.openxmlformats.org/officeDocument/2006/relationships/image" Target="../media/image399.png"/><Relationship Id="rId90" Type="http://schemas.openxmlformats.org/officeDocument/2006/relationships/image" Target="../media/image750.png"/><Relationship Id="rId95" Type="http://schemas.openxmlformats.org/officeDocument/2006/relationships/image" Target="../media/image755.png"/><Relationship Id="rId22" Type="http://schemas.openxmlformats.org/officeDocument/2006/relationships/image" Target="../media/image694.png"/><Relationship Id="rId27" Type="http://schemas.openxmlformats.org/officeDocument/2006/relationships/image" Target="../media/image421.png"/><Relationship Id="rId43" Type="http://schemas.openxmlformats.org/officeDocument/2006/relationships/image" Target="../media/image710.png"/><Relationship Id="rId48" Type="http://schemas.openxmlformats.org/officeDocument/2006/relationships/image" Target="../media/image715.png"/><Relationship Id="rId64" Type="http://schemas.openxmlformats.org/officeDocument/2006/relationships/image" Target="../media/image448.png"/><Relationship Id="rId69" Type="http://schemas.openxmlformats.org/officeDocument/2006/relationships/image" Target="../media/image733.png"/><Relationship Id="rId113" Type="http://schemas.openxmlformats.org/officeDocument/2006/relationships/image" Target="../media/image484.png"/><Relationship Id="rId118" Type="http://schemas.openxmlformats.org/officeDocument/2006/relationships/image" Target="../media/image768.png"/><Relationship Id="rId80" Type="http://schemas.openxmlformats.org/officeDocument/2006/relationships/image" Target="../media/image743.png"/><Relationship Id="rId85" Type="http://schemas.openxmlformats.org/officeDocument/2006/relationships/image" Target="../media/image746.png"/><Relationship Id="rId12" Type="http://schemas.openxmlformats.org/officeDocument/2006/relationships/image" Target="../media/image685.png"/><Relationship Id="rId17" Type="http://schemas.openxmlformats.org/officeDocument/2006/relationships/image" Target="../media/image689.png"/><Relationship Id="rId33" Type="http://schemas.openxmlformats.org/officeDocument/2006/relationships/image" Target="../media/image701.png"/><Relationship Id="rId38" Type="http://schemas.openxmlformats.org/officeDocument/2006/relationships/image" Target="../media/image706.png"/><Relationship Id="rId59" Type="http://schemas.openxmlformats.org/officeDocument/2006/relationships/image" Target="../media/image439.png"/><Relationship Id="rId103" Type="http://schemas.openxmlformats.org/officeDocument/2006/relationships/image" Target="../media/image762.png"/><Relationship Id="rId108" Type="http://schemas.openxmlformats.org/officeDocument/2006/relationships/image" Target="../media/image479.png"/><Relationship Id="rId54" Type="http://schemas.openxmlformats.org/officeDocument/2006/relationships/image" Target="../media/image721.png"/><Relationship Id="rId70" Type="http://schemas.openxmlformats.org/officeDocument/2006/relationships/image" Target="../media/image734.png"/><Relationship Id="rId75" Type="http://schemas.openxmlformats.org/officeDocument/2006/relationships/image" Target="../media/image738.png"/><Relationship Id="rId91" Type="http://schemas.openxmlformats.org/officeDocument/2006/relationships/image" Target="../media/image751.png"/><Relationship Id="rId96" Type="http://schemas.openxmlformats.org/officeDocument/2006/relationships/image" Target="../media/image4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0.png"/><Relationship Id="rId23" Type="http://schemas.openxmlformats.org/officeDocument/2006/relationships/image" Target="../media/image417.png"/><Relationship Id="rId28" Type="http://schemas.openxmlformats.org/officeDocument/2006/relationships/image" Target="../media/image697.png"/><Relationship Id="rId49" Type="http://schemas.openxmlformats.org/officeDocument/2006/relationships/image" Target="../media/image716.png"/><Relationship Id="rId114" Type="http://schemas.openxmlformats.org/officeDocument/2006/relationships/image" Target="../media/image485.png"/><Relationship Id="rId119" Type="http://schemas.openxmlformats.org/officeDocument/2006/relationships/image" Target="../media/image489.png"/><Relationship Id="rId44" Type="http://schemas.openxmlformats.org/officeDocument/2006/relationships/image" Target="../media/image711.png"/><Relationship Id="rId60" Type="http://schemas.openxmlformats.org/officeDocument/2006/relationships/image" Target="../media/image460.png"/><Relationship Id="rId65" Type="http://schemas.openxmlformats.org/officeDocument/2006/relationships/image" Target="../media/image729.png"/><Relationship Id="rId81" Type="http://schemas.openxmlformats.org/officeDocument/2006/relationships/image" Target="../media/image434.png"/><Relationship Id="rId86" Type="http://schemas.openxmlformats.org/officeDocument/2006/relationships/image" Target="../media/image747.png"/><Relationship Id="rId4" Type="http://schemas.openxmlformats.org/officeDocument/2006/relationships/image" Target="../media/image682.png"/><Relationship Id="rId9" Type="http://schemas.openxmlformats.org/officeDocument/2006/relationships/image" Target="../media/image683.png"/><Relationship Id="rId13" Type="http://schemas.openxmlformats.org/officeDocument/2006/relationships/image" Target="../media/image407.png"/><Relationship Id="rId18" Type="http://schemas.openxmlformats.org/officeDocument/2006/relationships/image" Target="../media/image690.png"/><Relationship Id="rId39" Type="http://schemas.openxmlformats.org/officeDocument/2006/relationships/image" Target="../media/image707.png"/><Relationship Id="rId109" Type="http://schemas.openxmlformats.org/officeDocument/2006/relationships/image" Target="../media/image480.png"/><Relationship Id="rId34" Type="http://schemas.openxmlformats.org/officeDocument/2006/relationships/image" Target="../media/image702.png"/><Relationship Id="rId50" Type="http://schemas.openxmlformats.org/officeDocument/2006/relationships/image" Target="../media/image717.png"/><Relationship Id="rId55" Type="http://schemas.openxmlformats.org/officeDocument/2006/relationships/image" Target="../media/image722.png"/><Relationship Id="rId76" Type="http://schemas.openxmlformats.org/officeDocument/2006/relationships/image" Target="../media/image739.png"/><Relationship Id="rId97" Type="http://schemas.openxmlformats.org/officeDocument/2006/relationships/image" Target="../media/image756.png"/><Relationship Id="rId104" Type="http://schemas.openxmlformats.org/officeDocument/2006/relationships/image" Target="../media/image763.png"/><Relationship Id="rId120" Type="http://schemas.openxmlformats.org/officeDocument/2006/relationships/image" Target="../media/image769.jpg"/><Relationship Id="rId7" Type="http://schemas.openxmlformats.org/officeDocument/2006/relationships/image" Target="../media/image401.png"/><Relationship Id="rId71" Type="http://schemas.openxmlformats.org/officeDocument/2006/relationships/image" Target="../media/image735.png"/><Relationship Id="rId92" Type="http://schemas.openxmlformats.org/officeDocument/2006/relationships/image" Target="../media/image752.png"/><Relationship Id="rId2" Type="http://schemas.openxmlformats.org/officeDocument/2006/relationships/image" Target="../media/image681.png"/><Relationship Id="rId29" Type="http://schemas.openxmlformats.org/officeDocument/2006/relationships/image" Target="../media/image698.png"/><Relationship Id="rId24" Type="http://schemas.openxmlformats.org/officeDocument/2006/relationships/image" Target="../media/image695.png"/><Relationship Id="rId40" Type="http://schemas.openxmlformats.org/officeDocument/2006/relationships/image" Target="../media/image708.png"/><Relationship Id="rId45" Type="http://schemas.openxmlformats.org/officeDocument/2006/relationships/image" Target="../media/image712.png"/><Relationship Id="rId66" Type="http://schemas.openxmlformats.org/officeDocument/2006/relationships/image" Target="../media/image730.png"/><Relationship Id="rId87" Type="http://schemas.openxmlformats.org/officeDocument/2006/relationships/image" Target="../media/image471.png"/><Relationship Id="rId110" Type="http://schemas.openxmlformats.org/officeDocument/2006/relationships/image" Target="../media/image481.png"/><Relationship Id="rId115" Type="http://schemas.openxmlformats.org/officeDocument/2006/relationships/image" Target="../media/image766.png"/><Relationship Id="rId61" Type="http://schemas.openxmlformats.org/officeDocument/2006/relationships/image" Target="../media/image726.png"/><Relationship Id="rId82" Type="http://schemas.openxmlformats.org/officeDocument/2006/relationships/image" Target="../media/image744.png"/><Relationship Id="rId19" Type="http://schemas.openxmlformats.org/officeDocument/2006/relationships/image" Target="../media/image691.png"/><Relationship Id="rId14" Type="http://schemas.openxmlformats.org/officeDocument/2006/relationships/image" Target="../media/image686.png"/><Relationship Id="rId30" Type="http://schemas.openxmlformats.org/officeDocument/2006/relationships/image" Target="../media/image699.png"/><Relationship Id="rId35" Type="http://schemas.openxmlformats.org/officeDocument/2006/relationships/image" Target="../media/image703.png"/><Relationship Id="rId56" Type="http://schemas.openxmlformats.org/officeDocument/2006/relationships/image" Target="../media/image723.png"/><Relationship Id="rId77" Type="http://schemas.openxmlformats.org/officeDocument/2006/relationships/image" Target="../media/image740.png"/><Relationship Id="rId100" Type="http://schemas.openxmlformats.org/officeDocument/2006/relationships/image" Target="../media/image759.png"/><Relationship Id="rId105" Type="http://schemas.openxmlformats.org/officeDocument/2006/relationships/image" Target="../media/image764.png"/><Relationship Id="rId8" Type="http://schemas.openxmlformats.org/officeDocument/2006/relationships/image" Target="../media/image402.png"/><Relationship Id="rId51" Type="http://schemas.openxmlformats.org/officeDocument/2006/relationships/image" Target="../media/image718.png"/><Relationship Id="rId72" Type="http://schemas.openxmlformats.org/officeDocument/2006/relationships/image" Target="../media/image429.png"/><Relationship Id="rId93" Type="http://schemas.openxmlformats.org/officeDocument/2006/relationships/image" Target="../media/image753.png"/><Relationship Id="rId98" Type="http://schemas.openxmlformats.org/officeDocument/2006/relationships/image" Target="../media/image757.png"/><Relationship Id="rId121" Type="http://schemas.openxmlformats.org/officeDocument/2006/relationships/image" Target="../media/image770.png"/><Relationship Id="rId3" Type="http://schemas.openxmlformats.org/officeDocument/2006/relationships/image" Target="../media/image397.png"/><Relationship Id="rId25" Type="http://schemas.openxmlformats.org/officeDocument/2006/relationships/image" Target="../media/image419.png"/><Relationship Id="rId46" Type="http://schemas.openxmlformats.org/officeDocument/2006/relationships/image" Target="../media/image713.png"/><Relationship Id="rId67" Type="http://schemas.openxmlformats.org/officeDocument/2006/relationships/image" Target="../media/image731.png"/><Relationship Id="rId116" Type="http://schemas.openxmlformats.org/officeDocument/2006/relationships/image" Target="../media/image767.png"/><Relationship Id="rId20" Type="http://schemas.openxmlformats.org/officeDocument/2006/relationships/image" Target="../media/image692.png"/><Relationship Id="rId41" Type="http://schemas.openxmlformats.org/officeDocument/2006/relationships/image" Target="../media/image709.png"/><Relationship Id="rId62" Type="http://schemas.openxmlformats.org/officeDocument/2006/relationships/image" Target="../media/image727.png"/><Relationship Id="rId83" Type="http://schemas.openxmlformats.org/officeDocument/2006/relationships/image" Target="../media/image745.png"/><Relationship Id="rId88" Type="http://schemas.openxmlformats.org/officeDocument/2006/relationships/image" Target="../media/image748.png"/><Relationship Id="rId111" Type="http://schemas.openxmlformats.org/officeDocument/2006/relationships/image" Target="../media/image482.png"/><Relationship Id="rId15" Type="http://schemas.openxmlformats.org/officeDocument/2006/relationships/image" Target="../media/image687.png"/><Relationship Id="rId36" Type="http://schemas.openxmlformats.org/officeDocument/2006/relationships/image" Target="../media/image704.png"/><Relationship Id="rId57" Type="http://schemas.openxmlformats.org/officeDocument/2006/relationships/image" Target="../media/image724.png"/><Relationship Id="rId106" Type="http://schemas.openxmlformats.org/officeDocument/2006/relationships/image" Target="../media/image765.png"/><Relationship Id="rId10" Type="http://schemas.openxmlformats.org/officeDocument/2006/relationships/image" Target="../media/image684.png"/><Relationship Id="rId31" Type="http://schemas.openxmlformats.org/officeDocument/2006/relationships/image" Target="../media/image425.png"/><Relationship Id="rId52" Type="http://schemas.openxmlformats.org/officeDocument/2006/relationships/image" Target="../media/image719.png"/><Relationship Id="rId73" Type="http://schemas.openxmlformats.org/officeDocument/2006/relationships/image" Target="../media/image736.png"/><Relationship Id="rId78" Type="http://schemas.openxmlformats.org/officeDocument/2006/relationships/image" Target="../media/image741.png"/><Relationship Id="rId94" Type="http://schemas.openxmlformats.org/officeDocument/2006/relationships/image" Target="../media/image754.png"/><Relationship Id="rId99" Type="http://schemas.openxmlformats.org/officeDocument/2006/relationships/image" Target="../media/image758.png"/><Relationship Id="rId101" Type="http://schemas.openxmlformats.org/officeDocument/2006/relationships/image" Target="../media/image760.png"/><Relationship Id="rId122" Type="http://schemas.openxmlformats.org/officeDocument/2006/relationships/image" Target="../media/image771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885.png"/><Relationship Id="rId21" Type="http://schemas.openxmlformats.org/officeDocument/2006/relationships/image" Target="../media/image791.png"/><Relationship Id="rId42" Type="http://schemas.openxmlformats.org/officeDocument/2006/relationships/image" Target="../media/image812.png"/><Relationship Id="rId63" Type="http://schemas.openxmlformats.org/officeDocument/2006/relationships/image" Target="../media/image831.png"/><Relationship Id="rId84" Type="http://schemas.openxmlformats.org/officeDocument/2006/relationships/image" Target="../media/image852.png"/><Relationship Id="rId138" Type="http://schemas.openxmlformats.org/officeDocument/2006/relationships/image" Target="../media/image906.png"/><Relationship Id="rId107" Type="http://schemas.openxmlformats.org/officeDocument/2006/relationships/image" Target="../media/image875.png"/><Relationship Id="rId11" Type="http://schemas.openxmlformats.org/officeDocument/2006/relationships/image" Target="../media/image781.png"/><Relationship Id="rId32" Type="http://schemas.openxmlformats.org/officeDocument/2006/relationships/image" Target="../media/image802.png"/><Relationship Id="rId53" Type="http://schemas.openxmlformats.org/officeDocument/2006/relationships/image" Target="../media/image822.png"/><Relationship Id="rId74" Type="http://schemas.openxmlformats.org/officeDocument/2006/relationships/image" Target="../media/image842.png"/><Relationship Id="rId128" Type="http://schemas.openxmlformats.org/officeDocument/2006/relationships/image" Target="../media/image896.png"/><Relationship Id="rId5" Type="http://schemas.openxmlformats.org/officeDocument/2006/relationships/image" Target="../media/image776.png"/><Relationship Id="rId90" Type="http://schemas.openxmlformats.org/officeDocument/2006/relationships/image" Target="../media/image858.png"/><Relationship Id="rId95" Type="http://schemas.openxmlformats.org/officeDocument/2006/relationships/image" Target="../media/image863.png"/><Relationship Id="rId22" Type="http://schemas.openxmlformats.org/officeDocument/2006/relationships/image" Target="../media/image792.png"/><Relationship Id="rId27" Type="http://schemas.openxmlformats.org/officeDocument/2006/relationships/image" Target="../media/image797.png"/><Relationship Id="rId43" Type="http://schemas.openxmlformats.org/officeDocument/2006/relationships/image" Target="../media/image813.png"/><Relationship Id="rId48" Type="http://schemas.openxmlformats.org/officeDocument/2006/relationships/image" Target="../media/image817.png"/><Relationship Id="rId64" Type="http://schemas.openxmlformats.org/officeDocument/2006/relationships/image" Target="../media/image832.png"/><Relationship Id="rId69" Type="http://schemas.openxmlformats.org/officeDocument/2006/relationships/image" Target="../media/image837.png"/><Relationship Id="rId113" Type="http://schemas.openxmlformats.org/officeDocument/2006/relationships/image" Target="../media/image881.png"/><Relationship Id="rId118" Type="http://schemas.openxmlformats.org/officeDocument/2006/relationships/image" Target="../media/image886.png"/><Relationship Id="rId134" Type="http://schemas.openxmlformats.org/officeDocument/2006/relationships/image" Target="../media/image902.png"/><Relationship Id="rId139" Type="http://schemas.openxmlformats.org/officeDocument/2006/relationships/image" Target="../media/image907.png"/><Relationship Id="rId80" Type="http://schemas.openxmlformats.org/officeDocument/2006/relationships/image" Target="../media/image848.png"/><Relationship Id="rId85" Type="http://schemas.openxmlformats.org/officeDocument/2006/relationships/image" Target="../media/image853.png"/><Relationship Id="rId12" Type="http://schemas.openxmlformats.org/officeDocument/2006/relationships/image" Target="../media/image782.png"/><Relationship Id="rId17" Type="http://schemas.openxmlformats.org/officeDocument/2006/relationships/image" Target="../media/image787.png"/><Relationship Id="rId33" Type="http://schemas.openxmlformats.org/officeDocument/2006/relationships/image" Target="../media/image803.png"/><Relationship Id="rId38" Type="http://schemas.openxmlformats.org/officeDocument/2006/relationships/image" Target="../media/image808.png"/><Relationship Id="rId59" Type="http://schemas.openxmlformats.org/officeDocument/2006/relationships/image" Target="../media/image827.png"/><Relationship Id="rId103" Type="http://schemas.openxmlformats.org/officeDocument/2006/relationships/image" Target="../media/image871.png"/><Relationship Id="rId108" Type="http://schemas.openxmlformats.org/officeDocument/2006/relationships/image" Target="../media/image876.png"/><Relationship Id="rId124" Type="http://schemas.openxmlformats.org/officeDocument/2006/relationships/image" Target="../media/image892.png"/><Relationship Id="rId129" Type="http://schemas.openxmlformats.org/officeDocument/2006/relationships/image" Target="../media/image897.png"/><Relationship Id="rId54" Type="http://schemas.openxmlformats.org/officeDocument/2006/relationships/image" Target="../media/image823.png"/><Relationship Id="rId70" Type="http://schemas.openxmlformats.org/officeDocument/2006/relationships/image" Target="../media/image838.png"/><Relationship Id="rId75" Type="http://schemas.openxmlformats.org/officeDocument/2006/relationships/image" Target="../media/image843.png"/><Relationship Id="rId91" Type="http://schemas.openxmlformats.org/officeDocument/2006/relationships/image" Target="../media/image859.png"/><Relationship Id="rId96" Type="http://schemas.openxmlformats.org/officeDocument/2006/relationships/image" Target="../media/image864.png"/><Relationship Id="rId140" Type="http://schemas.openxmlformats.org/officeDocument/2006/relationships/image" Target="../media/image908.png"/><Relationship Id="rId145" Type="http://schemas.openxmlformats.org/officeDocument/2006/relationships/image" Target="../media/image6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7.png"/><Relationship Id="rId23" Type="http://schemas.openxmlformats.org/officeDocument/2006/relationships/image" Target="../media/image793.png"/><Relationship Id="rId28" Type="http://schemas.openxmlformats.org/officeDocument/2006/relationships/image" Target="../media/image798.png"/><Relationship Id="rId49" Type="http://schemas.openxmlformats.org/officeDocument/2006/relationships/image" Target="../media/image818.png"/><Relationship Id="rId114" Type="http://schemas.openxmlformats.org/officeDocument/2006/relationships/image" Target="../media/image882.png"/><Relationship Id="rId119" Type="http://schemas.openxmlformats.org/officeDocument/2006/relationships/image" Target="../media/image887.png"/><Relationship Id="rId44" Type="http://schemas.openxmlformats.org/officeDocument/2006/relationships/image" Target="../media/image814.png"/><Relationship Id="rId60" Type="http://schemas.openxmlformats.org/officeDocument/2006/relationships/image" Target="../media/image828.png"/><Relationship Id="rId65" Type="http://schemas.openxmlformats.org/officeDocument/2006/relationships/image" Target="../media/image833.png"/><Relationship Id="rId81" Type="http://schemas.openxmlformats.org/officeDocument/2006/relationships/image" Target="../media/image849.png"/><Relationship Id="rId86" Type="http://schemas.openxmlformats.org/officeDocument/2006/relationships/image" Target="../media/image854.png"/><Relationship Id="rId130" Type="http://schemas.openxmlformats.org/officeDocument/2006/relationships/image" Target="../media/image898.png"/><Relationship Id="rId135" Type="http://schemas.openxmlformats.org/officeDocument/2006/relationships/image" Target="../media/image903.png"/><Relationship Id="rId13" Type="http://schemas.openxmlformats.org/officeDocument/2006/relationships/image" Target="../media/image783.png"/><Relationship Id="rId18" Type="http://schemas.openxmlformats.org/officeDocument/2006/relationships/image" Target="../media/image788.png"/><Relationship Id="rId39" Type="http://schemas.openxmlformats.org/officeDocument/2006/relationships/image" Target="../media/image809.png"/><Relationship Id="rId109" Type="http://schemas.openxmlformats.org/officeDocument/2006/relationships/image" Target="../media/image877.png"/><Relationship Id="rId34" Type="http://schemas.openxmlformats.org/officeDocument/2006/relationships/image" Target="../media/image804.png"/><Relationship Id="rId50" Type="http://schemas.openxmlformats.org/officeDocument/2006/relationships/image" Target="../media/image819.png"/><Relationship Id="rId55" Type="http://schemas.openxmlformats.org/officeDocument/2006/relationships/image" Target="../media/image824.png"/><Relationship Id="rId76" Type="http://schemas.openxmlformats.org/officeDocument/2006/relationships/image" Target="../media/image844.png"/><Relationship Id="rId97" Type="http://schemas.openxmlformats.org/officeDocument/2006/relationships/image" Target="../media/image865.png"/><Relationship Id="rId104" Type="http://schemas.openxmlformats.org/officeDocument/2006/relationships/image" Target="../media/image872.png"/><Relationship Id="rId120" Type="http://schemas.openxmlformats.org/officeDocument/2006/relationships/image" Target="../media/image888.png"/><Relationship Id="rId125" Type="http://schemas.openxmlformats.org/officeDocument/2006/relationships/image" Target="../media/image893.png"/><Relationship Id="rId141" Type="http://schemas.openxmlformats.org/officeDocument/2006/relationships/image" Target="../media/image909.png"/><Relationship Id="rId146" Type="http://schemas.openxmlformats.org/officeDocument/2006/relationships/image" Target="../media/image913.png"/><Relationship Id="rId7" Type="http://schemas.openxmlformats.org/officeDocument/2006/relationships/image" Target="../media/image778.png"/><Relationship Id="rId71" Type="http://schemas.openxmlformats.org/officeDocument/2006/relationships/image" Target="../media/image839.png"/><Relationship Id="rId92" Type="http://schemas.openxmlformats.org/officeDocument/2006/relationships/image" Target="../media/image860.png"/><Relationship Id="rId2" Type="http://schemas.openxmlformats.org/officeDocument/2006/relationships/image" Target="../media/image773.png"/><Relationship Id="rId29" Type="http://schemas.openxmlformats.org/officeDocument/2006/relationships/image" Target="../media/image799.png"/><Relationship Id="rId24" Type="http://schemas.openxmlformats.org/officeDocument/2006/relationships/image" Target="../media/image794.png"/><Relationship Id="rId40" Type="http://schemas.openxmlformats.org/officeDocument/2006/relationships/image" Target="../media/image810.png"/><Relationship Id="rId45" Type="http://schemas.openxmlformats.org/officeDocument/2006/relationships/image" Target="../media/image815.png"/><Relationship Id="rId66" Type="http://schemas.openxmlformats.org/officeDocument/2006/relationships/image" Target="../media/image834.png"/><Relationship Id="rId87" Type="http://schemas.openxmlformats.org/officeDocument/2006/relationships/image" Target="../media/image855.png"/><Relationship Id="rId110" Type="http://schemas.openxmlformats.org/officeDocument/2006/relationships/image" Target="../media/image878.png"/><Relationship Id="rId115" Type="http://schemas.openxmlformats.org/officeDocument/2006/relationships/image" Target="../media/image883.png"/><Relationship Id="rId131" Type="http://schemas.openxmlformats.org/officeDocument/2006/relationships/image" Target="../media/image899.png"/><Relationship Id="rId136" Type="http://schemas.openxmlformats.org/officeDocument/2006/relationships/image" Target="../media/image904.png"/><Relationship Id="rId61" Type="http://schemas.openxmlformats.org/officeDocument/2006/relationships/image" Target="../media/image829.png"/><Relationship Id="rId82" Type="http://schemas.openxmlformats.org/officeDocument/2006/relationships/image" Target="../media/image850.png"/><Relationship Id="rId19" Type="http://schemas.openxmlformats.org/officeDocument/2006/relationships/image" Target="../media/image789.png"/><Relationship Id="rId14" Type="http://schemas.openxmlformats.org/officeDocument/2006/relationships/image" Target="../media/image784.png"/><Relationship Id="rId30" Type="http://schemas.openxmlformats.org/officeDocument/2006/relationships/image" Target="../media/image800.png"/><Relationship Id="rId35" Type="http://schemas.openxmlformats.org/officeDocument/2006/relationships/image" Target="../media/image805.png"/><Relationship Id="rId56" Type="http://schemas.openxmlformats.org/officeDocument/2006/relationships/image" Target="../media/image825.png"/><Relationship Id="rId77" Type="http://schemas.openxmlformats.org/officeDocument/2006/relationships/image" Target="../media/image845.png"/><Relationship Id="rId100" Type="http://schemas.openxmlformats.org/officeDocument/2006/relationships/image" Target="../media/image868.png"/><Relationship Id="rId105" Type="http://schemas.openxmlformats.org/officeDocument/2006/relationships/image" Target="../media/image873.png"/><Relationship Id="rId126" Type="http://schemas.openxmlformats.org/officeDocument/2006/relationships/image" Target="../media/image894.png"/><Relationship Id="rId147" Type="http://schemas.openxmlformats.org/officeDocument/2006/relationships/image" Target="../media/image914.png"/><Relationship Id="rId8" Type="http://schemas.openxmlformats.org/officeDocument/2006/relationships/image" Target="../media/image779.png"/><Relationship Id="rId51" Type="http://schemas.openxmlformats.org/officeDocument/2006/relationships/image" Target="../media/image820.png"/><Relationship Id="rId72" Type="http://schemas.openxmlformats.org/officeDocument/2006/relationships/image" Target="../media/image840.png"/><Relationship Id="rId93" Type="http://schemas.openxmlformats.org/officeDocument/2006/relationships/image" Target="../media/image861.png"/><Relationship Id="rId98" Type="http://schemas.openxmlformats.org/officeDocument/2006/relationships/image" Target="../media/image866.png"/><Relationship Id="rId121" Type="http://schemas.openxmlformats.org/officeDocument/2006/relationships/image" Target="../media/image889.png"/><Relationship Id="rId142" Type="http://schemas.openxmlformats.org/officeDocument/2006/relationships/image" Target="../media/image910.png"/><Relationship Id="rId3" Type="http://schemas.openxmlformats.org/officeDocument/2006/relationships/image" Target="../media/image774.png"/><Relationship Id="rId25" Type="http://schemas.openxmlformats.org/officeDocument/2006/relationships/image" Target="../media/image795.png"/><Relationship Id="rId46" Type="http://schemas.openxmlformats.org/officeDocument/2006/relationships/image" Target="../media/image105.png"/><Relationship Id="rId67" Type="http://schemas.openxmlformats.org/officeDocument/2006/relationships/image" Target="../media/image835.png"/><Relationship Id="rId116" Type="http://schemas.openxmlformats.org/officeDocument/2006/relationships/image" Target="../media/image884.png"/><Relationship Id="rId137" Type="http://schemas.openxmlformats.org/officeDocument/2006/relationships/image" Target="../media/image905.png"/><Relationship Id="rId20" Type="http://schemas.openxmlformats.org/officeDocument/2006/relationships/image" Target="../media/image790.png"/><Relationship Id="rId41" Type="http://schemas.openxmlformats.org/officeDocument/2006/relationships/image" Target="../media/image811.png"/><Relationship Id="rId62" Type="http://schemas.openxmlformats.org/officeDocument/2006/relationships/image" Target="../media/image830.png"/><Relationship Id="rId83" Type="http://schemas.openxmlformats.org/officeDocument/2006/relationships/image" Target="../media/image851.png"/><Relationship Id="rId88" Type="http://schemas.openxmlformats.org/officeDocument/2006/relationships/image" Target="../media/image856.png"/><Relationship Id="rId111" Type="http://schemas.openxmlformats.org/officeDocument/2006/relationships/image" Target="../media/image879.png"/><Relationship Id="rId132" Type="http://schemas.openxmlformats.org/officeDocument/2006/relationships/image" Target="../media/image900.png"/><Relationship Id="rId15" Type="http://schemas.openxmlformats.org/officeDocument/2006/relationships/image" Target="../media/image785.png"/><Relationship Id="rId36" Type="http://schemas.openxmlformats.org/officeDocument/2006/relationships/image" Target="../media/image806.png"/><Relationship Id="rId57" Type="http://schemas.openxmlformats.org/officeDocument/2006/relationships/image" Target="../media/image702.png"/><Relationship Id="rId106" Type="http://schemas.openxmlformats.org/officeDocument/2006/relationships/image" Target="../media/image874.png"/><Relationship Id="rId127" Type="http://schemas.openxmlformats.org/officeDocument/2006/relationships/image" Target="../media/image895.png"/><Relationship Id="rId10" Type="http://schemas.openxmlformats.org/officeDocument/2006/relationships/image" Target="../media/image514.png"/><Relationship Id="rId31" Type="http://schemas.openxmlformats.org/officeDocument/2006/relationships/image" Target="../media/image801.png"/><Relationship Id="rId52" Type="http://schemas.openxmlformats.org/officeDocument/2006/relationships/image" Target="../media/image821.png"/><Relationship Id="rId73" Type="http://schemas.openxmlformats.org/officeDocument/2006/relationships/image" Target="../media/image841.png"/><Relationship Id="rId78" Type="http://schemas.openxmlformats.org/officeDocument/2006/relationships/image" Target="../media/image846.png"/><Relationship Id="rId94" Type="http://schemas.openxmlformats.org/officeDocument/2006/relationships/image" Target="../media/image862.png"/><Relationship Id="rId99" Type="http://schemas.openxmlformats.org/officeDocument/2006/relationships/image" Target="../media/image867.png"/><Relationship Id="rId101" Type="http://schemas.openxmlformats.org/officeDocument/2006/relationships/image" Target="../media/image869.png"/><Relationship Id="rId122" Type="http://schemas.openxmlformats.org/officeDocument/2006/relationships/image" Target="../media/image890.png"/><Relationship Id="rId143" Type="http://schemas.openxmlformats.org/officeDocument/2006/relationships/image" Target="../media/image911.png"/><Relationship Id="rId4" Type="http://schemas.openxmlformats.org/officeDocument/2006/relationships/image" Target="../media/image775.png"/><Relationship Id="rId9" Type="http://schemas.openxmlformats.org/officeDocument/2006/relationships/image" Target="../media/image780.png"/><Relationship Id="rId26" Type="http://schemas.openxmlformats.org/officeDocument/2006/relationships/image" Target="../media/image796.png"/><Relationship Id="rId47" Type="http://schemas.openxmlformats.org/officeDocument/2006/relationships/image" Target="../media/image816.png"/><Relationship Id="rId68" Type="http://schemas.openxmlformats.org/officeDocument/2006/relationships/image" Target="../media/image836.png"/><Relationship Id="rId89" Type="http://schemas.openxmlformats.org/officeDocument/2006/relationships/image" Target="../media/image857.png"/><Relationship Id="rId112" Type="http://schemas.openxmlformats.org/officeDocument/2006/relationships/image" Target="../media/image880.png"/><Relationship Id="rId133" Type="http://schemas.openxmlformats.org/officeDocument/2006/relationships/image" Target="../media/image901.png"/><Relationship Id="rId16" Type="http://schemas.openxmlformats.org/officeDocument/2006/relationships/image" Target="../media/image786.png"/><Relationship Id="rId37" Type="http://schemas.openxmlformats.org/officeDocument/2006/relationships/image" Target="../media/image807.png"/><Relationship Id="rId58" Type="http://schemas.openxmlformats.org/officeDocument/2006/relationships/image" Target="../media/image826.png"/><Relationship Id="rId79" Type="http://schemas.openxmlformats.org/officeDocument/2006/relationships/image" Target="../media/image847.png"/><Relationship Id="rId102" Type="http://schemas.openxmlformats.org/officeDocument/2006/relationships/image" Target="../media/image870.png"/><Relationship Id="rId123" Type="http://schemas.openxmlformats.org/officeDocument/2006/relationships/image" Target="../media/image891.png"/><Relationship Id="rId144" Type="http://schemas.openxmlformats.org/officeDocument/2006/relationships/image" Target="../media/image912.png"/></Relationships>
</file>

<file path=ppt/slides/_rels/slide1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02.png"/><Relationship Id="rId21" Type="http://schemas.openxmlformats.org/officeDocument/2006/relationships/image" Target="../media/image933.png"/><Relationship Id="rId42" Type="http://schemas.openxmlformats.org/officeDocument/2006/relationships/image" Target="../media/image953.png"/><Relationship Id="rId63" Type="http://schemas.openxmlformats.org/officeDocument/2006/relationships/image" Target="../media/image974.png"/><Relationship Id="rId84" Type="http://schemas.openxmlformats.org/officeDocument/2006/relationships/image" Target="../media/image995.png"/><Relationship Id="rId138" Type="http://schemas.openxmlformats.org/officeDocument/2006/relationships/image" Target="../media/image1045.png"/><Relationship Id="rId159" Type="http://schemas.openxmlformats.org/officeDocument/2006/relationships/image" Target="../media/image1066.png"/><Relationship Id="rId170" Type="http://schemas.openxmlformats.org/officeDocument/2006/relationships/image" Target="../media/image1076.png"/><Relationship Id="rId191" Type="http://schemas.openxmlformats.org/officeDocument/2006/relationships/image" Target="../media/image1095.png"/><Relationship Id="rId205" Type="http://schemas.openxmlformats.org/officeDocument/2006/relationships/image" Target="../media/image1108.png"/><Relationship Id="rId226" Type="http://schemas.openxmlformats.org/officeDocument/2006/relationships/image" Target="../media/image1127.png"/><Relationship Id="rId107" Type="http://schemas.openxmlformats.org/officeDocument/2006/relationships/image" Target="../media/image1018.png"/><Relationship Id="rId11" Type="http://schemas.openxmlformats.org/officeDocument/2006/relationships/image" Target="../media/image923.png"/><Relationship Id="rId32" Type="http://schemas.openxmlformats.org/officeDocument/2006/relationships/image" Target="../media/image943.png"/><Relationship Id="rId53" Type="http://schemas.openxmlformats.org/officeDocument/2006/relationships/image" Target="../media/image964.png"/><Relationship Id="rId74" Type="http://schemas.openxmlformats.org/officeDocument/2006/relationships/image" Target="../media/image985.png"/><Relationship Id="rId128" Type="http://schemas.openxmlformats.org/officeDocument/2006/relationships/image" Target="../media/image1036.png"/><Relationship Id="rId149" Type="http://schemas.openxmlformats.org/officeDocument/2006/relationships/image" Target="../media/image1056.png"/><Relationship Id="rId5" Type="http://schemas.openxmlformats.org/officeDocument/2006/relationships/image" Target="../media/image49.png"/><Relationship Id="rId95" Type="http://schemas.openxmlformats.org/officeDocument/2006/relationships/image" Target="../media/image1006.png"/><Relationship Id="rId160" Type="http://schemas.openxmlformats.org/officeDocument/2006/relationships/image" Target="../media/image1067.png"/><Relationship Id="rId181" Type="http://schemas.openxmlformats.org/officeDocument/2006/relationships/image" Target="../media/image1085.png"/><Relationship Id="rId216" Type="http://schemas.openxmlformats.org/officeDocument/2006/relationships/image" Target="../media/image1118.png"/><Relationship Id="rId22" Type="http://schemas.openxmlformats.org/officeDocument/2006/relationships/image" Target="../media/image527.png"/><Relationship Id="rId43" Type="http://schemas.openxmlformats.org/officeDocument/2006/relationships/image" Target="../media/image954.png"/><Relationship Id="rId64" Type="http://schemas.openxmlformats.org/officeDocument/2006/relationships/image" Target="../media/image975.png"/><Relationship Id="rId118" Type="http://schemas.openxmlformats.org/officeDocument/2006/relationships/image" Target="../media/image1027.png"/><Relationship Id="rId139" Type="http://schemas.openxmlformats.org/officeDocument/2006/relationships/image" Target="../media/image1046.png"/><Relationship Id="rId85" Type="http://schemas.openxmlformats.org/officeDocument/2006/relationships/image" Target="../media/image996.png"/><Relationship Id="rId150" Type="http://schemas.openxmlformats.org/officeDocument/2006/relationships/image" Target="../media/image1057.png"/><Relationship Id="rId171" Type="http://schemas.openxmlformats.org/officeDocument/2006/relationships/image" Target="../media/image1077.png"/><Relationship Id="rId192" Type="http://schemas.openxmlformats.org/officeDocument/2006/relationships/image" Target="../media/image1096.png"/><Relationship Id="rId206" Type="http://schemas.openxmlformats.org/officeDocument/2006/relationships/image" Target="../media/image84.png"/><Relationship Id="rId227" Type="http://schemas.openxmlformats.org/officeDocument/2006/relationships/image" Target="../media/image1128.png"/><Relationship Id="rId12" Type="http://schemas.openxmlformats.org/officeDocument/2006/relationships/image" Target="../media/image924.png"/><Relationship Id="rId33" Type="http://schemas.openxmlformats.org/officeDocument/2006/relationships/image" Target="../media/image944.png"/><Relationship Id="rId108" Type="http://schemas.openxmlformats.org/officeDocument/2006/relationships/image" Target="../media/image1019.png"/><Relationship Id="rId129" Type="http://schemas.openxmlformats.org/officeDocument/2006/relationships/image" Target="../media/image1037.png"/><Relationship Id="rId54" Type="http://schemas.openxmlformats.org/officeDocument/2006/relationships/image" Target="../media/image965.png"/><Relationship Id="rId75" Type="http://schemas.openxmlformats.org/officeDocument/2006/relationships/image" Target="../media/image986.png"/><Relationship Id="rId96" Type="http://schemas.openxmlformats.org/officeDocument/2006/relationships/image" Target="../media/image1007.png"/><Relationship Id="rId140" Type="http://schemas.openxmlformats.org/officeDocument/2006/relationships/image" Target="../media/image1047.png"/><Relationship Id="rId161" Type="http://schemas.openxmlformats.org/officeDocument/2006/relationships/image" Target="../media/image1068.png"/><Relationship Id="rId182" Type="http://schemas.openxmlformats.org/officeDocument/2006/relationships/image" Target="../media/image1086.png"/><Relationship Id="rId217" Type="http://schemas.openxmlformats.org/officeDocument/2006/relationships/image" Target="../media/image1119.png"/><Relationship Id="rId6" Type="http://schemas.openxmlformats.org/officeDocument/2006/relationships/image" Target="../media/image918.png"/><Relationship Id="rId23" Type="http://schemas.openxmlformats.org/officeDocument/2006/relationships/image" Target="../media/image934.png"/><Relationship Id="rId119" Type="http://schemas.openxmlformats.org/officeDocument/2006/relationships/image" Target="../media/image1028.png"/><Relationship Id="rId44" Type="http://schemas.openxmlformats.org/officeDocument/2006/relationships/image" Target="../media/image955.png"/><Relationship Id="rId65" Type="http://schemas.openxmlformats.org/officeDocument/2006/relationships/image" Target="../media/image976.png"/><Relationship Id="rId86" Type="http://schemas.openxmlformats.org/officeDocument/2006/relationships/image" Target="../media/image997.png"/><Relationship Id="rId130" Type="http://schemas.openxmlformats.org/officeDocument/2006/relationships/image" Target="../media/image1038.png"/><Relationship Id="rId151" Type="http://schemas.openxmlformats.org/officeDocument/2006/relationships/image" Target="../media/image1058.png"/><Relationship Id="rId172" Type="http://schemas.openxmlformats.org/officeDocument/2006/relationships/image" Target="../media/image1078.png"/><Relationship Id="rId193" Type="http://schemas.openxmlformats.org/officeDocument/2006/relationships/image" Target="../media/image1097.png"/><Relationship Id="rId207" Type="http://schemas.openxmlformats.org/officeDocument/2006/relationships/image" Target="../media/image1109.png"/><Relationship Id="rId13" Type="http://schemas.openxmlformats.org/officeDocument/2006/relationships/image" Target="../media/image925.png"/><Relationship Id="rId109" Type="http://schemas.openxmlformats.org/officeDocument/2006/relationships/image" Target="../media/image1020.png"/><Relationship Id="rId34" Type="http://schemas.openxmlformats.org/officeDocument/2006/relationships/image" Target="../media/image945.png"/><Relationship Id="rId55" Type="http://schemas.openxmlformats.org/officeDocument/2006/relationships/image" Target="../media/image966.png"/><Relationship Id="rId76" Type="http://schemas.openxmlformats.org/officeDocument/2006/relationships/image" Target="../media/image987.png"/><Relationship Id="rId97" Type="http://schemas.openxmlformats.org/officeDocument/2006/relationships/image" Target="../media/image1008.png"/><Relationship Id="rId120" Type="http://schemas.openxmlformats.org/officeDocument/2006/relationships/image" Target="../media/image882.png"/><Relationship Id="rId141" Type="http://schemas.openxmlformats.org/officeDocument/2006/relationships/image" Target="../media/image1048.png"/><Relationship Id="rId7" Type="http://schemas.openxmlformats.org/officeDocument/2006/relationships/image" Target="../media/image919.png"/><Relationship Id="rId162" Type="http://schemas.openxmlformats.org/officeDocument/2006/relationships/image" Target="../media/image1069.png"/><Relationship Id="rId183" Type="http://schemas.openxmlformats.org/officeDocument/2006/relationships/image" Target="../media/image1087.png"/><Relationship Id="rId218" Type="http://schemas.openxmlformats.org/officeDocument/2006/relationships/image" Target="../media/image1120.png"/><Relationship Id="rId24" Type="http://schemas.openxmlformats.org/officeDocument/2006/relationships/image" Target="../media/image935.png"/><Relationship Id="rId45" Type="http://schemas.openxmlformats.org/officeDocument/2006/relationships/image" Target="../media/image956.png"/><Relationship Id="rId66" Type="http://schemas.openxmlformats.org/officeDocument/2006/relationships/image" Target="../media/image977.png"/><Relationship Id="rId87" Type="http://schemas.openxmlformats.org/officeDocument/2006/relationships/image" Target="../media/image998.png"/><Relationship Id="rId110" Type="http://schemas.openxmlformats.org/officeDocument/2006/relationships/image" Target="../media/image1021.png"/><Relationship Id="rId131" Type="http://schemas.openxmlformats.org/officeDocument/2006/relationships/image" Target="../media/image1039.png"/><Relationship Id="rId152" Type="http://schemas.openxmlformats.org/officeDocument/2006/relationships/image" Target="../media/image1059.png"/><Relationship Id="rId173" Type="http://schemas.openxmlformats.org/officeDocument/2006/relationships/image" Target="../media/image1079.png"/><Relationship Id="rId194" Type="http://schemas.openxmlformats.org/officeDocument/2006/relationships/image" Target="../media/image1098.png"/><Relationship Id="rId208" Type="http://schemas.openxmlformats.org/officeDocument/2006/relationships/image" Target="../media/image1110.png"/><Relationship Id="rId14" Type="http://schemas.openxmlformats.org/officeDocument/2006/relationships/image" Target="../media/image926.png"/><Relationship Id="rId35" Type="http://schemas.openxmlformats.org/officeDocument/2006/relationships/image" Target="../media/image946.png"/><Relationship Id="rId56" Type="http://schemas.openxmlformats.org/officeDocument/2006/relationships/image" Target="../media/image967.png"/><Relationship Id="rId77" Type="http://schemas.openxmlformats.org/officeDocument/2006/relationships/image" Target="../media/image988.png"/><Relationship Id="rId100" Type="http://schemas.openxmlformats.org/officeDocument/2006/relationships/image" Target="../media/image1011.png"/><Relationship Id="rId8" Type="http://schemas.openxmlformats.org/officeDocument/2006/relationships/image" Target="../media/image920.png"/><Relationship Id="rId98" Type="http://schemas.openxmlformats.org/officeDocument/2006/relationships/image" Target="../media/image1009.png"/><Relationship Id="rId121" Type="http://schemas.openxmlformats.org/officeDocument/2006/relationships/image" Target="../media/image1029.png"/><Relationship Id="rId142" Type="http://schemas.openxmlformats.org/officeDocument/2006/relationships/image" Target="../media/image1049.png"/><Relationship Id="rId163" Type="http://schemas.openxmlformats.org/officeDocument/2006/relationships/image" Target="../media/image1070.png"/><Relationship Id="rId184" Type="http://schemas.openxmlformats.org/officeDocument/2006/relationships/image" Target="../media/image1088.png"/><Relationship Id="rId219" Type="http://schemas.openxmlformats.org/officeDocument/2006/relationships/image" Target="../media/image1121.png"/><Relationship Id="rId3" Type="http://schemas.openxmlformats.org/officeDocument/2006/relationships/image" Target="../media/image916.png"/><Relationship Id="rId214" Type="http://schemas.openxmlformats.org/officeDocument/2006/relationships/image" Target="../media/image1116.png"/><Relationship Id="rId25" Type="http://schemas.openxmlformats.org/officeDocument/2006/relationships/image" Target="../media/image936.png"/><Relationship Id="rId46" Type="http://schemas.openxmlformats.org/officeDocument/2006/relationships/image" Target="../media/image957.png"/><Relationship Id="rId67" Type="http://schemas.openxmlformats.org/officeDocument/2006/relationships/image" Target="../media/image978.png"/><Relationship Id="rId116" Type="http://schemas.openxmlformats.org/officeDocument/2006/relationships/image" Target="../media/image1026.png"/><Relationship Id="rId137" Type="http://schemas.openxmlformats.org/officeDocument/2006/relationships/image" Target="../media/image1044.png"/><Relationship Id="rId158" Type="http://schemas.openxmlformats.org/officeDocument/2006/relationships/image" Target="../media/image1065.png"/><Relationship Id="rId20" Type="http://schemas.openxmlformats.org/officeDocument/2006/relationships/image" Target="../media/image932.png"/><Relationship Id="rId41" Type="http://schemas.openxmlformats.org/officeDocument/2006/relationships/image" Target="../media/image952.png"/><Relationship Id="rId62" Type="http://schemas.openxmlformats.org/officeDocument/2006/relationships/image" Target="../media/image973.png"/><Relationship Id="rId83" Type="http://schemas.openxmlformats.org/officeDocument/2006/relationships/image" Target="../media/image994.png"/><Relationship Id="rId88" Type="http://schemas.openxmlformats.org/officeDocument/2006/relationships/image" Target="../media/image999.png"/><Relationship Id="rId111" Type="http://schemas.openxmlformats.org/officeDocument/2006/relationships/image" Target="../media/image1022.png"/><Relationship Id="rId132" Type="http://schemas.openxmlformats.org/officeDocument/2006/relationships/image" Target="../media/image899.png"/><Relationship Id="rId153" Type="http://schemas.openxmlformats.org/officeDocument/2006/relationships/image" Target="../media/image1060.png"/><Relationship Id="rId174" Type="http://schemas.openxmlformats.org/officeDocument/2006/relationships/image" Target="../media/image1080.png"/><Relationship Id="rId179" Type="http://schemas.openxmlformats.org/officeDocument/2006/relationships/image" Target="../media/image167.png"/><Relationship Id="rId195" Type="http://schemas.openxmlformats.org/officeDocument/2006/relationships/image" Target="../media/image1099.png"/><Relationship Id="rId209" Type="http://schemas.openxmlformats.org/officeDocument/2006/relationships/image" Target="../media/image1111.png"/><Relationship Id="rId190" Type="http://schemas.openxmlformats.org/officeDocument/2006/relationships/image" Target="../media/image1094.png"/><Relationship Id="rId204" Type="http://schemas.openxmlformats.org/officeDocument/2006/relationships/image" Target="../media/image1107.png"/><Relationship Id="rId220" Type="http://schemas.openxmlformats.org/officeDocument/2006/relationships/image" Target="../media/image1122.png"/><Relationship Id="rId225" Type="http://schemas.openxmlformats.org/officeDocument/2006/relationships/image" Target="../media/image1126.png"/><Relationship Id="rId15" Type="http://schemas.openxmlformats.org/officeDocument/2006/relationships/image" Target="../media/image927.png"/><Relationship Id="rId36" Type="http://schemas.openxmlformats.org/officeDocument/2006/relationships/image" Target="../media/image947.png"/><Relationship Id="rId57" Type="http://schemas.openxmlformats.org/officeDocument/2006/relationships/image" Target="../media/image968.png"/><Relationship Id="rId106" Type="http://schemas.openxmlformats.org/officeDocument/2006/relationships/image" Target="../media/image1017.png"/><Relationship Id="rId127" Type="http://schemas.openxmlformats.org/officeDocument/2006/relationships/image" Target="../media/image1035.png"/><Relationship Id="rId10" Type="http://schemas.openxmlformats.org/officeDocument/2006/relationships/image" Target="../media/image922.png"/><Relationship Id="rId31" Type="http://schemas.openxmlformats.org/officeDocument/2006/relationships/image" Target="../media/image942.png"/><Relationship Id="rId52" Type="http://schemas.openxmlformats.org/officeDocument/2006/relationships/image" Target="../media/image963.png"/><Relationship Id="rId73" Type="http://schemas.openxmlformats.org/officeDocument/2006/relationships/image" Target="../media/image984.png"/><Relationship Id="rId78" Type="http://schemas.openxmlformats.org/officeDocument/2006/relationships/image" Target="../media/image989.png"/><Relationship Id="rId94" Type="http://schemas.openxmlformats.org/officeDocument/2006/relationships/image" Target="../media/image1005.png"/><Relationship Id="rId99" Type="http://schemas.openxmlformats.org/officeDocument/2006/relationships/image" Target="../media/image1010.png"/><Relationship Id="rId101" Type="http://schemas.openxmlformats.org/officeDocument/2006/relationships/image" Target="../media/image1012.png"/><Relationship Id="rId122" Type="http://schemas.openxmlformats.org/officeDocument/2006/relationships/image" Target="../media/image1030.png"/><Relationship Id="rId143" Type="http://schemas.openxmlformats.org/officeDocument/2006/relationships/image" Target="../media/image1050.png"/><Relationship Id="rId148" Type="http://schemas.openxmlformats.org/officeDocument/2006/relationships/image" Target="../media/image1055.png"/><Relationship Id="rId164" Type="http://schemas.openxmlformats.org/officeDocument/2006/relationships/image" Target="../media/image1071.png"/><Relationship Id="rId169" Type="http://schemas.openxmlformats.org/officeDocument/2006/relationships/image" Target="../media/image1075.png"/><Relationship Id="rId185" Type="http://schemas.openxmlformats.org/officeDocument/2006/relationships/image" Target="../media/image1089.png"/><Relationship Id="rId4" Type="http://schemas.openxmlformats.org/officeDocument/2006/relationships/image" Target="../media/image917.png"/><Relationship Id="rId9" Type="http://schemas.openxmlformats.org/officeDocument/2006/relationships/image" Target="../media/image921.png"/><Relationship Id="rId180" Type="http://schemas.openxmlformats.org/officeDocument/2006/relationships/image" Target="../media/image1084.png"/><Relationship Id="rId210" Type="http://schemas.openxmlformats.org/officeDocument/2006/relationships/image" Target="../media/image1112.png"/><Relationship Id="rId215" Type="http://schemas.openxmlformats.org/officeDocument/2006/relationships/image" Target="../media/image1117.png"/><Relationship Id="rId26" Type="http://schemas.openxmlformats.org/officeDocument/2006/relationships/image" Target="../media/image937.png"/><Relationship Id="rId47" Type="http://schemas.openxmlformats.org/officeDocument/2006/relationships/image" Target="../media/image958.png"/><Relationship Id="rId68" Type="http://schemas.openxmlformats.org/officeDocument/2006/relationships/image" Target="../media/image979.png"/><Relationship Id="rId89" Type="http://schemas.openxmlformats.org/officeDocument/2006/relationships/image" Target="../media/image1000.png"/><Relationship Id="rId112" Type="http://schemas.openxmlformats.org/officeDocument/2006/relationships/image" Target="../media/image1023.png"/><Relationship Id="rId133" Type="http://schemas.openxmlformats.org/officeDocument/2006/relationships/image" Target="../media/image1040.png"/><Relationship Id="rId154" Type="http://schemas.openxmlformats.org/officeDocument/2006/relationships/image" Target="../media/image1061.png"/><Relationship Id="rId175" Type="http://schemas.openxmlformats.org/officeDocument/2006/relationships/image" Target="../media/image1081.png"/><Relationship Id="rId196" Type="http://schemas.openxmlformats.org/officeDocument/2006/relationships/image" Target="../media/image1100.png"/><Relationship Id="rId200" Type="http://schemas.openxmlformats.org/officeDocument/2006/relationships/image" Target="../media/image1103.png"/><Relationship Id="rId16" Type="http://schemas.openxmlformats.org/officeDocument/2006/relationships/image" Target="../media/image928.png"/><Relationship Id="rId221" Type="http://schemas.openxmlformats.org/officeDocument/2006/relationships/image" Target="../media/image94.png"/><Relationship Id="rId37" Type="http://schemas.openxmlformats.org/officeDocument/2006/relationships/image" Target="../media/image948.png"/><Relationship Id="rId58" Type="http://schemas.openxmlformats.org/officeDocument/2006/relationships/image" Target="../media/image969.png"/><Relationship Id="rId79" Type="http://schemas.openxmlformats.org/officeDocument/2006/relationships/image" Target="../media/image990.png"/><Relationship Id="rId102" Type="http://schemas.openxmlformats.org/officeDocument/2006/relationships/image" Target="../media/image1013.png"/><Relationship Id="rId123" Type="http://schemas.openxmlformats.org/officeDocument/2006/relationships/image" Target="../media/image1031.png"/><Relationship Id="rId144" Type="http://schemas.openxmlformats.org/officeDocument/2006/relationships/image" Target="../media/image1051.png"/><Relationship Id="rId90" Type="http://schemas.openxmlformats.org/officeDocument/2006/relationships/image" Target="../media/image1001.png"/><Relationship Id="rId165" Type="http://schemas.openxmlformats.org/officeDocument/2006/relationships/image" Target="../media/image1072.png"/><Relationship Id="rId186" Type="http://schemas.openxmlformats.org/officeDocument/2006/relationships/image" Target="../media/image1090.png"/><Relationship Id="rId211" Type="http://schemas.openxmlformats.org/officeDocument/2006/relationships/image" Target="../media/image1113.png"/><Relationship Id="rId27" Type="http://schemas.openxmlformats.org/officeDocument/2006/relationships/image" Target="../media/image938.png"/><Relationship Id="rId48" Type="http://schemas.openxmlformats.org/officeDocument/2006/relationships/image" Target="../media/image959.png"/><Relationship Id="rId69" Type="http://schemas.openxmlformats.org/officeDocument/2006/relationships/image" Target="../media/image980.png"/><Relationship Id="rId113" Type="http://schemas.openxmlformats.org/officeDocument/2006/relationships/image" Target="../media/image600.png"/><Relationship Id="rId134" Type="http://schemas.openxmlformats.org/officeDocument/2006/relationships/image" Target="../media/image1041.png"/><Relationship Id="rId80" Type="http://schemas.openxmlformats.org/officeDocument/2006/relationships/image" Target="../media/image991.png"/><Relationship Id="rId155" Type="http://schemas.openxmlformats.org/officeDocument/2006/relationships/image" Target="../media/image1062.png"/><Relationship Id="rId176" Type="http://schemas.openxmlformats.org/officeDocument/2006/relationships/image" Target="../media/image1082.png"/><Relationship Id="rId197" Type="http://schemas.openxmlformats.org/officeDocument/2006/relationships/image" Target="../media/image1101.png"/><Relationship Id="rId201" Type="http://schemas.openxmlformats.org/officeDocument/2006/relationships/image" Target="../media/image1104.png"/><Relationship Id="rId222" Type="http://schemas.openxmlformats.org/officeDocument/2006/relationships/image" Target="../media/image1123.png"/><Relationship Id="rId17" Type="http://schemas.openxmlformats.org/officeDocument/2006/relationships/image" Target="../media/image929.png"/><Relationship Id="rId38" Type="http://schemas.openxmlformats.org/officeDocument/2006/relationships/image" Target="../media/image949.png"/><Relationship Id="rId59" Type="http://schemas.openxmlformats.org/officeDocument/2006/relationships/image" Target="../media/image970.png"/><Relationship Id="rId103" Type="http://schemas.openxmlformats.org/officeDocument/2006/relationships/image" Target="../media/image1014.png"/><Relationship Id="rId124" Type="http://schemas.openxmlformats.org/officeDocument/2006/relationships/image" Target="../media/image1032.png"/><Relationship Id="rId70" Type="http://schemas.openxmlformats.org/officeDocument/2006/relationships/image" Target="../media/image981.png"/><Relationship Id="rId91" Type="http://schemas.openxmlformats.org/officeDocument/2006/relationships/image" Target="../media/image1002.png"/><Relationship Id="rId145" Type="http://schemas.openxmlformats.org/officeDocument/2006/relationships/image" Target="../media/image1052.png"/><Relationship Id="rId166" Type="http://schemas.openxmlformats.org/officeDocument/2006/relationships/image" Target="../media/image1073.png"/><Relationship Id="rId187" Type="http://schemas.openxmlformats.org/officeDocument/2006/relationships/image" Target="../media/image1091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114.png"/><Relationship Id="rId28" Type="http://schemas.openxmlformats.org/officeDocument/2006/relationships/image" Target="../media/image939.png"/><Relationship Id="rId49" Type="http://schemas.openxmlformats.org/officeDocument/2006/relationships/image" Target="../media/image960.png"/><Relationship Id="rId114" Type="http://schemas.openxmlformats.org/officeDocument/2006/relationships/image" Target="../media/image1024.png"/><Relationship Id="rId60" Type="http://schemas.openxmlformats.org/officeDocument/2006/relationships/image" Target="../media/image971.png"/><Relationship Id="rId81" Type="http://schemas.openxmlformats.org/officeDocument/2006/relationships/image" Target="../media/image992.png"/><Relationship Id="rId135" Type="http://schemas.openxmlformats.org/officeDocument/2006/relationships/image" Target="../media/image1042.png"/><Relationship Id="rId156" Type="http://schemas.openxmlformats.org/officeDocument/2006/relationships/image" Target="../media/image1063.png"/><Relationship Id="rId177" Type="http://schemas.openxmlformats.org/officeDocument/2006/relationships/image" Target="../media/image79.png"/><Relationship Id="rId198" Type="http://schemas.openxmlformats.org/officeDocument/2006/relationships/image" Target="../media/image1102.png"/><Relationship Id="rId202" Type="http://schemas.openxmlformats.org/officeDocument/2006/relationships/image" Target="../media/image1105.png"/><Relationship Id="rId223" Type="http://schemas.openxmlformats.org/officeDocument/2006/relationships/image" Target="../media/image1124.png"/><Relationship Id="rId18" Type="http://schemas.openxmlformats.org/officeDocument/2006/relationships/image" Target="../media/image930.png"/><Relationship Id="rId39" Type="http://schemas.openxmlformats.org/officeDocument/2006/relationships/image" Target="../media/image950.png"/><Relationship Id="rId50" Type="http://schemas.openxmlformats.org/officeDocument/2006/relationships/image" Target="../media/image961.png"/><Relationship Id="rId104" Type="http://schemas.openxmlformats.org/officeDocument/2006/relationships/image" Target="../media/image1015.png"/><Relationship Id="rId125" Type="http://schemas.openxmlformats.org/officeDocument/2006/relationships/image" Target="../media/image1033.png"/><Relationship Id="rId146" Type="http://schemas.openxmlformats.org/officeDocument/2006/relationships/image" Target="../media/image1053.png"/><Relationship Id="rId167" Type="http://schemas.openxmlformats.org/officeDocument/2006/relationships/image" Target="../media/image1074.png"/><Relationship Id="rId188" Type="http://schemas.openxmlformats.org/officeDocument/2006/relationships/image" Target="../media/image1092.png"/><Relationship Id="rId71" Type="http://schemas.openxmlformats.org/officeDocument/2006/relationships/image" Target="../media/image982.png"/><Relationship Id="rId92" Type="http://schemas.openxmlformats.org/officeDocument/2006/relationships/image" Target="../media/image1003.png"/><Relationship Id="rId213" Type="http://schemas.openxmlformats.org/officeDocument/2006/relationships/image" Target="../media/image1115.png"/><Relationship Id="rId2" Type="http://schemas.openxmlformats.org/officeDocument/2006/relationships/image" Target="../media/image915.png"/><Relationship Id="rId29" Type="http://schemas.openxmlformats.org/officeDocument/2006/relationships/image" Target="../media/image940.png"/><Relationship Id="rId40" Type="http://schemas.openxmlformats.org/officeDocument/2006/relationships/image" Target="../media/image951.png"/><Relationship Id="rId115" Type="http://schemas.openxmlformats.org/officeDocument/2006/relationships/image" Target="../media/image1025.png"/><Relationship Id="rId136" Type="http://schemas.openxmlformats.org/officeDocument/2006/relationships/image" Target="../media/image1043.png"/><Relationship Id="rId157" Type="http://schemas.openxmlformats.org/officeDocument/2006/relationships/image" Target="../media/image1064.png"/><Relationship Id="rId178" Type="http://schemas.openxmlformats.org/officeDocument/2006/relationships/image" Target="../media/image1083.png"/><Relationship Id="rId61" Type="http://schemas.openxmlformats.org/officeDocument/2006/relationships/image" Target="../media/image972.png"/><Relationship Id="rId82" Type="http://schemas.openxmlformats.org/officeDocument/2006/relationships/image" Target="../media/image993.png"/><Relationship Id="rId199" Type="http://schemas.openxmlformats.org/officeDocument/2006/relationships/image" Target="../media/image92.png"/><Relationship Id="rId203" Type="http://schemas.openxmlformats.org/officeDocument/2006/relationships/image" Target="../media/image1106.png"/><Relationship Id="rId19" Type="http://schemas.openxmlformats.org/officeDocument/2006/relationships/image" Target="../media/image931.png"/><Relationship Id="rId224" Type="http://schemas.openxmlformats.org/officeDocument/2006/relationships/image" Target="../media/image1125.png"/><Relationship Id="rId30" Type="http://schemas.openxmlformats.org/officeDocument/2006/relationships/image" Target="../media/image941.png"/><Relationship Id="rId105" Type="http://schemas.openxmlformats.org/officeDocument/2006/relationships/image" Target="../media/image1016.png"/><Relationship Id="rId126" Type="http://schemas.openxmlformats.org/officeDocument/2006/relationships/image" Target="../media/image1034.png"/><Relationship Id="rId147" Type="http://schemas.openxmlformats.org/officeDocument/2006/relationships/image" Target="../media/image1054.png"/><Relationship Id="rId168" Type="http://schemas.openxmlformats.org/officeDocument/2006/relationships/image" Target="../media/image900.png"/><Relationship Id="rId51" Type="http://schemas.openxmlformats.org/officeDocument/2006/relationships/image" Target="../media/image962.png"/><Relationship Id="rId72" Type="http://schemas.openxmlformats.org/officeDocument/2006/relationships/image" Target="../media/image983.png"/><Relationship Id="rId93" Type="http://schemas.openxmlformats.org/officeDocument/2006/relationships/image" Target="../media/image1004.png"/><Relationship Id="rId189" Type="http://schemas.openxmlformats.org/officeDocument/2006/relationships/image" Target="../media/image1093.pn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244.png"/><Relationship Id="rId21" Type="http://schemas.openxmlformats.org/officeDocument/2006/relationships/image" Target="../media/image1148.png"/><Relationship Id="rId42" Type="http://schemas.openxmlformats.org/officeDocument/2006/relationships/image" Target="../media/image1169.png"/><Relationship Id="rId63" Type="http://schemas.openxmlformats.org/officeDocument/2006/relationships/image" Target="../media/image1190.png"/><Relationship Id="rId84" Type="http://schemas.openxmlformats.org/officeDocument/2006/relationships/image" Target="../media/image1211.png"/><Relationship Id="rId138" Type="http://schemas.openxmlformats.org/officeDocument/2006/relationships/image" Target="../media/image1265.png"/><Relationship Id="rId107" Type="http://schemas.openxmlformats.org/officeDocument/2006/relationships/image" Target="../media/image1234.png"/><Relationship Id="rId11" Type="http://schemas.openxmlformats.org/officeDocument/2006/relationships/image" Target="../media/image1138.png"/><Relationship Id="rId32" Type="http://schemas.openxmlformats.org/officeDocument/2006/relationships/image" Target="../media/image1159.png"/><Relationship Id="rId53" Type="http://schemas.openxmlformats.org/officeDocument/2006/relationships/image" Target="../media/image1180.png"/><Relationship Id="rId74" Type="http://schemas.openxmlformats.org/officeDocument/2006/relationships/image" Target="../media/image1201.png"/><Relationship Id="rId128" Type="http://schemas.openxmlformats.org/officeDocument/2006/relationships/image" Target="../media/image1255.png"/><Relationship Id="rId149" Type="http://schemas.openxmlformats.org/officeDocument/2006/relationships/image" Target="../media/image1276.png"/><Relationship Id="rId5" Type="http://schemas.openxmlformats.org/officeDocument/2006/relationships/image" Target="../media/image1132.png"/><Relationship Id="rId95" Type="http://schemas.openxmlformats.org/officeDocument/2006/relationships/image" Target="../media/image1222.png"/><Relationship Id="rId22" Type="http://schemas.openxmlformats.org/officeDocument/2006/relationships/image" Target="../media/image1149.png"/><Relationship Id="rId43" Type="http://schemas.openxmlformats.org/officeDocument/2006/relationships/image" Target="../media/image1170.png"/><Relationship Id="rId64" Type="http://schemas.openxmlformats.org/officeDocument/2006/relationships/image" Target="../media/image1191.png"/><Relationship Id="rId118" Type="http://schemas.openxmlformats.org/officeDocument/2006/relationships/image" Target="../media/image1245.png"/><Relationship Id="rId139" Type="http://schemas.openxmlformats.org/officeDocument/2006/relationships/image" Target="../media/image1266.png"/><Relationship Id="rId80" Type="http://schemas.openxmlformats.org/officeDocument/2006/relationships/image" Target="../media/image1207.png"/><Relationship Id="rId85" Type="http://schemas.openxmlformats.org/officeDocument/2006/relationships/image" Target="../media/image1212.png"/><Relationship Id="rId150" Type="http://schemas.openxmlformats.org/officeDocument/2006/relationships/image" Target="../media/image1277.png"/><Relationship Id="rId155" Type="http://schemas.openxmlformats.org/officeDocument/2006/relationships/image" Target="../media/image1282.png"/><Relationship Id="rId12" Type="http://schemas.openxmlformats.org/officeDocument/2006/relationships/image" Target="../media/image1139.png"/><Relationship Id="rId17" Type="http://schemas.openxmlformats.org/officeDocument/2006/relationships/image" Target="../media/image1144.png"/><Relationship Id="rId33" Type="http://schemas.openxmlformats.org/officeDocument/2006/relationships/image" Target="../media/image1160.png"/><Relationship Id="rId38" Type="http://schemas.openxmlformats.org/officeDocument/2006/relationships/image" Target="../media/image1165.png"/><Relationship Id="rId59" Type="http://schemas.openxmlformats.org/officeDocument/2006/relationships/image" Target="../media/image1186.png"/><Relationship Id="rId103" Type="http://schemas.openxmlformats.org/officeDocument/2006/relationships/image" Target="../media/image1230.png"/><Relationship Id="rId108" Type="http://schemas.openxmlformats.org/officeDocument/2006/relationships/image" Target="../media/image1235.png"/><Relationship Id="rId124" Type="http://schemas.openxmlformats.org/officeDocument/2006/relationships/image" Target="../media/image1251.png"/><Relationship Id="rId129" Type="http://schemas.openxmlformats.org/officeDocument/2006/relationships/image" Target="../media/image1256.png"/><Relationship Id="rId54" Type="http://schemas.openxmlformats.org/officeDocument/2006/relationships/image" Target="../media/image1181.png"/><Relationship Id="rId70" Type="http://schemas.openxmlformats.org/officeDocument/2006/relationships/image" Target="../media/image1197.png"/><Relationship Id="rId75" Type="http://schemas.openxmlformats.org/officeDocument/2006/relationships/image" Target="../media/image1202.png"/><Relationship Id="rId91" Type="http://schemas.openxmlformats.org/officeDocument/2006/relationships/image" Target="../media/image1218.png"/><Relationship Id="rId96" Type="http://schemas.openxmlformats.org/officeDocument/2006/relationships/image" Target="../media/image1223.png"/><Relationship Id="rId140" Type="http://schemas.openxmlformats.org/officeDocument/2006/relationships/image" Target="../media/image1267.png"/><Relationship Id="rId145" Type="http://schemas.openxmlformats.org/officeDocument/2006/relationships/image" Target="../media/image12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3.png"/><Relationship Id="rId23" Type="http://schemas.openxmlformats.org/officeDocument/2006/relationships/image" Target="../media/image1150.png"/><Relationship Id="rId28" Type="http://schemas.openxmlformats.org/officeDocument/2006/relationships/image" Target="../media/image1155.png"/><Relationship Id="rId49" Type="http://schemas.openxmlformats.org/officeDocument/2006/relationships/image" Target="../media/image1176.png"/><Relationship Id="rId114" Type="http://schemas.openxmlformats.org/officeDocument/2006/relationships/image" Target="../media/image1241.png"/><Relationship Id="rId119" Type="http://schemas.openxmlformats.org/officeDocument/2006/relationships/image" Target="../media/image1246.png"/><Relationship Id="rId44" Type="http://schemas.openxmlformats.org/officeDocument/2006/relationships/image" Target="../media/image1171.png"/><Relationship Id="rId60" Type="http://schemas.openxmlformats.org/officeDocument/2006/relationships/image" Target="../media/image1187.png"/><Relationship Id="rId65" Type="http://schemas.openxmlformats.org/officeDocument/2006/relationships/image" Target="../media/image1192.png"/><Relationship Id="rId81" Type="http://schemas.openxmlformats.org/officeDocument/2006/relationships/image" Target="../media/image1208.png"/><Relationship Id="rId86" Type="http://schemas.openxmlformats.org/officeDocument/2006/relationships/image" Target="../media/image1213.png"/><Relationship Id="rId130" Type="http://schemas.openxmlformats.org/officeDocument/2006/relationships/image" Target="../media/image1257.png"/><Relationship Id="rId135" Type="http://schemas.openxmlformats.org/officeDocument/2006/relationships/image" Target="../media/image1262.png"/><Relationship Id="rId151" Type="http://schemas.openxmlformats.org/officeDocument/2006/relationships/image" Target="../media/image1278.png"/><Relationship Id="rId156" Type="http://schemas.openxmlformats.org/officeDocument/2006/relationships/image" Target="../media/image1283.png"/><Relationship Id="rId13" Type="http://schemas.openxmlformats.org/officeDocument/2006/relationships/image" Target="../media/image1140.png"/><Relationship Id="rId18" Type="http://schemas.openxmlformats.org/officeDocument/2006/relationships/image" Target="../media/image1145.png"/><Relationship Id="rId39" Type="http://schemas.openxmlformats.org/officeDocument/2006/relationships/image" Target="../media/image1166.png"/><Relationship Id="rId109" Type="http://schemas.openxmlformats.org/officeDocument/2006/relationships/image" Target="../media/image1236.png"/><Relationship Id="rId34" Type="http://schemas.openxmlformats.org/officeDocument/2006/relationships/image" Target="../media/image1161.png"/><Relationship Id="rId50" Type="http://schemas.openxmlformats.org/officeDocument/2006/relationships/image" Target="../media/image1177.png"/><Relationship Id="rId55" Type="http://schemas.openxmlformats.org/officeDocument/2006/relationships/image" Target="../media/image1182.png"/><Relationship Id="rId76" Type="http://schemas.openxmlformats.org/officeDocument/2006/relationships/image" Target="../media/image1203.png"/><Relationship Id="rId97" Type="http://schemas.openxmlformats.org/officeDocument/2006/relationships/image" Target="../media/image1224.png"/><Relationship Id="rId104" Type="http://schemas.openxmlformats.org/officeDocument/2006/relationships/image" Target="../media/image1231.png"/><Relationship Id="rId120" Type="http://schemas.openxmlformats.org/officeDocument/2006/relationships/image" Target="../media/image1247.png"/><Relationship Id="rId125" Type="http://schemas.openxmlformats.org/officeDocument/2006/relationships/image" Target="../media/image1252.png"/><Relationship Id="rId141" Type="http://schemas.openxmlformats.org/officeDocument/2006/relationships/image" Target="../media/image1268.png"/><Relationship Id="rId146" Type="http://schemas.openxmlformats.org/officeDocument/2006/relationships/image" Target="../media/image1273.png"/><Relationship Id="rId7" Type="http://schemas.openxmlformats.org/officeDocument/2006/relationships/image" Target="../media/image1134.png"/><Relationship Id="rId71" Type="http://schemas.openxmlformats.org/officeDocument/2006/relationships/image" Target="../media/image1198.png"/><Relationship Id="rId92" Type="http://schemas.openxmlformats.org/officeDocument/2006/relationships/image" Target="../media/image1219.png"/><Relationship Id="rId2" Type="http://schemas.openxmlformats.org/officeDocument/2006/relationships/image" Target="../media/image1129.png"/><Relationship Id="rId29" Type="http://schemas.openxmlformats.org/officeDocument/2006/relationships/image" Target="../media/image1156.png"/><Relationship Id="rId24" Type="http://schemas.openxmlformats.org/officeDocument/2006/relationships/image" Target="../media/image1151.png"/><Relationship Id="rId40" Type="http://schemas.openxmlformats.org/officeDocument/2006/relationships/image" Target="../media/image1167.png"/><Relationship Id="rId45" Type="http://schemas.openxmlformats.org/officeDocument/2006/relationships/image" Target="../media/image1172.png"/><Relationship Id="rId66" Type="http://schemas.openxmlformats.org/officeDocument/2006/relationships/image" Target="../media/image1193.png"/><Relationship Id="rId87" Type="http://schemas.openxmlformats.org/officeDocument/2006/relationships/image" Target="../media/image1214.png"/><Relationship Id="rId110" Type="http://schemas.openxmlformats.org/officeDocument/2006/relationships/image" Target="../media/image1237.png"/><Relationship Id="rId115" Type="http://schemas.openxmlformats.org/officeDocument/2006/relationships/image" Target="../media/image1242.png"/><Relationship Id="rId131" Type="http://schemas.openxmlformats.org/officeDocument/2006/relationships/image" Target="../media/image1258.png"/><Relationship Id="rId136" Type="http://schemas.openxmlformats.org/officeDocument/2006/relationships/image" Target="../media/image1263.png"/><Relationship Id="rId157" Type="http://schemas.openxmlformats.org/officeDocument/2006/relationships/image" Target="../media/image1284.png"/><Relationship Id="rId61" Type="http://schemas.openxmlformats.org/officeDocument/2006/relationships/image" Target="../media/image1188.png"/><Relationship Id="rId82" Type="http://schemas.openxmlformats.org/officeDocument/2006/relationships/image" Target="../media/image1209.png"/><Relationship Id="rId152" Type="http://schemas.openxmlformats.org/officeDocument/2006/relationships/image" Target="../media/image1279.png"/><Relationship Id="rId19" Type="http://schemas.openxmlformats.org/officeDocument/2006/relationships/image" Target="../media/image1146.png"/><Relationship Id="rId14" Type="http://schemas.openxmlformats.org/officeDocument/2006/relationships/image" Target="../media/image1141.png"/><Relationship Id="rId30" Type="http://schemas.openxmlformats.org/officeDocument/2006/relationships/image" Target="../media/image1157.png"/><Relationship Id="rId35" Type="http://schemas.openxmlformats.org/officeDocument/2006/relationships/image" Target="../media/image1162.png"/><Relationship Id="rId56" Type="http://schemas.openxmlformats.org/officeDocument/2006/relationships/image" Target="../media/image1183.png"/><Relationship Id="rId77" Type="http://schemas.openxmlformats.org/officeDocument/2006/relationships/image" Target="../media/image1204.png"/><Relationship Id="rId100" Type="http://schemas.openxmlformats.org/officeDocument/2006/relationships/image" Target="../media/image1227.png"/><Relationship Id="rId105" Type="http://schemas.openxmlformats.org/officeDocument/2006/relationships/image" Target="../media/image1232.png"/><Relationship Id="rId126" Type="http://schemas.openxmlformats.org/officeDocument/2006/relationships/image" Target="../media/image1253.png"/><Relationship Id="rId147" Type="http://schemas.openxmlformats.org/officeDocument/2006/relationships/image" Target="../media/image1274.png"/><Relationship Id="rId8" Type="http://schemas.openxmlformats.org/officeDocument/2006/relationships/image" Target="../media/image1135.png"/><Relationship Id="rId51" Type="http://schemas.openxmlformats.org/officeDocument/2006/relationships/image" Target="../media/image1178.png"/><Relationship Id="rId72" Type="http://schemas.openxmlformats.org/officeDocument/2006/relationships/image" Target="../media/image1199.png"/><Relationship Id="rId93" Type="http://schemas.openxmlformats.org/officeDocument/2006/relationships/image" Target="../media/image1220.png"/><Relationship Id="rId98" Type="http://schemas.openxmlformats.org/officeDocument/2006/relationships/image" Target="../media/image1225.png"/><Relationship Id="rId121" Type="http://schemas.openxmlformats.org/officeDocument/2006/relationships/image" Target="../media/image1248.png"/><Relationship Id="rId142" Type="http://schemas.openxmlformats.org/officeDocument/2006/relationships/image" Target="../media/image1269.png"/><Relationship Id="rId3" Type="http://schemas.openxmlformats.org/officeDocument/2006/relationships/image" Target="../media/image1130.png"/><Relationship Id="rId25" Type="http://schemas.openxmlformats.org/officeDocument/2006/relationships/image" Target="../media/image1152.png"/><Relationship Id="rId46" Type="http://schemas.openxmlformats.org/officeDocument/2006/relationships/image" Target="../media/image1173.png"/><Relationship Id="rId67" Type="http://schemas.openxmlformats.org/officeDocument/2006/relationships/image" Target="../media/image1194.png"/><Relationship Id="rId116" Type="http://schemas.openxmlformats.org/officeDocument/2006/relationships/image" Target="../media/image1243.png"/><Relationship Id="rId137" Type="http://schemas.openxmlformats.org/officeDocument/2006/relationships/image" Target="../media/image1264.png"/><Relationship Id="rId158" Type="http://schemas.openxmlformats.org/officeDocument/2006/relationships/image" Target="../media/image1285.png"/><Relationship Id="rId20" Type="http://schemas.openxmlformats.org/officeDocument/2006/relationships/image" Target="../media/image1147.png"/><Relationship Id="rId41" Type="http://schemas.openxmlformats.org/officeDocument/2006/relationships/image" Target="../media/image1168.png"/><Relationship Id="rId62" Type="http://schemas.openxmlformats.org/officeDocument/2006/relationships/image" Target="../media/image1189.png"/><Relationship Id="rId83" Type="http://schemas.openxmlformats.org/officeDocument/2006/relationships/image" Target="../media/image1210.png"/><Relationship Id="rId88" Type="http://schemas.openxmlformats.org/officeDocument/2006/relationships/image" Target="../media/image1215.png"/><Relationship Id="rId111" Type="http://schemas.openxmlformats.org/officeDocument/2006/relationships/image" Target="../media/image1238.png"/><Relationship Id="rId132" Type="http://schemas.openxmlformats.org/officeDocument/2006/relationships/image" Target="../media/image1259.png"/><Relationship Id="rId153" Type="http://schemas.openxmlformats.org/officeDocument/2006/relationships/image" Target="../media/image1280.png"/><Relationship Id="rId15" Type="http://schemas.openxmlformats.org/officeDocument/2006/relationships/image" Target="../media/image1142.png"/><Relationship Id="rId36" Type="http://schemas.openxmlformats.org/officeDocument/2006/relationships/image" Target="../media/image1163.png"/><Relationship Id="rId57" Type="http://schemas.openxmlformats.org/officeDocument/2006/relationships/image" Target="../media/image1184.png"/><Relationship Id="rId106" Type="http://schemas.openxmlformats.org/officeDocument/2006/relationships/image" Target="../media/image1233.png"/><Relationship Id="rId127" Type="http://schemas.openxmlformats.org/officeDocument/2006/relationships/image" Target="../media/image1254.png"/><Relationship Id="rId10" Type="http://schemas.openxmlformats.org/officeDocument/2006/relationships/image" Target="../media/image1137.png"/><Relationship Id="rId31" Type="http://schemas.openxmlformats.org/officeDocument/2006/relationships/image" Target="../media/image1158.png"/><Relationship Id="rId52" Type="http://schemas.openxmlformats.org/officeDocument/2006/relationships/image" Target="../media/image1179.png"/><Relationship Id="rId73" Type="http://schemas.openxmlformats.org/officeDocument/2006/relationships/image" Target="../media/image1200.png"/><Relationship Id="rId78" Type="http://schemas.openxmlformats.org/officeDocument/2006/relationships/image" Target="../media/image1205.png"/><Relationship Id="rId94" Type="http://schemas.openxmlformats.org/officeDocument/2006/relationships/image" Target="../media/image1221.png"/><Relationship Id="rId99" Type="http://schemas.openxmlformats.org/officeDocument/2006/relationships/image" Target="../media/image1226.png"/><Relationship Id="rId101" Type="http://schemas.openxmlformats.org/officeDocument/2006/relationships/image" Target="../media/image1228.png"/><Relationship Id="rId122" Type="http://schemas.openxmlformats.org/officeDocument/2006/relationships/image" Target="../media/image1249.png"/><Relationship Id="rId143" Type="http://schemas.openxmlformats.org/officeDocument/2006/relationships/image" Target="../media/image1270.png"/><Relationship Id="rId148" Type="http://schemas.openxmlformats.org/officeDocument/2006/relationships/image" Target="../media/image1275.png"/><Relationship Id="rId4" Type="http://schemas.openxmlformats.org/officeDocument/2006/relationships/image" Target="../media/image1131.png"/><Relationship Id="rId9" Type="http://schemas.openxmlformats.org/officeDocument/2006/relationships/image" Target="../media/image1136.png"/><Relationship Id="rId26" Type="http://schemas.openxmlformats.org/officeDocument/2006/relationships/image" Target="../media/image1153.png"/><Relationship Id="rId47" Type="http://schemas.openxmlformats.org/officeDocument/2006/relationships/image" Target="../media/image1174.png"/><Relationship Id="rId68" Type="http://schemas.openxmlformats.org/officeDocument/2006/relationships/image" Target="../media/image1195.png"/><Relationship Id="rId89" Type="http://schemas.openxmlformats.org/officeDocument/2006/relationships/image" Target="../media/image1216.png"/><Relationship Id="rId112" Type="http://schemas.openxmlformats.org/officeDocument/2006/relationships/image" Target="../media/image1239.png"/><Relationship Id="rId133" Type="http://schemas.openxmlformats.org/officeDocument/2006/relationships/image" Target="../media/image1260.png"/><Relationship Id="rId154" Type="http://schemas.openxmlformats.org/officeDocument/2006/relationships/image" Target="../media/image1281.png"/><Relationship Id="rId16" Type="http://schemas.openxmlformats.org/officeDocument/2006/relationships/image" Target="../media/image1143.png"/><Relationship Id="rId37" Type="http://schemas.openxmlformats.org/officeDocument/2006/relationships/image" Target="../media/image1164.png"/><Relationship Id="rId58" Type="http://schemas.openxmlformats.org/officeDocument/2006/relationships/image" Target="../media/image1185.png"/><Relationship Id="rId79" Type="http://schemas.openxmlformats.org/officeDocument/2006/relationships/image" Target="../media/image1206.png"/><Relationship Id="rId102" Type="http://schemas.openxmlformats.org/officeDocument/2006/relationships/image" Target="../media/image1229.png"/><Relationship Id="rId123" Type="http://schemas.openxmlformats.org/officeDocument/2006/relationships/image" Target="../media/image1250.png"/><Relationship Id="rId144" Type="http://schemas.openxmlformats.org/officeDocument/2006/relationships/image" Target="../media/image1271.png"/><Relationship Id="rId90" Type="http://schemas.openxmlformats.org/officeDocument/2006/relationships/image" Target="../media/image1217.png"/><Relationship Id="rId27" Type="http://schemas.openxmlformats.org/officeDocument/2006/relationships/image" Target="../media/image1154.png"/><Relationship Id="rId48" Type="http://schemas.openxmlformats.org/officeDocument/2006/relationships/image" Target="../media/image1175.png"/><Relationship Id="rId69" Type="http://schemas.openxmlformats.org/officeDocument/2006/relationships/image" Target="../media/image1196.png"/><Relationship Id="rId113" Type="http://schemas.openxmlformats.org/officeDocument/2006/relationships/image" Target="../media/image1240.png"/><Relationship Id="rId134" Type="http://schemas.openxmlformats.org/officeDocument/2006/relationships/image" Target="../media/image1261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81.png"/><Relationship Id="rId21" Type="http://schemas.openxmlformats.org/officeDocument/2006/relationships/image" Target="../media/image1299.png"/><Relationship Id="rId42" Type="http://schemas.openxmlformats.org/officeDocument/2006/relationships/image" Target="../media/image1319.png"/><Relationship Id="rId63" Type="http://schemas.openxmlformats.org/officeDocument/2006/relationships/image" Target="../media/image1338.png"/><Relationship Id="rId84" Type="http://schemas.openxmlformats.org/officeDocument/2006/relationships/image" Target="../media/image1354.png"/><Relationship Id="rId138" Type="http://schemas.openxmlformats.org/officeDocument/2006/relationships/image" Target="../media/image1401.png"/><Relationship Id="rId159" Type="http://schemas.openxmlformats.org/officeDocument/2006/relationships/image" Target="../media/image1420.png"/><Relationship Id="rId170" Type="http://schemas.openxmlformats.org/officeDocument/2006/relationships/image" Target="../media/image764.png"/><Relationship Id="rId107" Type="http://schemas.openxmlformats.org/officeDocument/2006/relationships/image" Target="../media/image1373.png"/><Relationship Id="rId11" Type="http://schemas.openxmlformats.org/officeDocument/2006/relationships/image" Target="../media/image1292.png"/><Relationship Id="rId32" Type="http://schemas.openxmlformats.org/officeDocument/2006/relationships/image" Target="../media/image1309.png"/><Relationship Id="rId53" Type="http://schemas.openxmlformats.org/officeDocument/2006/relationships/image" Target="../media/image1329.png"/><Relationship Id="rId74" Type="http://schemas.openxmlformats.org/officeDocument/2006/relationships/image" Target="../media/image1345.png"/><Relationship Id="rId128" Type="http://schemas.openxmlformats.org/officeDocument/2006/relationships/image" Target="../media/image1391.png"/><Relationship Id="rId149" Type="http://schemas.openxmlformats.org/officeDocument/2006/relationships/image" Target="../media/image1411.png"/><Relationship Id="rId5" Type="http://schemas.openxmlformats.org/officeDocument/2006/relationships/image" Target="../media/image1288.png"/><Relationship Id="rId95" Type="http://schemas.openxmlformats.org/officeDocument/2006/relationships/image" Target="../media/image1364.png"/><Relationship Id="rId160" Type="http://schemas.openxmlformats.org/officeDocument/2006/relationships/image" Target="../media/image1421.png"/><Relationship Id="rId22" Type="http://schemas.openxmlformats.org/officeDocument/2006/relationships/image" Target="../media/image1300.png"/><Relationship Id="rId43" Type="http://schemas.openxmlformats.org/officeDocument/2006/relationships/image" Target="../media/image1320.png"/><Relationship Id="rId64" Type="http://schemas.openxmlformats.org/officeDocument/2006/relationships/image" Target="../media/image737.png"/><Relationship Id="rId118" Type="http://schemas.openxmlformats.org/officeDocument/2006/relationships/image" Target="../media/image1382.png"/><Relationship Id="rId139" Type="http://schemas.openxmlformats.org/officeDocument/2006/relationships/image" Target="../media/image1402.png"/><Relationship Id="rId85" Type="http://schemas.openxmlformats.org/officeDocument/2006/relationships/image" Target="../media/image1355.png"/><Relationship Id="rId150" Type="http://schemas.openxmlformats.org/officeDocument/2006/relationships/image" Target="../media/image1412.png"/><Relationship Id="rId171" Type="http://schemas.openxmlformats.org/officeDocument/2006/relationships/image" Target="../media/image1431.png"/><Relationship Id="rId12" Type="http://schemas.openxmlformats.org/officeDocument/2006/relationships/image" Target="../media/image1293.png"/><Relationship Id="rId33" Type="http://schemas.openxmlformats.org/officeDocument/2006/relationships/image" Target="../media/image1310.png"/><Relationship Id="rId108" Type="http://schemas.openxmlformats.org/officeDocument/2006/relationships/image" Target="../media/image1374.png"/><Relationship Id="rId129" Type="http://schemas.openxmlformats.org/officeDocument/2006/relationships/image" Target="../media/image1392.png"/><Relationship Id="rId54" Type="http://schemas.openxmlformats.org/officeDocument/2006/relationships/image" Target="../media/image1330.png"/><Relationship Id="rId75" Type="http://schemas.openxmlformats.org/officeDocument/2006/relationships/image" Target="../media/image1346.png"/><Relationship Id="rId96" Type="http://schemas.openxmlformats.org/officeDocument/2006/relationships/image" Target="../media/image1365.png"/><Relationship Id="rId140" Type="http://schemas.openxmlformats.org/officeDocument/2006/relationships/image" Target="../media/image447.png"/><Relationship Id="rId161" Type="http://schemas.openxmlformats.org/officeDocument/2006/relationships/image" Target="../media/image1422.png"/><Relationship Id="rId6" Type="http://schemas.openxmlformats.org/officeDocument/2006/relationships/image" Target="../media/image1289.png"/><Relationship Id="rId23" Type="http://schemas.openxmlformats.org/officeDocument/2006/relationships/image" Target="../media/image1301.png"/><Relationship Id="rId28" Type="http://schemas.openxmlformats.org/officeDocument/2006/relationships/image" Target="../media/image1306.png"/><Relationship Id="rId49" Type="http://schemas.openxmlformats.org/officeDocument/2006/relationships/image" Target="../media/image1024.png"/><Relationship Id="rId114" Type="http://schemas.openxmlformats.org/officeDocument/2006/relationships/image" Target="../media/image1378.png"/><Relationship Id="rId119" Type="http://schemas.openxmlformats.org/officeDocument/2006/relationships/image" Target="../media/image1383.png"/><Relationship Id="rId44" Type="http://schemas.openxmlformats.org/officeDocument/2006/relationships/image" Target="../media/image1321.png"/><Relationship Id="rId60" Type="http://schemas.openxmlformats.org/officeDocument/2006/relationships/image" Target="../media/image449.png"/><Relationship Id="rId65" Type="http://schemas.openxmlformats.org/officeDocument/2006/relationships/image" Target="../media/image1339.png"/><Relationship Id="rId81" Type="http://schemas.openxmlformats.org/officeDocument/2006/relationships/image" Target="../media/image1351.png"/><Relationship Id="rId86" Type="http://schemas.openxmlformats.org/officeDocument/2006/relationships/image" Target="../media/image1356.png"/><Relationship Id="rId130" Type="http://schemas.openxmlformats.org/officeDocument/2006/relationships/image" Target="../media/image1393.png"/><Relationship Id="rId135" Type="http://schemas.openxmlformats.org/officeDocument/2006/relationships/image" Target="../media/image1398.png"/><Relationship Id="rId151" Type="http://schemas.openxmlformats.org/officeDocument/2006/relationships/image" Target="../media/image1413.png"/><Relationship Id="rId156" Type="http://schemas.openxmlformats.org/officeDocument/2006/relationships/image" Target="../media/image1417.png"/><Relationship Id="rId177" Type="http://schemas.openxmlformats.org/officeDocument/2006/relationships/image" Target="../media/image1435.png"/><Relationship Id="rId172" Type="http://schemas.openxmlformats.org/officeDocument/2006/relationships/image" Target="../media/image1432.png"/><Relationship Id="rId13" Type="http://schemas.openxmlformats.org/officeDocument/2006/relationships/image" Target="../media/image1294.png"/><Relationship Id="rId18" Type="http://schemas.openxmlformats.org/officeDocument/2006/relationships/image" Target="../media/image402.png"/><Relationship Id="rId39" Type="http://schemas.openxmlformats.org/officeDocument/2006/relationships/image" Target="../media/image1316.png"/><Relationship Id="rId109" Type="http://schemas.openxmlformats.org/officeDocument/2006/relationships/image" Target="../media/image1375.png"/><Relationship Id="rId34" Type="http://schemas.openxmlformats.org/officeDocument/2006/relationships/image" Target="../media/image1311.png"/><Relationship Id="rId50" Type="http://schemas.openxmlformats.org/officeDocument/2006/relationships/image" Target="../media/image1326.png"/><Relationship Id="rId55" Type="http://schemas.openxmlformats.org/officeDocument/2006/relationships/image" Target="../media/image1331.png"/><Relationship Id="rId76" Type="http://schemas.openxmlformats.org/officeDocument/2006/relationships/image" Target="../media/image1347.png"/><Relationship Id="rId97" Type="http://schemas.openxmlformats.org/officeDocument/2006/relationships/image" Target="../media/image1366.png"/><Relationship Id="rId104" Type="http://schemas.openxmlformats.org/officeDocument/2006/relationships/image" Target="../media/image1370.png"/><Relationship Id="rId120" Type="http://schemas.openxmlformats.org/officeDocument/2006/relationships/image" Target="../media/image1384.png"/><Relationship Id="rId125" Type="http://schemas.openxmlformats.org/officeDocument/2006/relationships/image" Target="../media/image1389.png"/><Relationship Id="rId141" Type="http://schemas.openxmlformats.org/officeDocument/2006/relationships/image" Target="../media/image1403.png"/><Relationship Id="rId146" Type="http://schemas.openxmlformats.org/officeDocument/2006/relationships/image" Target="../media/image1408.png"/><Relationship Id="rId167" Type="http://schemas.openxmlformats.org/officeDocument/2006/relationships/image" Target="../media/image1428.png"/><Relationship Id="rId7" Type="http://schemas.openxmlformats.org/officeDocument/2006/relationships/image" Target="../media/image693.png"/><Relationship Id="rId71" Type="http://schemas.openxmlformats.org/officeDocument/2006/relationships/image" Target="../media/image448.png"/><Relationship Id="rId92" Type="http://schemas.openxmlformats.org/officeDocument/2006/relationships/image" Target="../media/image1361.png"/><Relationship Id="rId162" Type="http://schemas.openxmlformats.org/officeDocument/2006/relationships/image" Target="../media/image1423.png"/><Relationship Id="rId2" Type="http://schemas.openxmlformats.org/officeDocument/2006/relationships/image" Target="../media/image1286.png"/><Relationship Id="rId29" Type="http://schemas.openxmlformats.org/officeDocument/2006/relationships/image" Target="../media/image823.png"/><Relationship Id="rId24" Type="http://schemas.openxmlformats.org/officeDocument/2006/relationships/image" Target="../media/image1302.png"/><Relationship Id="rId40" Type="http://schemas.openxmlformats.org/officeDocument/2006/relationships/image" Target="../media/image1317.png"/><Relationship Id="rId45" Type="http://schemas.openxmlformats.org/officeDocument/2006/relationships/image" Target="../media/image1322.png"/><Relationship Id="rId66" Type="http://schemas.openxmlformats.org/officeDocument/2006/relationships/image" Target="../media/image281.png"/><Relationship Id="rId87" Type="http://schemas.openxmlformats.org/officeDocument/2006/relationships/image" Target="../media/image1357.png"/><Relationship Id="rId110" Type="http://schemas.openxmlformats.org/officeDocument/2006/relationships/image" Target="../media/image1376.png"/><Relationship Id="rId115" Type="http://schemas.openxmlformats.org/officeDocument/2006/relationships/image" Target="../media/image1379.png"/><Relationship Id="rId131" Type="http://schemas.openxmlformats.org/officeDocument/2006/relationships/image" Target="../media/image1394.png"/><Relationship Id="rId136" Type="http://schemas.openxmlformats.org/officeDocument/2006/relationships/image" Target="../media/image1399.png"/><Relationship Id="rId157" Type="http://schemas.openxmlformats.org/officeDocument/2006/relationships/image" Target="../media/image1418.png"/><Relationship Id="rId178" Type="http://schemas.openxmlformats.org/officeDocument/2006/relationships/image" Target="../media/image1436.png"/><Relationship Id="rId61" Type="http://schemas.openxmlformats.org/officeDocument/2006/relationships/image" Target="../media/image1336.png"/><Relationship Id="rId82" Type="http://schemas.openxmlformats.org/officeDocument/2006/relationships/image" Target="../media/image1352.png"/><Relationship Id="rId152" Type="http://schemas.openxmlformats.org/officeDocument/2006/relationships/image" Target="../media/image1414.png"/><Relationship Id="rId173" Type="http://schemas.openxmlformats.org/officeDocument/2006/relationships/image" Target="../media/image1433.png"/><Relationship Id="rId19" Type="http://schemas.openxmlformats.org/officeDocument/2006/relationships/image" Target="../media/image1297.png"/><Relationship Id="rId14" Type="http://schemas.openxmlformats.org/officeDocument/2006/relationships/image" Target="../media/image1295.png"/><Relationship Id="rId30" Type="http://schemas.openxmlformats.org/officeDocument/2006/relationships/image" Target="../media/image1307.png"/><Relationship Id="rId35" Type="http://schemas.openxmlformats.org/officeDocument/2006/relationships/image" Target="../media/image1312.png"/><Relationship Id="rId56" Type="http://schemas.openxmlformats.org/officeDocument/2006/relationships/image" Target="../media/image1332.png"/><Relationship Id="rId77" Type="http://schemas.openxmlformats.org/officeDocument/2006/relationships/image" Target="../media/image1348.png"/><Relationship Id="rId100" Type="http://schemas.openxmlformats.org/officeDocument/2006/relationships/image" Target="../media/image430.png"/><Relationship Id="rId105" Type="http://schemas.openxmlformats.org/officeDocument/2006/relationships/image" Target="../media/image1371.png"/><Relationship Id="rId126" Type="http://schemas.openxmlformats.org/officeDocument/2006/relationships/image" Target="../media/image1390.png"/><Relationship Id="rId147" Type="http://schemas.openxmlformats.org/officeDocument/2006/relationships/image" Target="../media/image1409.png"/><Relationship Id="rId168" Type="http://schemas.openxmlformats.org/officeDocument/2006/relationships/image" Target="../media/image1429.png"/><Relationship Id="rId8" Type="http://schemas.openxmlformats.org/officeDocument/2006/relationships/image" Target="../media/image1290.png"/><Relationship Id="rId51" Type="http://schemas.openxmlformats.org/officeDocument/2006/relationships/image" Target="../media/image1327.png"/><Relationship Id="rId72" Type="http://schemas.openxmlformats.org/officeDocument/2006/relationships/image" Target="../media/image1344.png"/><Relationship Id="rId93" Type="http://schemas.openxmlformats.org/officeDocument/2006/relationships/image" Target="../media/image1362.png"/><Relationship Id="rId98" Type="http://schemas.openxmlformats.org/officeDocument/2006/relationships/image" Target="../media/image1367.png"/><Relationship Id="rId121" Type="http://schemas.openxmlformats.org/officeDocument/2006/relationships/image" Target="../media/image1385.png"/><Relationship Id="rId142" Type="http://schemas.openxmlformats.org/officeDocument/2006/relationships/image" Target="../media/image1404.png"/><Relationship Id="rId163" Type="http://schemas.openxmlformats.org/officeDocument/2006/relationships/image" Target="../media/image1424.png"/><Relationship Id="rId3" Type="http://schemas.openxmlformats.org/officeDocument/2006/relationships/image" Target="../media/image688.png"/><Relationship Id="rId25" Type="http://schemas.openxmlformats.org/officeDocument/2006/relationships/image" Target="../media/image1303.png"/><Relationship Id="rId46" Type="http://schemas.openxmlformats.org/officeDocument/2006/relationships/image" Target="../media/image1323.png"/><Relationship Id="rId67" Type="http://schemas.openxmlformats.org/officeDocument/2006/relationships/image" Target="../media/image1340.png"/><Relationship Id="rId116" Type="http://schemas.openxmlformats.org/officeDocument/2006/relationships/image" Target="../media/image1380.png"/><Relationship Id="rId137" Type="http://schemas.openxmlformats.org/officeDocument/2006/relationships/image" Target="../media/image1400.png"/><Relationship Id="rId158" Type="http://schemas.openxmlformats.org/officeDocument/2006/relationships/image" Target="../media/image1419.png"/><Relationship Id="rId20" Type="http://schemas.openxmlformats.org/officeDocument/2006/relationships/image" Target="../media/image1298.png"/><Relationship Id="rId41" Type="http://schemas.openxmlformats.org/officeDocument/2006/relationships/image" Target="../media/image1318.png"/><Relationship Id="rId62" Type="http://schemas.openxmlformats.org/officeDocument/2006/relationships/image" Target="../media/image1337.png"/><Relationship Id="rId83" Type="http://schemas.openxmlformats.org/officeDocument/2006/relationships/image" Target="../media/image1353.png"/><Relationship Id="rId88" Type="http://schemas.openxmlformats.org/officeDocument/2006/relationships/image" Target="../media/image1358.png"/><Relationship Id="rId111" Type="http://schemas.openxmlformats.org/officeDocument/2006/relationships/image" Target="../media/image727.png"/><Relationship Id="rId132" Type="http://schemas.openxmlformats.org/officeDocument/2006/relationships/image" Target="../media/image1395.png"/><Relationship Id="rId153" Type="http://schemas.openxmlformats.org/officeDocument/2006/relationships/image" Target="../media/image1415.png"/><Relationship Id="rId174" Type="http://schemas.openxmlformats.org/officeDocument/2006/relationships/image" Target="../media/image489.png"/><Relationship Id="rId15" Type="http://schemas.openxmlformats.org/officeDocument/2006/relationships/image" Target="../media/image1296.png"/><Relationship Id="rId36" Type="http://schemas.openxmlformats.org/officeDocument/2006/relationships/image" Target="../media/image1313.png"/><Relationship Id="rId57" Type="http://schemas.openxmlformats.org/officeDocument/2006/relationships/image" Target="../media/image1333.png"/><Relationship Id="rId106" Type="http://schemas.openxmlformats.org/officeDocument/2006/relationships/image" Target="../media/image1372.png"/><Relationship Id="rId127" Type="http://schemas.openxmlformats.org/officeDocument/2006/relationships/image" Target="../media/image429.png"/><Relationship Id="rId10" Type="http://schemas.openxmlformats.org/officeDocument/2006/relationships/image" Target="../media/image401.png"/><Relationship Id="rId31" Type="http://schemas.openxmlformats.org/officeDocument/2006/relationships/image" Target="../media/image1308.png"/><Relationship Id="rId52" Type="http://schemas.openxmlformats.org/officeDocument/2006/relationships/image" Target="../media/image1328.png"/><Relationship Id="rId73" Type="http://schemas.openxmlformats.org/officeDocument/2006/relationships/image" Target="../media/image725.png"/><Relationship Id="rId78" Type="http://schemas.openxmlformats.org/officeDocument/2006/relationships/image" Target="../media/image1349.png"/><Relationship Id="rId94" Type="http://schemas.openxmlformats.org/officeDocument/2006/relationships/image" Target="../media/image1363.png"/><Relationship Id="rId99" Type="http://schemas.openxmlformats.org/officeDocument/2006/relationships/image" Target="../media/image734.png"/><Relationship Id="rId101" Type="http://schemas.openxmlformats.org/officeDocument/2006/relationships/image" Target="../media/image1368.png"/><Relationship Id="rId122" Type="http://schemas.openxmlformats.org/officeDocument/2006/relationships/image" Target="../media/image1386.png"/><Relationship Id="rId143" Type="http://schemas.openxmlformats.org/officeDocument/2006/relationships/image" Target="../media/image1405.png"/><Relationship Id="rId148" Type="http://schemas.openxmlformats.org/officeDocument/2006/relationships/image" Target="../media/image1410.png"/><Relationship Id="rId164" Type="http://schemas.openxmlformats.org/officeDocument/2006/relationships/image" Target="../media/image1425.png"/><Relationship Id="rId169" Type="http://schemas.openxmlformats.org/officeDocument/2006/relationships/image" Target="../media/image1430.png"/><Relationship Id="rId4" Type="http://schemas.openxmlformats.org/officeDocument/2006/relationships/image" Target="../media/image1287.png"/><Relationship Id="rId9" Type="http://schemas.openxmlformats.org/officeDocument/2006/relationships/image" Target="../media/image1291.png"/><Relationship Id="rId26" Type="http://schemas.openxmlformats.org/officeDocument/2006/relationships/image" Target="../media/image1304.png"/><Relationship Id="rId47" Type="http://schemas.openxmlformats.org/officeDocument/2006/relationships/image" Target="../media/image1324.png"/><Relationship Id="rId68" Type="http://schemas.openxmlformats.org/officeDocument/2006/relationships/image" Target="../media/image1341.png"/><Relationship Id="rId89" Type="http://schemas.openxmlformats.org/officeDocument/2006/relationships/image" Target="../media/image446.png"/><Relationship Id="rId112" Type="http://schemas.openxmlformats.org/officeDocument/2006/relationships/image" Target="../media/image434.png"/><Relationship Id="rId133" Type="http://schemas.openxmlformats.org/officeDocument/2006/relationships/image" Target="../media/image1396.png"/><Relationship Id="rId154" Type="http://schemas.openxmlformats.org/officeDocument/2006/relationships/image" Target="../media/image745.png"/><Relationship Id="rId175" Type="http://schemas.openxmlformats.org/officeDocument/2006/relationships/image" Target="../media/image768.png"/><Relationship Id="rId16" Type="http://schemas.openxmlformats.org/officeDocument/2006/relationships/image" Target="../media/image689.png"/><Relationship Id="rId37" Type="http://schemas.openxmlformats.org/officeDocument/2006/relationships/image" Target="../media/image1314.png"/><Relationship Id="rId58" Type="http://schemas.openxmlformats.org/officeDocument/2006/relationships/image" Target="../media/image1334.png"/><Relationship Id="rId79" Type="http://schemas.openxmlformats.org/officeDocument/2006/relationships/image" Target="../media/image713.png"/><Relationship Id="rId102" Type="http://schemas.openxmlformats.org/officeDocument/2006/relationships/image" Target="../media/image736.png"/><Relationship Id="rId123" Type="http://schemas.openxmlformats.org/officeDocument/2006/relationships/image" Target="../media/image1387.png"/><Relationship Id="rId144" Type="http://schemas.openxmlformats.org/officeDocument/2006/relationships/image" Target="../media/image1406.png"/><Relationship Id="rId90" Type="http://schemas.openxmlformats.org/officeDocument/2006/relationships/image" Target="../media/image1359.png"/><Relationship Id="rId165" Type="http://schemas.openxmlformats.org/officeDocument/2006/relationships/image" Target="../media/image1426.png"/><Relationship Id="rId27" Type="http://schemas.openxmlformats.org/officeDocument/2006/relationships/image" Target="../media/image1305.png"/><Relationship Id="rId48" Type="http://schemas.openxmlformats.org/officeDocument/2006/relationships/image" Target="../media/image1325.png"/><Relationship Id="rId69" Type="http://schemas.openxmlformats.org/officeDocument/2006/relationships/image" Target="../media/image1342.png"/><Relationship Id="rId113" Type="http://schemas.openxmlformats.org/officeDocument/2006/relationships/image" Target="../media/image1377.png"/><Relationship Id="rId134" Type="http://schemas.openxmlformats.org/officeDocument/2006/relationships/image" Target="../media/image1397.png"/><Relationship Id="rId80" Type="http://schemas.openxmlformats.org/officeDocument/2006/relationships/image" Target="../media/image1350.png"/><Relationship Id="rId155" Type="http://schemas.openxmlformats.org/officeDocument/2006/relationships/image" Target="../media/image1416.png"/><Relationship Id="rId176" Type="http://schemas.openxmlformats.org/officeDocument/2006/relationships/image" Target="../media/image1434.png"/><Relationship Id="rId17" Type="http://schemas.openxmlformats.org/officeDocument/2006/relationships/image" Target="../media/image690.png"/><Relationship Id="rId38" Type="http://schemas.openxmlformats.org/officeDocument/2006/relationships/image" Target="../media/image1315.png"/><Relationship Id="rId59" Type="http://schemas.openxmlformats.org/officeDocument/2006/relationships/image" Target="../media/image1335.png"/><Relationship Id="rId103" Type="http://schemas.openxmlformats.org/officeDocument/2006/relationships/image" Target="../media/image1369.png"/><Relationship Id="rId124" Type="http://schemas.openxmlformats.org/officeDocument/2006/relationships/image" Target="../media/image1388.png"/><Relationship Id="rId70" Type="http://schemas.openxmlformats.org/officeDocument/2006/relationships/image" Target="../media/image1343.png"/><Relationship Id="rId91" Type="http://schemas.openxmlformats.org/officeDocument/2006/relationships/image" Target="../media/image1360.png"/><Relationship Id="rId145" Type="http://schemas.openxmlformats.org/officeDocument/2006/relationships/image" Target="../media/image1407.png"/><Relationship Id="rId166" Type="http://schemas.openxmlformats.org/officeDocument/2006/relationships/image" Target="../media/image14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75.png"/><Relationship Id="rId21" Type="http://schemas.openxmlformats.org/officeDocument/2006/relationships/image" Target="../media/image1453.png"/><Relationship Id="rId42" Type="http://schemas.openxmlformats.org/officeDocument/2006/relationships/image" Target="../media/image1472.png"/><Relationship Id="rId47" Type="http://schemas.openxmlformats.org/officeDocument/2006/relationships/image" Target="../media/image1477.png"/><Relationship Id="rId63" Type="http://schemas.openxmlformats.org/officeDocument/2006/relationships/image" Target="../media/image1488.png"/><Relationship Id="rId68" Type="http://schemas.openxmlformats.org/officeDocument/2006/relationships/image" Target="../media/image1493.png"/><Relationship Id="rId84" Type="http://schemas.openxmlformats.org/officeDocument/2006/relationships/image" Target="../media/image1509.png"/><Relationship Id="rId89" Type="http://schemas.openxmlformats.org/officeDocument/2006/relationships/image" Target="../media/image1514.png"/><Relationship Id="rId16" Type="http://schemas.openxmlformats.org/officeDocument/2006/relationships/image" Target="../media/image777.png"/><Relationship Id="rId11" Type="http://schemas.openxmlformats.org/officeDocument/2006/relationships/image" Target="../media/image1445.png"/><Relationship Id="rId32" Type="http://schemas.openxmlformats.org/officeDocument/2006/relationships/image" Target="../media/image1462.png"/><Relationship Id="rId37" Type="http://schemas.openxmlformats.org/officeDocument/2006/relationships/image" Target="../media/image1467.png"/><Relationship Id="rId53" Type="http://schemas.openxmlformats.org/officeDocument/2006/relationships/image" Target="../media/image1480.png"/><Relationship Id="rId58" Type="http://schemas.openxmlformats.org/officeDocument/2006/relationships/image" Target="../media/image1484.png"/><Relationship Id="rId74" Type="http://schemas.openxmlformats.org/officeDocument/2006/relationships/image" Target="../media/image1499.png"/><Relationship Id="rId79" Type="http://schemas.openxmlformats.org/officeDocument/2006/relationships/image" Target="../media/image1504.png"/><Relationship Id="rId5" Type="http://schemas.openxmlformats.org/officeDocument/2006/relationships/image" Target="../media/image1439.png"/><Relationship Id="rId90" Type="http://schemas.openxmlformats.org/officeDocument/2006/relationships/image" Target="../media/image1515.png"/><Relationship Id="rId95" Type="http://schemas.openxmlformats.org/officeDocument/2006/relationships/image" Target="../media/image1520.png"/><Relationship Id="rId22" Type="http://schemas.openxmlformats.org/officeDocument/2006/relationships/image" Target="../media/image1454.png"/><Relationship Id="rId27" Type="http://schemas.openxmlformats.org/officeDocument/2006/relationships/image" Target="../media/image1458.png"/><Relationship Id="rId43" Type="http://schemas.openxmlformats.org/officeDocument/2006/relationships/image" Target="../media/image1473.png"/><Relationship Id="rId48" Type="http://schemas.openxmlformats.org/officeDocument/2006/relationships/image" Target="../media/image1058.png"/><Relationship Id="rId64" Type="http://schemas.openxmlformats.org/officeDocument/2006/relationships/image" Target="../media/image1489.png"/><Relationship Id="rId69" Type="http://schemas.openxmlformats.org/officeDocument/2006/relationships/image" Target="../media/image1494.png"/><Relationship Id="rId80" Type="http://schemas.openxmlformats.org/officeDocument/2006/relationships/image" Target="../media/image1505.png"/><Relationship Id="rId85" Type="http://schemas.openxmlformats.org/officeDocument/2006/relationships/image" Target="../media/image1510.png"/><Relationship Id="rId3" Type="http://schemas.openxmlformats.org/officeDocument/2006/relationships/image" Target="../media/image1437.png"/><Relationship Id="rId12" Type="http://schemas.openxmlformats.org/officeDocument/2006/relationships/image" Target="../media/image1446.png"/><Relationship Id="rId17" Type="http://schemas.openxmlformats.org/officeDocument/2006/relationships/image" Target="../media/image1449.png"/><Relationship Id="rId25" Type="http://schemas.openxmlformats.org/officeDocument/2006/relationships/image" Target="../media/image1457.png"/><Relationship Id="rId33" Type="http://schemas.openxmlformats.org/officeDocument/2006/relationships/image" Target="../media/image1463.png"/><Relationship Id="rId38" Type="http://schemas.openxmlformats.org/officeDocument/2006/relationships/image" Target="../media/image1468.png"/><Relationship Id="rId46" Type="http://schemas.openxmlformats.org/officeDocument/2006/relationships/image" Target="../media/image1476.png"/><Relationship Id="rId59" Type="http://schemas.openxmlformats.org/officeDocument/2006/relationships/image" Target="../media/image1485.png"/><Relationship Id="rId67" Type="http://schemas.openxmlformats.org/officeDocument/2006/relationships/image" Target="../media/image1492.png"/><Relationship Id="rId20" Type="http://schemas.openxmlformats.org/officeDocument/2006/relationships/image" Target="../media/image1452.png"/><Relationship Id="rId41" Type="http://schemas.openxmlformats.org/officeDocument/2006/relationships/image" Target="../media/image1471.png"/><Relationship Id="rId54" Type="http://schemas.openxmlformats.org/officeDocument/2006/relationships/image" Target="../media/image1481.png"/><Relationship Id="rId62" Type="http://schemas.openxmlformats.org/officeDocument/2006/relationships/image" Target="../media/image1487.png"/><Relationship Id="rId70" Type="http://schemas.openxmlformats.org/officeDocument/2006/relationships/image" Target="../media/image1495.png"/><Relationship Id="rId75" Type="http://schemas.openxmlformats.org/officeDocument/2006/relationships/image" Target="../media/image1500.png"/><Relationship Id="rId83" Type="http://schemas.openxmlformats.org/officeDocument/2006/relationships/image" Target="../media/image1508.png"/><Relationship Id="rId88" Type="http://schemas.openxmlformats.org/officeDocument/2006/relationships/image" Target="../media/image1513.png"/><Relationship Id="rId91" Type="http://schemas.openxmlformats.org/officeDocument/2006/relationships/image" Target="../media/image1516.png"/><Relationship Id="rId96" Type="http://schemas.openxmlformats.org/officeDocument/2006/relationships/image" Target="../media/image15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40.png"/><Relationship Id="rId15" Type="http://schemas.openxmlformats.org/officeDocument/2006/relationships/image" Target="../media/image1448.png"/><Relationship Id="rId23" Type="http://schemas.openxmlformats.org/officeDocument/2006/relationships/image" Target="../media/image1455.png"/><Relationship Id="rId28" Type="http://schemas.openxmlformats.org/officeDocument/2006/relationships/image" Target="../media/image1459.png"/><Relationship Id="rId36" Type="http://schemas.openxmlformats.org/officeDocument/2006/relationships/image" Target="../media/image1466.png"/><Relationship Id="rId49" Type="http://schemas.openxmlformats.org/officeDocument/2006/relationships/image" Target="../media/image1478.png"/><Relationship Id="rId57" Type="http://schemas.openxmlformats.org/officeDocument/2006/relationships/image" Target="../media/image1076.png"/><Relationship Id="rId10" Type="http://schemas.openxmlformats.org/officeDocument/2006/relationships/image" Target="../media/image1444.png"/><Relationship Id="rId31" Type="http://schemas.openxmlformats.org/officeDocument/2006/relationships/image" Target="../media/image1461.png"/><Relationship Id="rId44" Type="http://schemas.openxmlformats.org/officeDocument/2006/relationships/image" Target="../media/image1474.png"/><Relationship Id="rId52" Type="http://schemas.openxmlformats.org/officeDocument/2006/relationships/image" Target="../media/image1112.png"/><Relationship Id="rId60" Type="http://schemas.openxmlformats.org/officeDocument/2006/relationships/image" Target="../media/image79.png"/><Relationship Id="rId65" Type="http://schemas.openxmlformats.org/officeDocument/2006/relationships/image" Target="../media/image1490.png"/><Relationship Id="rId73" Type="http://schemas.openxmlformats.org/officeDocument/2006/relationships/image" Target="../media/image1498.png"/><Relationship Id="rId78" Type="http://schemas.openxmlformats.org/officeDocument/2006/relationships/image" Target="../media/image1503.png"/><Relationship Id="rId81" Type="http://schemas.openxmlformats.org/officeDocument/2006/relationships/image" Target="../media/image1506.png"/><Relationship Id="rId86" Type="http://schemas.openxmlformats.org/officeDocument/2006/relationships/image" Target="../media/image1511.png"/><Relationship Id="rId94" Type="http://schemas.openxmlformats.org/officeDocument/2006/relationships/image" Target="../media/image1519.png"/><Relationship Id="rId4" Type="http://schemas.openxmlformats.org/officeDocument/2006/relationships/image" Target="../media/image1438.png"/><Relationship Id="rId9" Type="http://schemas.openxmlformats.org/officeDocument/2006/relationships/image" Target="../media/image1443.png"/><Relationship Id="rId13" Type="http://schemas.openxmlformats.org/officeDocument/2006/relationships/image" Target="../media/image1447.png"/><Relationship Id="rId18" Type="http://schemas.openxmlformats.org/officeDocument/2006/relationships/image" Target="../media/image1450.png"/><Relationship Id="rId39" Type="http://schemas.openxmlformats.org/officeDocument/2006/relationships/image" Target="../media/image1469.png"/><Relationship Id="rId34" Type="http://schemas.openxmlformats.org/officeDocument/2006/relationships/image" Target="../media/image1464.png"/><Relationship Id="rId50" Type="http://schemas.openxmlformats.org/officeDocument/2006/relationships/image" Target="../media/image1479.png"/><Relationship Id="rId55" Type="http://schemas.openxmlformats.org/officeDocument/2006/relationships/image" Target="../media/image1482.png"/><Relationship Id="rId76" Type="http://schemas.openxmlformats.org/officeDocument/2006/relationships/image" Target="../media/image1501.png"/><Relationship Id="rId97" Type="http://schemas.openxmlformats.org/officeDocument/2006/relationships/image" Target="../media/image1522.png"/><Relationship Id="rId7" Type="http://schemas.openxmlformats.org/officeDocument/2006/relationships/image" Target="../media/image1441.png"/><Relationship Id="rId71" Type="http://schemas.openxmlformats.org/officeDocument/2006/relationships/image" Target="../media/image1496.png"/><Relationship Id="rId92" Type="http://schemas.openxmlformats.org/officeDocument/2006/relationships/image" Target="../media/image1517.png"/><Relationship Id="rId2" Type="http://schemas.openxmlformats.org/officeDocument/2006/relationships/image" Target="../media/image45.png"/><Relationship Id="rId29" Type="http://schemas.openxmlformats.org/officeDocument/2006/relationships/image" Target="../media/image1214.png"/><Relationship Id="rId24" Type="http://schemas.openxmlformats.org/officeDocument/2006/relationships/image" Target="../media/image1456.png"/><Relationship Id="rId40" Type="http://schemas.openxmlformats.org/officeDocument/2006/relationships/image" Target="../media/image1470.png"/><Relationship Id="rId45" Type="http://schemas.openxmlformats.org/officeDocument/2006/relationships/image" Target="../media/image1475.png"/><Relationship Id="rId66" Type="http://schemas.openxmlformats.org/officeDocument/2006/relationships/image" Target="../media/image1491.png"/><Relationship Id="rId87" Type="http://schemas.openxmlformats.org/officeDocument/2006/relationships/image" Target="../media/image1512.png"/><Relationship Id="rId61" Type="http://schemas.openxmlformats.org/officeDocument/2006/relationships/image" Target="../media/image1486.png"/><Relationship Id="rId82" Type="http://schemas.openxmlformats.org/officeDocument/2006/relationships/image" Target="../media/image1507.png"/><Relationship Id="rId19" Type="http://schemas.openxmlformats.org/officeDocument/2006/relationships/image" Target="../media/image1451.png"/><Relationship Id="rId14" Type="http://schemas.openxmlformats.org/officeDocument/2006/relationships/image" Target="../media/image49.png"/><Relationship Id="rId30" Type="http://schemas.openxmlformats.org/officeDocument/2006/relationships/image" Target="../media/image1460.png"/><Relationship Id="rId35" Type="http://schemas.openxmlformats.org/officeDocument/2006/relationships/image" Target="../media/image1465.png"/><Relationship Id="rId56" Type="http://schemas.openxmlformats.org/officeDocument/2006/relationships/image" Target="../media/image1483.png"/><Relationship Id="rId77" Type="http://schemas.openxmlformats.org/officeDocument/2006/relationships/image" Target="../media/image1502.png"/><Relationship Id="rId8" Type="http://schemas.openxmlformats.org/officeDocument/2006/relationships/image" Target="../media/image1442.png"/><Relationship Id="rId51" Type="http://schemas.openxmlformats.org/officeDocument/2006/relationships/image" Target="../media/image900.png"/><Relationship Id="rId72" Type="http://schemas.openxmlformats.org/officeDocument/2006/relationships/image" Target="../media/image1497.png"/><Relationship Id="rId93" Type="http://schemas.openxmlformats.org/officeDocument/2006/relationships/image" Target="../media/image1518.png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26.png"/><Relationship Id="rId21" Type="http://schemas.openxmlformats.org/officeDocument/2006/relationships/image" Target="../media/image1537.png"/><Relationship Id="rId42" Type="http://schemas.openxmlformats.org/officeDocument/2006/relationships/image" Target="../media/image209.png"/><Relationship Id="rId63" Type="http://schemas.openxmlformats.org/officeDocument/2006/relationships/image" Target="../media/image1574.png"/><Relationship Id="rId84" Type="http://schemas.openxmlformats.org/officeDocument/2006/relationships/image" Target="../media/image1595.png"/><Relationship Id="rId138" Type="http://schemas.openxmlformats.org/officeDocument/2006/relationships/image" Target="../media/image1644.png"/><Relationship Id="rId159" Type="http://schemas.openxmlformats.org/officeDocument/2006/relationships/image" Target="../media/image1662.png"/><Relationship Id="rId170" Type="http://schemas.openxmlformats.org/officeDocument/2006/relationships/image" Target="../media/image1673.png"/><Relationship Id="rId191" Type="http://schemas.openxmlformats.org/officeDocument/2006/relationships/image" Target="../media/image1694.png"/><Relationship Id="rId205" Type="http://schemas.openxmlformats.org/officeDocument/2006/relationships/image" Target="../media/image1708.png"/><Relationship Id="rId226" Type="http://schemas.openxmlformats.org/officeDocument/2006/relationships/image" Target="../media/image1729.png"/><Relationship Id="rId107" Type="http://schemas.openxmlformats.org/officeDocument/2006/relationships/image" Target="../media/image1617.png"/><Relationship Id="rId11" Type="http://schemas.openxmlformats.org/officeDocument/2006/relationships/image" Target="../media/image309.png"/><Relationship Id="rId32" Type="http://schemas.openxmlformats.org/officeDocument/2006/relationships/image" Target="../media/image283.png"/><Relationship Id="rId53" Type="http://schemas.openxmlformats.org/officeDocument/2006/relationships/image" Target="../media/image1565.png"/><Relationship Id="rId74" Type="http://schemas.openxmlformats.org/officeDocument/2006/relationships/image" Target="../media/image1585.png"/><Relationship Id="rId128" Type="http://schemas.openxmlformats.org/officeDocument/2006/relationships/image" Target="../media/image1635.png"/><Relationship Id="rId149" Type="http://schemas.openxmlformats.org/officeDocument/2006/relationships/image" Target="../media/image958.png"/><Relationship Id="rId5" Type="http://schemas.openxmlformats.org/officeDocument/2006/relationships/image" Target="../media/image1525.png"/><Relationship Id="rId95" Type="http://schemas.openxmlformats.org/officeDocument/2006/relationships/image" Target="../media/image1606.png"/><Relationship Id="rId160" Type="http://schemas.openxmlformats.org/officeDocument/2006/relationships/image" Target="../media/image1663.png"/><Relationship Id="rId181" Type="http://schemas.openxmlformats.org/officeDocument/2006/relationships/image" Target="../media/image1684.png"/><Relationship Id="rId216" Type="http://schemas.openxmlformats.org/officeDocument/2006/relationships/image" Target="../media/image1719.png"/><Relationship Id="rId22" Type="http://schemas.openxmlformats.org/officeDocument/2006/relationships/image" Target="../media/image1538.png"/><Relationship Id="rId43" Type="http://schemas.openxmlformats.org/officeDocument/2006/relationships/image" Target="../media/image1555.png"/><Relationship Id="rId64" Type="http://schemas.openxmlformats.org/officeDocument/2006/relationships/image" Target="../media/image1575.png"/><Relationship Id="rId118" Type="http://schemas.openxmlformats.org/officeDocument/2006/relationships/image" Target="../media/image1627.png"/><Relationship Id="rId139" Type="http://schemas.openxmlformats.org/officeDocument/2006/relationships/image" Target="../media/image1645.png"/><Relationship Id="rId85" Type="http://schemas.openxmlformats.org/officeDocument/2006/relationships/image" Target="../media/image1596.png"/><Relationship Id="rId150" Type="http://schemas.openxmlformats.org/officeDocument/2006/relationships/image" Target="../media/image1654.png"/><Relationship Id="rId171" Type="http://schemas.openxmlformats.org/officeDocument/2006/relationships/image" Target="../media/image1674.png"/><Relationship Id="rId192" Type="http://schemas.openxmlformats.org/officeDocument/2006/relationships/image" Target="../media/image1695.png"/><Relationship Id="rId206" Type="http://schemas.openxmlformats.org/officeDocument/2006/relationships/image" Target="../media/image1709.png"/><Relationship Id="rId227" Type="http://schemas.openxmlformats.org/officeDocument/2006/relationships/image" Target="../media/image303.png"/><Relationship Id="rId12" Type="http://schemas.openxmlformats.org/officeDocument/2006/relationships/image" Target="../media/image1531.png"/><Relationship Id="rId33" Type="http://schemas.openxmlformats.org/officeDocument/2006/relationships/image" Target="../media/image1547.png"/><Relationship Id="rId108" Type="http://schemas.openxmlformats.org/officeDocument/2006/relationships/image" Target="../media/image1618.png"/><Relationship Id="rId129" Type="http://schemas.openxmlformats.org/officeDocument/2006/relationships/image" Target="../media/image1636.png"/><Relationship Id="rId54" Type="http://schemas.openxmlformats.org/officeDocument/2006/relationships/image" Target="../media/image455.png"/><Relationship Id="rId75" Type="http://schemas.openxmlformats.org/officeDocument/2006/relationships/image" Target="../media/image1586.png"/><Relationship Id="rId96" Type="http://schemas.openxmlformats.org/officeDocument/2006/relationships/image" Target="../media/image1607.png"/><Relationship Id="rId140" Type="http://schemas.openxmlformats.org/officeDocument/2006/relationships/image" Target="../media/image1646.png"/><Relationship Id="rId161" Type="http://schemas.openxmlformats.org/officeDocument/2006/relationships/image" Target="../media/image1664.png"/><Relationship Id="rId182" Type="http://schemas.openxmlformats.org/officeDocument/2006/relationships/image" Target="../media/image1685.png"/><Relationship Id="rId217" Type="http://schemas.openxmlformats.org/officeDocument/2006/relationships/image" Target="../media/image1720.png"/><Relationship Id="rId6" Type="http://schemas.openxmlformats.org/officeDocument/2006/relationships/image" Target="../media/image1526.png"/><Relationship Id="rId23" Type="http://schemas.openxmlformats.org/officeDocument/2006/relationships/image" Target="../media/image1539.png"/><Relationship Id="rId119" Type="http://schemas.openxmlformats.org/officeDocument/2006/relationships/image" Target="../media/image1628.png"/><Relationship Id="rId44" Type="http://schemas.openxmlformats.org/officeDocument/2006/relationships/image" Target="../media/image1556.png"/><Relationship Id="rId65" Type="http://schemas.openxmlformats.org/officeDocument/2006/relationships/image" Target="../media/image1576.png"/><Relationship Id="rId86" Type="http://schemas.openxmlformats.org/officeDocument/2006/relationships/image" Target="../media/image1597.png"/><Relationship Id="rId130" Type="http://schemas.openxmlformats.org/officeDocument/2006/relationships/image" Target="../media/image434.png"/><Relationship Id="rId151" Type="http://schemas.openxmlformats.org/officeDocument/2006/relationships/image" Target="../media/image1655.png"/><Relationship Id="rId172" Type="http://schemas.openxmlformats.org/officeDocument/2006/relationships/image" Target="../media/image1675.png"/><Relationship Id="rId193" Type="http://schemas.openxmlformats.org/officeDocument/2006/relationships/image" Target="../media/image1696.png"/><Relationship Id="rId207" Type="http://schemas.openxmlformats.org/officeDocument/2006/relationships/image" Target="../media/image1710.png"/><Relationship Id="rId228" Type="http://schemas.openxmlformats.org/officeDocument/2006/relationships/image" Target="../media/image1730.png"/><Relationship Id="rId13" Type="http://schemas.openxmlformats.org/officeDocument/2006/relationships/image" Target="../media/image305.png"/><Relationship Id="rId109" Type="http://schemas.openxmlformats.org/officeDocument/2006/relationships/image" Target="../media/image1619.png"/><Relationship Id="rId34" Type="http://schemas.openxmlformats.org/officeDocument/2006/relationships/image" Target="../media/image260.png"/><Relationship Id="rId55" Type="http://schemas.openxmlformats.org/officeDocument/2006/relationships/image" Target="../media/image1566.png"/><Relationship Id="rId76" Type="http://schemas.openxmlformats.org/officeDocument/2006/relationships/image" Target="../media/image1587.png"/><Relationship Id="rId97" Type="http://schemas.openxmlformats.org/officeDocument/2006/relationships/image" Target="../media/image432.png"/><Relationship Id="rId120" Type="http://schemas.openxmlformats.org/officeDocument/2006/relationships/image" Target="../media/image1629.png"/><Relationship Id="rId141" Type="http://schemas.openxmlformats.org/officeDocument/2006/relationships/image" Target="../media/image1647.png"/><Relationship Id="rId7" Type="http://schemas.openxmlformats.org/officeDocument/2006/relationships/image" Target="../media/image1527.png"/><Relationship Id="rId162" Type="http://schemas.openxmlformats.org/officeDocument/2006/relationships/image" Target="../media/image1665.png"/><Relationship Id="rId183" Type="http://schemas.openxmlformats.org/officeDocument/2006/relationships/image" Target="../media/image1686.png"/><Relationship Id="rId218" Type="http://schemas.openxmlformats.org/officeDocument/2006/relationships/image" Target="../media/image1721.png"/><Relationship Id="rId24" Type="http://schemas.openxmlformats.org/officeDocument/2006/relationships/image" Target="../media/image1540.png"/><Relationship Id="rId45" Type="http://schemas.openxmlformats.org/officeDocument/2006/relationships/image" Target="../media/image1557.png"/><Relationship Id="rId66" Type="http://schemas.openxmlformats.org/officeDocument/2006/relationships/image" Target="../media/image1577.png"/><Relationship Id="rId87" Type="http://schemas.openxmlformats.org/officeDocument/2006/relationships/image" Target="../media/image1598.png"/><Relationship Id="rId110" Type="http://schemas.openxmlformats.org/officeDocument/2006/relationships/image" Target="../media/image717.png"/><Relationship Id="rId131" Type="http://schemas.openxmlformats.org/officeDocument/2006/relationships/image" Target="../media/image1637.png"/><Relationship Id="rId152" Type="http://schemas.openxmlformats.org/officeDocument/2006/relationships/image" Target="../media/image1656.png"/><Relationship Id="rId173" Type="http://schemas.openxmlformats.org/officeDocument/2006/relationships/image" Target="../media/image1676.png"/><Relationship Id="rId194" Type="http://schemas.openxmlformats.org/officeDocument/2006/relationships/image" Target="../media/image1697.png"/><Relationship Id="rId208" Type="http://schemas.openxmlformats.org/officeDocument/2006/relationships/image" Target="../media/image1711.png"/><Relationship Id="rId229" Type="http://schemas.openxmlformats.org/officeDocument/2006/relationships/image" Target="../media/image1731.png"/><Relationship Id="rId14" Type="http://schemas.openxmlformats.org/officeDocument/2006/relationships/image" Target="../media/image1532.png"/><Relationship Id="rId35" Type="http://schemas.openxmlformats.org/officeDocument/2006/relationships/image" Target="../media/image1548.png"/><Relationship Id="rId56" Type="http://schemas.openxmlformats.org/officeDocument/2006/relationships/image" Target="../media/image1567.png"/><Relationship Id="rId77" Type="http://schemas.openxmlformats.org/officeDocument/2006/relationships/image" Target="../media/image1588.png"/><Relationship Id="rId100" Type="http://schemas.openxmlformats.org/officeDocument/2006/relationships/image" Target="../media/image1610.png"/><Relationship Id="rId8" Type="http://schemas.openxmlformats.org/officeDocument/2006/relationships/image" Target="../media/image1528.png"/><Relationship Id="rId98" Type="http://schemas.openxmlformats.org/officeDocument/2006/relationships/image" Target="../media/image1608.png"/><Relationship Id="rId121" Type="http://schemas.openxmlformats.org/officeDocument/2006/relationships/image" Target="../media/image1630.png"/><Relationship Id="rId142" Type="http://schemas.openxmlformats.org/officeDocument/2006/relationships/image" Target="../media/image1648.png"/><Relationship Id="rId163" Type="http://schemas.openxmlformats.org/officeDocument/2006/relationships/image" Target="../media/image1666.png"/><Relationship Id="rId184" Type="http://schemas.openxmlformats.org/officeDocument/2006/relationships/image" Target="../media/image1687.png"/><Relationship Id="rId219" Type="http://schemas.openxmlformats.org/officeDocument/2006/relationships/image" Target="../media/image1722.png"/><Relationship Id="rId25" Type="http://schemas.openxmlformats.org/officeDocument/2006/relationships/image" Target="../media/image1541.png"/><Relationship Id="rId46" Type="http://schemas.openxmlformats.org/officeDocument/2006/relationships/image" Target="../media/image1558.png"/><Relationship Id="rId67" Type="http://schemas.openxmlformats.org/officeDocument/2006/relationships/image" Target="../media/image1578.png"/><Relationship Id="rId116" Type="http://schemas.openxmlformats.org/officeDocument/2006/relationships/image" Target="../media/image1625.png"/><Relationship Id="rId137" Type="http://schemas.openxmlformats.org/officeDocument/2006/relationships/image" Target="../media/image1643.png"/><Relationship Id="rId158" Type="http://schemas.openxmlformats.org/officeDocument/2006/relationships/image" Target="../media/image1661.png"/><Relationship Id="rId20" Type="http://schemas.openxmlformats.org/officeDocument/2006/relationships/image" Target="../media/image1536.png"/><Relationship Id="rId41" Type="http://schemas.openxmlformats.org/officeDocument/2006/relationships/image" Target="../media/image1554.png"/><Relationship Id="rId62" Type="http://schemas.openxmlformats.org/officeDocument/2006/relationships/image" Target="../media/image1573.png"/><Relationship Id="rId83" Type="http://schemas.openxmlformats.org/officeDocument/2006/relationships/image" Target="../media/image1594.png"/><Relationship Id="rId88" Type="http://schemas.openxmlformats.org/officeDocument/2006/relationships/image" Target="../media/image1599.png"/><Relationship Id="rId111" Type="http://schemas.openxmlformats.org/officeDocument/2006/relationships/image" Target="../media/image1620.png"/><Relationship Id="rId132" Type="http://schemas.openxmlformats.org/officeDocument/2006/relationships/image" Target="../media/image1638.png"/><Relationship Id="rId153" Type="http://schemas.openxmlformats.org/officeDocument/2006/relationships/image" Target="../media/image514.png"/><Relationship Id="rId174" Type="http://schemas.openxmlformats.org/officeDocument/2006/relationships/image" Target="../media/image1677.png"/><Relationship Id="rId179" Type="http://schemas.openxmlformats.org/officeDocument/2006/relationships/image" Target="../media/image1682.png"/><Relationship Id="rId195" Type="http://schemas.openxmlformats.org/officeDocument/2006/relationships/image" Target="../media/image1698.png"/><Relationship Id="rId209" Type="http://schemas.openxmlformats.org/officeDocument/2006/relationships/image" Target="../media/image1712.png"/><Relationship Id="rId190" Type="http://schemas.openxmlformats.org/officeDocument/2006/relationships/image" Target="../media/image1693.png"/><Relationship Id="rId204" Type="http://schemas.openxmlformats.org/officeDocument/2006/relationships/image" Target="../media/image1707.png"/><Relationship Id="rId220" Type="http://schemas.openxmlformats.org/officeDocument/2006/relationships/image" Target="../media/image1723.png"/><Relationship Id="rId225" Type="http://schemas.openxmlformats.org/officeDocument/2006/relationships/image" Target="../media/image1728.png"/><Relationship Id="rId15" Type="http://schemas.openxmlformats.org/officeDocument/2006/relationships/image" Target="../media/image1533.png"/><Relationship Id="rId36" Type="http://schemas.openxmlformats.org/officeDocument/2006/relationships/image" Target="../media/image1549.png"/><Relationship Id="rId57" Type="http://schemas.openxmlformats.org/officeDocument/2006/relationships/image" Target="../media/image1568.png"/><Relationship Id="rId106" Type="http://schemas.openxmlformats.org/officeDocument/2006/relationships/image" Target="../media/image1616.png"/><Relationship Id="rId127" Type="http://schemas.openxmlformats.org/officeDocument/2006/relationships/image" Target="../media/image1634.png"/><Relationship Id="rId10" Type="http://schemas.openxmlformats.org/officeDocument/2006/relationships/image" Target="../media/image1530.png"/><Relationship Id="rId31" Type="http://schemas.openxmlformats.org/officeDocument/2006/relationships/image" Target="../media/image1546.png"/><Relationship Id="rId52" Type="http://schemas.openxmlformats.org/officeDocument/2006/relationships/image" Target="../media/image1564.png"/><Relationship Id="rId73" Type="http://schemas.openxmlformats.org/officeDocument/2006/relationships/image" Target="../media/image1584.png"/><Relationship Id="rId78" Type="http://schemas.openxmlformats.org/officeDocument/2006/relationships/image" Target="../media/image1589.png"/><Relationship Id="rId94" Type="http://schemas.openxmlformats.org/officeDocument/2006/relationships/image" Target="../media/image1605.png"/><Relationship Id="rId99" Type="http://schemas.openxmlformats.org/officeDocument/2006/relationships/image" Target="../media/image1609.png"/><Relationship Id="rId101" Type="http://schemas.openxmlformats.org/officeDocument/2006/relationships/image" Target="../media/image1611.png"/><Relationship Id="rId122" Type="http://schemas.openxmlformats.org/officeDocument/2006/relationships/image" Target="../media/image1631.png"/><Relationship Id="rId143" Type="http://schemas.openxmlformats.org/officeDocument/2006/relationships/image" Target="../media/image1649.png"/><Relationship Id="rId148" Type="http://schemas.openxmlformats.org/officeDocument/2006/relationships/image" Target="../media/image1653.png"/><Relationship Id="rId164" Type="http://schemas.openxmlformats.org/officeDocument/2006/relationships/image" Target="../media/image1667.png"/><Relationship Id="rId169" Type="http://schemas.openxmlformats.org/officeDocument/2006/relationships/image" Target="../media/image1672.png"/><Relationship Id="rId185" Type="http://schemas.openxmlformats.org/officeDocument/2006/relationships/image" Target="../media/image1688.png"/><Relationship Id="rId4" Type="http://schemas.openxmlformats.org/officeDocument/2006/relationships/image" Target="../media/image1524.png"/><Relationship Id="rId9" Type="http://schemas.openxmlformats.org/officeDocument/2006/relationships/image" Target="../media/image1529.png"/><Relationship Id="rId180" Type="http://schemas.openxmlformats.org/officeDocument/2006/relationships/image" Target="../media/image1683.png"/><Relationship Id="rId210" Type="http://schemas.openxmlformats.org/officeDocument/2006/relationships/image" Target="../media/image1713.png"/><Relationship Id="rId215" Type="http://schemas.openxmlformats.org/officeDocument/2006/relationships/image" Target="../media/image1718.png"/><Relationship Id="rId26" Type="http://schemas.openxmlformats.org/officeDocument/2006/relationships/image" Target="../media/image1542.png"/><Relationship Id="rId47" Type="http://schemas.openxmlformats.org/officeDocument/2006/relationships/image" Target="../media/image1559.png"/><Relationship Id="rId68" Type="http://schemas.openxmlformats.org/officeDocument/2006/relationships/image" Target="../media/image1579.png"/><Relationship Id="rId89" Type="http://schemas.openxmlformats.org/officeDocument/2006/relationships/image" Target="../media/image1600.png"/><Relationship Id="rId112" Type="http://schemas.openxmlformats.org/officeDocument/2006/relationships/image" Target="../media/image1621.png"/><Relationship Id="rId133" Type="http://schemas.openxmlformats.org/officeDocument/2006/relationships/image" Target="../media/image1639.png"/><Relationship Id="rId154" Type="http://schemas.openxmlformats.org/officeDocument/2006/relationships/image" Target="../media/image1657.png"/><Relationship Id="rId175" Type="http://schemas.openxmlformats.org/officeDocument/2006/relationships/image" Target="../media/image1678.png"/><Relationship Id="rId196" Type="http://schemas.openxmlformats.org/officeDocument/2006/relationships/image" Target="../media/image1699.png"/><Relationship Id="rId200" Type="http://schemas.openxmlformats.org/officeDocument/2006/relationships/image" Target="../media/image1703.png"/><Relationship Id="rId16" Type="http://schemas.openxmlformats.org/officeDocument/2006/relationships/image" Target="../media/image1446.png"/><Relationship Id="rId221" Type="http://schemas.openxmlformats.org/officeDocument/2006/relationships/image" Target="../media/image1724.png"/><Relationship Id="rId37" Type="http://schemas.openxmlformats.org/officeDocument/2006/relationships/image" Target="../media/image1550.png"/><Relationship Id="rId58" Type="http://schemas.openxmlformats.org/officeDocument/2006/relationships/image" Target="../media/image1569.png"/><Relationship Id="rId79" Type="http://schemas.openxmlformats.org/officeDocument/2006/relationships/image" Target="../media/image1590.png"/><Relationship Id="rId102" Type="http://schemas.openxmlformats.org/officeDocument/2006/relationships/image" Target="../media/image1612.png"/><Relationship Id="rId123" Type="http://schemas.openxmlformats.org/officeDocument/2006/relationships/image" Target="../media/image1632.png"/><Relationship Id="rId144" Type="http://schemas.openxmlformats.org/officeDocument/2006/relationships/image" Target="../media/image1650.png"/><Relationship Id="rId90" Type="http://schemas.openxmlformats.org/officeDocument/2006/relationships/image" Target="../media/image1601.png"/><Relationship Id="rId165" Type="http://schemas.openxmlformats.org/officeDocument/2006/relationships/image" Target="../media/image1668.png"/><Relationship Id="rId186" Type="http://schemas.openxmlformats.org/officeDocument/2006/relationships/image" Target="../media/image1689.png"/><Relationship Id="rId211" Type="http://schemas.openxmlformats.org/officeDocument/2006/relationships/image" Target="../media/image1714.png"/><Relationship Id="rId27" Type="http://schemas.openxmlformats.org/officeDocument/2006/relationships/image" Target="../media/image1543.png"/><Relationship Id="rId48" Type="http://schemas.openxmlformats.org/officeDocument/2006/relationships/image" Target="../media/image1560.png"/><Relationship Id="rId69" Type="http://schemas.openxmlformats.org/officeDocument/2006/relationships/image" Target="../media/image1580.png"/><Relationship Id="rId113" Type="http://schemas.openxmlformats.org/officeDocument/2006/relationships/image" Target="../media/image1622.png"/><Relationship Id="rId134" Type="http://schemas.openxmlformats.org/officeDocument/2006/relationships/image" Target="../media/image1640.png"/><Relationship Id="rId80" Type="http://schemas.openxmlformats.org/officeDocument/2006/relationships/image" Target="../media/image1591.png"/><Relationship Id="rId155" Type="http://schemas.openxmlformats.org/officeDocument/2006/relationships/image" Target="../media/image1658.png"/><Relationship Id="rId176" Type="http://schemas.openxmlformats.org/officeDocument/2006/relationships/image" Target="../media/image1679.png"/><Relationship Id="rId197" Type="http://schemas.openxmlformats.org/officeDocument/2006/relationships/image" Target="../media/image1700.png"/><Relationship Id="rId201" Type="http://schemas.openxmlformats.org/officeDocument/2006/relationships/image" Target="../media/image1704.png"/><Relationship Id="rId222" Type="http://schemas.openxmlformats.org/officeDocument/2006/relationships/image" Target="../media/image1725.png"/><Relationship Id="rId17" Type="http://schemas.openxmlformats.org/officeDocument/2006/relationships/image" Target="../media/image1534.png"/><Relationship Id="rId38" Type="http://schemas.openxmlformats.org/officeDocument/2006/relationships/image" Target="../media/image1551.png"/><Relationship Id="rId59" Type="http://schemas.openxmlformats.org/officeDocument/2006/relationships/image" Target="../media/image1570.png"/><Relationship Id="rId103" Type="http://schemas.openxmlformats.org/officeDocument/2006/relationships/image" Target="../media/image1613.png"/><Relationship Id="rId124" Type="http://schemas.openxmlformats.org/officeDocument/2006/relationships/image" Target="../media/image725.png"/><Relationship Id="rId70" Type="http://schemas.openxmlformats.org/officeDocument/2006/relationships/image" Target="../media/image1581.png"/><Relationship Id="rId91" Type="http://schemas.openxmlformats.org/officeDocument/2006/relationships/image" Target="../media/image1602.png"/><Relationship Id="rId145" Type="http://schemas.openxmlformats.org/officeDocument/2006/relationships/image" Target="../media/image1651.png"/><Relationship Id="rId166" Type="http://schemas.openxmlformats.org/officeDocument/2006/relationships/image" Target="../media/image1669.png"/><Relationship Id="rId187" Type="http://schemas.openxmlformats.org/officeDocument/2006/relationships/image" Target="../media/image1690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715.png"/><Relationship Id="rId28" Type="http://schemas.openxmlformats.org/officeDocument/2006/relationships/image" Target="../media/image1459.png"/><Relationship Id="rId49" Type="http://schemas.openxmlformats.org/officeDocument/2006/relationships/image" Target="../media/image1561.png"/><Relationship Id="rId114" Type="http://schemas.openxmlformats.org/officeDocument/2006/relationships/image" Target="../media/image1623.png"/><Relationship Id="rId60" Type="http://schemas.openxmlformats.org/officeDocument/2006/relationships/image" Target="../media/image1571.png"/><Relationship Id="rId81" Type="http://schemas.openxmlformats.org/officeDocument/2006/relationships/image" Target="../media/image1592.png"/><Relationship Id="rId135" Type="http://schemas.openxmlformats.org/officeDocument/2006/relationships/image" Target="../media/image1641.png"/><Relationship Id="rId156" Type="http://schemas.openxmlformats.org/officeDocument/2006/relationships/image" Target="../media/image1659.png"/><Relationship Id="rId177" Type="http://schemas.openxmlformats.org/officeDocument/2006/relationships/image" Target="../media/image1680.png"/><Relationship Id="rId198" Type="http://schemas.openxmlformats.org/officeDocument/2006/relationships/image" Target="../media/image1701.png"/><Relationship Id="rId202" Type="http://schemas.openxmlformats.org/officeDocument/2006/relationships/image" Target="../media/image1705.png"/><Relationship Id="rId223" Type="http://schemas.openxmlformats.org/officeDocument/2006/relationships/image" Target="../media/image1726.png"/><Relationship Id="rId18" Type="http://schemas.openxmlformats.org/officeDocument/2006/relationships/image" Target="../media/image1445.png"/><Relationship Id="rId39" Type="http://schemas.openxmlformats.org/officeDocument/2006/relationships/image" Target="../media/image1552.png"/><Relationship Id="rId50" Type="http://schemas.openxmlformats.org/officeDocument/2006/relationships/image" Target="../media/image1562.png"/><Relationship Id="rId104" Type="http://schemas.openxmlformats.org/officeDocument/2006/relationships/image" Target="../media/image1614.png"/><Relationship Id="rId125" Type="http://schemas.openxmlformats.org/officeDocument/2006/relationships/image" Target="../media/image1388.png"/><Relationship Id="rId146" Type="http://schemas.openxmlformats.org/officeDocument/2006/relationships/image" Target="../media/image1652.png"/><Relationship Id="rId167" Type="http://schemas.openxmlformats.org/officeDocument/2006/relationships/image" Target="../media/image1670.png"/><Relationship Id="rId188" Type="http://schemas.openxmlformats.org/officeDocument/2006/relationships/image" Target="../media/image1691.png"/><Relationship Id="rId71" Type="http://schemas.openxmlformats.org/officeDocument/2006/relationships/image" Target="../media/image1582.png"/><Relationship Id="rId92" Type="http://schemas.openxmlformats.org/officeDocument/2006/relationships/image" Target="../media/image1603.png"/><Relationship Id="rId213" Type="http://schemas.openxmlformats.org/officeDocument/2006/relationships/image" Target="../media/image1716.png"/><Relationship Id="rId2" Type="http://schemas.openxmlformats.org/officeDocument/2006/relationships/image" Target="../media/image915.png"/><Relationship Id="rId29" Type="http://schemas.openxmlformats.org/officeDocument/2006/relationships/image" Target="../media/image1544.png"/><Relationship Id="rId40" Type="http://schemas.openxmlformats.org/officeDocument/2006/relationships/image" Target="../media/image1553.png"/><Relationship Id="rId115" Type="http://schemas.openxmlformats.org/officeDocument/2006/relationships/image" Target="../media/image1624.png"/><Relationship Id="rId136" Type="http://schemas.openxmlformats.org/officeDocument/2006/relationships/image" Target="../media/image1642.png"/><Relationship Id="rId157" Type="http://schemas.openxmlformats.org/officeDocument/2006/relationships/image" Target="../media/image1660.png"/><Relationship Id="rId178" Type="http://schemas.openxmlformats.org/officeDocument/2006/relationships/image" Target="../media/image1681.png"/><Relationship Id="rId61" Type="http://schemas.openxmlformats.org/officeDocument/2006/relationships/image" Target="../media/image1572.png"/><Relationship Id="rId82" Type="http://schemas.openxmlformats.org/officeDocument/2006/relationships/image" Target="../media/image1593.png"/><Relationship Id="rId199" Type="http://schemas.openxmlformats.org/officeDocument/2006/relationships/image" Target="../media/image1702.png"/><Relationship Id="rId203" Type="http://schemas.openxmlformats.org/officeDocument/2006/relationships/image" Target="../media/image1706.png"/><Relationship Id="rId19" Type="http://schemas.openxmlformats.org/officeDocument/2006/relationships/image" Target="../media/image1535.png"/><Relationship Id="rId224" Type="http://schemas.openxmlformats.org/officeDocument/2006/relationships/image" Target="../media/image1727.png"/><Relationship Id="rId30" Type="http://schemas.openxmlformats.org/officeDocument/2006/relationships/image" Target="../media/image1545.png"/><Relationship Id="rId105" Type="http://schemas.openxmlformats.org/officeDocument/2006/relationships/image" Target="../media/image1615.png"/><Relationship Id="rId126" Type="http://schemas.openxmlformats.org/officeDocument/2006/relationships/image" Target="../media/image1633.png"/><Relationship Id="rId147" Type="http://schemas.openxmlformats.org/officeDocument/2006/relationships/image" Target="../media/image947.png"/><Relationship Id="rId168" Type="http://schemas.openxmlformats.org/officeDocument/2006/relationships/image" Target="../media/image1671.png"/><Relationship Id="rId51" Type="http://schemas.openxmlformats.org/officeDocument/2006/relationships/image" Target="../media/image1563.png"/><Relationship Id="rId72" Type="http://schemas.openxmlformats.org/officeDocument/2006/relationships/image" Target="../media/image1583.png"/><Relationship Id="rId93" Type="http://schemas.openxmlformats.org/officeDocument/2006/relationships/image" Target="../media/image1604.png"/><Relationship Id="rId189" Type="http://schemas.openxmlformats.org/officeDocument/2006/relationships/image" Target="../media/image1692.png"/><Relationship Id="rId3" Type="http://schemas.openxmlformats.org/officeDocument/2006/relationships/image" Target="../media/image1523.png"/><Relationship Id="rId214" Type="http://schemas.openxmlformats.org/officeDocument/2006/relationships/image" Target="../media/image1717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833.png"/><Relationship Id="rId21" Type="http://schemas.openxmlformats.org/officeDocument/2006/relationships/image" Target="../media/image1744.png"/><Relationship Id="rId63" Type="http://schemas.openxmlformats.org/officeDocument/2006/relationships/image" Target="../media/image1786.png"/><Relationship Id="rId159" Type="http://schemas.openxmlformats.org/officeDocument/2006/relationships/image" Target="../media/image1872.png"/><Relationship Id="rId170" Type="http://schemas.openxmlformats.org/officeDocument/2006/relationships/image" Target="../media/image1881.png"/><Relationship Id="rId226" Type="http://schemas.openxmlformats.org/officeDocument/2006/relationships/image" Target="../media/image1935.png"/><Relationship Id="rId268" Type="http://schemas.openxmlformats.org/officeDocument/2006/relationships/image" Target="../media/image1977.png"/><Relationship Id="rId32" Type="http://schemas.openxmlformats.org/officeDocument/2006/relationships/image" Target="../media/image1755.png"/><Relationship Id="rId74" Type="http://schemas.openxmlformats.org/officeDocument/2006/relationships/image" Target="../media/image1796.png"/><Relationship Id="rId128" Type="http://schemas.openxmlformats.org/officeDocument/2006/relationships/image" Target="../media/image1843.png"/><Relationship Id="rId5" Type="http://schemas.openxmlformats.org/officeDocument/2006/relationships/image" Target="../media/image1531.png"/><Relationship Id="rId181" Type="http://schemas.openxmlformats.org/officeDocument/2006/relationships/image" Target="../media/image1892.png"/><Relationship Id="rId237" Type="http://schemas.openxmlformats.org/officeDocument/2006/relationships/image" Target="../media/image1946.png"/><Relationship Id="rId279" Type="http://schemas.openxmlformats.org/officeDocument/2006/relationships/image" Target="../media/image1988.png"/><Relationship Id="rId43" Type="http://schemas.openxmlformats.org/officeDocument/2006/relationships/image" Target="../media/image1766.png"/><Relationship Id="rId139" Type="http://schemas.openxmlformats.org/officeDocument/2006/relationships/image" Target="../media/image1854.png"/><Relationship Id="rId290" Type="http://schemas.openxmlformats.org/officeDocument/2006/relationships/image" Target="../media/image1998.png"/><Relationship Id="rId85" Type="http://schemas.openxmlformats.org/officeDocument/2006/relationships/image" Target="../media/image1803.png"/><Relationship Id="rId150" Type="http://schemas.openxmlformats.org/officeDocument/2006/relationships/image" Target="../media/image1865.png"/><Relationship Id="rId192" Type="http://schemas.openxmlformats.org/officeDocument/2006/relationships/image" Target="../media/image1903.png"/><Relationship Id="rId206" Type="http://schemas.openxmlformats.org/officeDocument/2006/relationships/image" Target="../media/image1916.png"/><Relationship Id="rId248" Type="http://schemas.openxmlformats.org/officeDocument/2006/relationships/image" Target="../media/image1957.png"/><Relationship Id="rId269" Type="http://schemas.openxmlformats.org/officeDocument/2006/relationships/image" Target="../media/image1978.png"/><Relationship Id="rId12" Type="http://schemas.openxmlformats.org/officeDocument/2006/relationships/image" Target="../media/image1735.png"/><Relationship Id="rId33" Type="http://schemas.openxmlformats.org/officeDocument/2006/relationships/image" Target="../media/image1756.png"/><Relationship Id="rId108" Type="http://schemas.openxmlformats.org/officeDocument/2006/relationships/image" Target="../media/image1235.png"/><Relationship Id="rId129" Type="http://schemas.openxmlformats.org/officeDocument/2006/relationships/image" Target="../media/image1844.png"/><Relationship Id="rId280" Type="http://schemas.openxmlformats.org/officeDocument/2006/relationships/image" Target="../media/image1989.png"/><Relationship Id="rId54" Type="http://schemas.openxmlformats.org/officeDocument/2006/relationships/image" Target="../media/image1777.png"/><Relationship Id="rId75" Type="http://schemas.openxmlformats.org/officeDocument/2006/relationships/image" Target="../media/image1683.png"/><Relationship Id="rId96" Type="http://schemas.openxmlformats.org/officeDocument/2006/relationships/image" Target="../media/image1814.png"/><Relationship Id="rId140" Type="http://schemas.openxmlformats.org/officeDocument/2006/relationships/image" Target="../media/image1855.png"/><Relationship Id="rId161" Type="http://schemas.openxmlformats.org/officeDocument/2006/relationships/image" Target="../media/image1874.png"/><Relationship Id="rId182" Type="http://schemas.openxmlformats.org/officeDocument/2006/relationships/image" Target="../media/image1893.png"/><Relationship Id="rId217" Type="http://schemas.openxmlformats.org/officeDocument/2006/relationships/image" Target="../media/image1927.png"/><Relationship Id="rId6" Type="http://schemas.openxmlformats.org/officeDocument/2006/relationships/image" Target="../media/image1733.png"/><Relationship Id="rId238" Type="http://schemas.openxmlformats.org/officeDocument/2006/relationships/image" Target="../media/image1947.png"/><Relationship Id="rId259" Type="http://schemas.openxmlformats.org/officeDocument/2006/relationships/image" Target="../media/image1968.png"/><Relationship Id="rId23" Type="http://schemas.openxmlformats.org/officeDocument/2006/relationships/image" Target="../media/image1746.png"/><Relationship Id="rId119" Type="http://schemas.openxmlformats.org/officeDocument/2006/relationships/image" Target="../media/image1835.png"/><Relationship Id="rId270" Type="http://schemas.openxmlformats.org/officeDocument/2006/relationships/image" Target="../media/image1979.png"/><Relationship Id="rId291" Type="http://schemas.openxmlformats.org/officeDocument/2006/relationships/image" Target="../media/image1999.png"/><Relationship Id="rId44" Type="http://schemas.openxmlformats.org/officeDocument/2006/relationships/image" Target="../media/image1767.png"/><Relationship Id="rId65" Type="http://schemas.openxmlformats.org/officeDocument/2006/relationships/image" Target="../media/image1788.png"/><Relationship Id="rId86" Type="http://schemas.openxmlformats.org/officeDocument/2006/relationships/image" Target="../media/image1804.png"/><Relationship Id="rId130" Type="http://schemas.openxmlformats.org/officeDocument/2006/relationships/image" Target="../media/image1845.png"/><Relationship Id="rId151" Type="http://schemas.openxmlformats.org/officeDocument/2006/relationships/image" Target="../media/image1866.png"/><Relationship Id="rId172" Type="http://schemas.openxmlformats.org/officeDocument/2006/relationships/image" Target="../media/image1883.png"/><Relationship Id="rId193" Type="http://schemas.openxmlformats.org/officeDocument/2006/relationships/image" Target="../media/image1904.png"/><Relationship Id="rId207" Type="http://schemas.openxmlformats.org/officeDocument/2006/relationships/image" Target="../media/image1917.png"/><Relationship Id="rId228" Type="http://schemas.openxmlformats.org/officeDocument/2006/relationships/image" Target="../media/image1937.png"/><Relationship Id="rId249" Type="http://schemas.openxmlformats.org/officeDocument/2006/relationships/image" Target="../media/image1958.png"/><Relationship Id="rId13" Type="http://schemas.openxmlformats.org/officeDocument/2006/relationships/image" Target="../media/image1736.png"/><Relationship Id="rId109" Type="http://schemas.openxmlformats.org/officeDocument/2006/relationships/image" Target="../media/image1825.png"/><Relationship Id="rId260" Type="http://schemas.openxmlformats.org/officeDocument/2006/relationships/image" Target="../media/image1969.png"/><Relationship Id="rId281" Type="http://schemas.openxmlformats.org/officeDocument/2006/relationships/image" Target="../media/image247.png"/><Relationship Id="rId34" Type="http://schemas.openxmlformats.org/officeDocument/2006/relationships/image" Target="../media/image1757.png"/><Relationship Id="rId55" Type="http://schemas.openxmlformats.org/officeDocument/2006/relationships/image" Target="../media/image1778.png"/><Relationship Id="rId76" Type="http://schemas.openxmlformats.org/officeDocument/2006/relationships/image" Target="../media/image1797.png"/><Relationship Id="rId97" Type="http://schemas.openxmlformats.org/officeDocument/2006/relationships/image" Target="../media/image1815.png"/><Relationship Id="rId120" Type="http://schemas.openxmlformats.org/officeDocument/2006/relationships/image" Target="../media/image1836.png"/><Relationship Id="rId141" Type="http://schemas.openxmlformats.org/officeDocument/2006/relationships/image" Target="../media/image1856.png"/><Relationship Id="rId7" Type="http://schemas.openxmlformats.org/officeDocument/2006/relationships/image" Target="../media/image919.png"/><Relationship Id="rId162" Type="http://schemas.openxmlformats.org/officeDocument/2006/relationships/image" Target="../media/image1875.png"/><Relationship Id="rId183" Type="http://schemas.openxmlformats.org/officeDocument/2006/relationships/image" Target="../media/image1894.png"/><Relationship Id="rId218" Type="http://schemas.openxmlformats.org/officeDocument/2006/relationships/image" Target="../media/image1928.png"/><Relationship Id="rId239" Type="http://schemas.openxmlformats.org/officeDocument/2006/relationships/image" Target="../media/image1948.png"/><Relationship Id="rId250" Type="http://schemas.openxmlformats.org/officeDocument/2006/relationships/image" Target="../media/image1959.png"/><Relationship Id="rId271" Type="http://schemas.openxmlformats.org/officeDocument/2006/relationships/image" Target="../media/image1980.png"/><Relationship Id="rId292" Type="http://schemas.openxmlformats.org/officeDocument/2006/relationships/image" Target="../media/image2000.png"/><Relationship Id="rId24" Type="http://schemas.openxmlformats.org/officeDocument/2006/relationships/image" Target="../media/image1747.png"/><Relationship Id="rId45" Type="http://schemas.openxmlformats.org/officeDocument/2006/relationships/image" Target="../media/image1768.png"/><Relationship Id="rId66" Type="http://schemas.openxmlformats.org/officeDocument/2006/relationships/image" Target="../media/image1789.png"/><Relationship Id="rId87" Type="http://schemas.openxmlformats.org/officeDocument/2006/relationships/image" Target="../media/image1805.png"/><Relationship Id="rId110" Type="http://schemas.openxmlformats.org/officeDocument/2006/relationships/image" Target="../media/image1826.png"/><Relationship Id="rId131" Type="http://schemas.openxmlformats.org/officeDocument/2006/relationships/image" Target="../media/image1846.png"/><Relationship Id="rId152" Type="http://schemas.openxmlformats.org/officeDocument/2006/relationships/image" Target="../media/image1867.png"/><Relationship Id="rId173" Type="http://schemas.openxmlformats.org/officeDocument/2006/relationships/image" Target="../media/image1884.png"/><Relationship Id="rId194" Type="http://schemas.openxmlformats.org/officeDocument/2006/relationships/image" Target="../media/image1905.png"/><Relationship Id="rId208" Type="http://schemas.openxmlformats.org/officeDocument/2006/relationships/image" Target="../media/image1918.png"/><Relationship Id="rId229" Type="http://schemas.openxmlformats.org/officeDocument/2006/relationships/image" Target="../media/image1938.png"/><Relationship Id="rId240" Type="http://schemas.openxmlformats.org/officeDocument/2006/relationships/image" Target="../media/image1949.png"/><Relationship Id="rId261" Type="http://schemas.openxmlformats.org/officeDocument/2006/relationships/image" Target="../media/image1970.png"/><Relationship Id="rId14" Type="http://schemas.openxmlformats.org/officeDocument/2006/relationships/image" Target="../media/image1737.png"/><Relationship Id="rId35" Type="http://schemas.openxmlformats.org/officeDocument/2006/relationships/image" Target="../media/image1758.png"/><Relationship Id="rId56" Type="http://schemas.openxmlformats.org/officeDocument/2006/relationships/image" Target="../media/image1779.png"/><Relationship Id="rId77" Type="http://schemas.openxmlformats.org/officeDocument/2006/relationships/image" Target="../media/image1798.png"/><Relationship Id="rId100" Type="http://schemas.openxmlformats.org/officeDocument/2006/relationships/image" Target="../media/image1818.png"/><Relationship Id="rId282" Type="http://schemas.openxmlformats.org/officeDocument/2006/relationships/image" Target="../media/image1990.png"/><Relationship Id="rId8" Type="http://schemas.openxmlformats.org/officeDocument/2006/relationships/image" Target="../media/image920.png"/><Relationship Id="rId98" Type="http://schemas.openxmlformats.org/officeDocument/2006/relationships/image" Target="../media/image1816.png"/><Relationship Id="rId121" Type="http://schemas.openxmlformats.org/officeDocument/2006/relationships/image" Target="../media/image1837.png"/><Relationship Id="rId142" Type="http://schemas.openxmlformats.org/officeDocument/2006/relationships/image" Target="../media/image1857.png"/><Relationship Id="rId163" Type="http://schemas.openxmlformats.org/officeDocument/2006/relationships/image" Target="../media/image1715.png"/><Relationship Id="rId184" Type="http://schemas.openxmlformats.org/officeDocument/2006/relationships/image" Target="../media/image1895.png"/><Relationship Id="rId219" Type="http://schemas.openxmlformats.org/officeDocument/2006/relationships/image" Target="../media/image1929.png"/><Relationship Id="rId230" Type="http://schemas.openxmlformats.org/officeDocument/2006/relationships/image" Target="../media/image1939.png"/><Relationship Id="rId251" Type="http://schemas.openxmlformats.org/officeDocument/2006/relationships/image" Target="../media/image1960.png"/><Relationship Id="rId25" Type="http://schemas.openxmlformats.org/officeDocument/2006/relationships/image" Target="../media/image1748.png"/><Relationship Id="rId46" Type="http://schemas.openxmlformats.org/officeDocument/2006/relationships/image" Target="../media/image1769.png"/><Relationship Id="rId67" Type="http://schemas.openxmlformats.org/officeDocument/2006/relationships/image" Target="../media/image1790.png"/><Relationship Id="rId272" Type="http://schemas.openxmlformats.org/officeDocument/2006/relationships/image" Target="../media/image1981.png"/><Relationship Id="rId88" Type="http://schemas.openxmlformats.org/officeDocument/2006/relationships/image" Target="../media/image1806.png"/><Relationship Id="rId111" Type="http://schemas.openxmlformats.org/officeDocument/2006/relationships/image" Target="../media/image1827.png"/><Relationship Id="rId132" Type="http://schemas.openxmlformats.org/officeDocument/2006/relationships/image" Target="../media/image1847.png"/><Relationship Id="rId153" Type="http://schemas.openxmlformats.org/officeDocument/2006/relationships/image" Target="../media/image1868.png"/><Relationship Id="rId174" Type="http://schemas.openxmlformats.org/officeDocument/2006/relationships/image" Target="../media/image1885.png"/><Relationship Id="rId195" Type="http://schemas.openxmlformats.org/officeDocument/2006/relationships/image" Target="../media/image1906.png"/><Relationship Id="rId209" Type="http://schemas.openxmlformats.org/officeDocument/2006/relationships/image" Target="../media/image1919.png"/><Relationship Id="rId220" Type="http://schemas.openxmlformats.org/officeDocument/2006/relationships/image" Target="../media/image1930.png"/><Relationship Id="rId241" Type="http://schemas.openxmlformats.org/officeDocument/2006/relationships/image" Target="../media/image1950.png"/><Relationship Id="rId15" Type="http://schemas.openxmlformats.org/officeDocument/2006/relationships/image" Target="../media/image1738.png"/><Relationship Id="rId36" Type="http://schemas.openxmlformats.org/officeDocument/2006/relationships/image" Target="../media/image1759.png"/><Relationship Id="rId57" Type="http://schemas.openxmlformats.org/officeDocument/2006/relationships/image" Target="../media/image1780.png"/><Relationship Id="rId262" Type="http://schemas.openxmlformats.org/officeDocument/2006/relationships/image" Target="../media/image1971.png"/><Relationship Id="rId283" Type="http://schemas.openxmlformats.org/officeDocument/2006/relationships/image" Target="../media/image1991.png"/><Relationship Id="rId78" Type="http://schemas.openxmlformats.org/officeDocument/2006/relationships/image" Target="../media/image1799.png"/><Relationship Id="rId99" Type="http://schemas.openxmlformats.org/officeDocument/2006/relationships/image" Target="../media/image1817.png"/><Relationship Id="rId101" Type="http://schemas.openxmlformats.org/officeDocument/2006/relationships/image" Target="../media/image1819.png"/><Relationship Id="rId122" Type="http://schemas.openxmlformats.org/officeDocument/2006/relationships/image" Target="../media/image1838.png"/><Relationship Id="rId143" Type="http://schemas.openxmlformats.org/officeDocument/2006/relationships/image" Target="../media/image1858.png"/><Relationship Id="rId164" Type="http://schemas.openxmlformats.org/officeDocument/2006/relationships/image" Target="../media/image1876.png"/><Relationship Id="rId185" Type="http://schemas.openxmlformats.org/officeDocument/2006/relationships/image" Target="../media/image1896.png"/><Relationship Id="rId9" Type="http://schemas.openxmlformats.org/officeDocument/2006/relationships/image" Target="../media/image1525.png"/><Relationship Id="rId210" Type="http://schemas.openxmlformats.org/officeDocument/2006/relationships/image" Target="../media/image1920.png"/><Relationship Id="rId26" Type="http://schemas.openxmlformats.org/officeDocument/2006/relationships/image" Target="../media/image1749.png"/><Relationship Id="rId231" Type="http://schemas.openxmlformats.org/officeDocument/2006/relationships/image" Target="../media/image1940.png"/><Relationship Id="rId252" Type="http://schemas.openxmlformats.org/officeDocument/2006/relationships/image" Target="../media/image1961.png"/><Relationship Id="rId273" Type="http://schemas.openxmlformats.org/officeDocument/2006/relationships/image" Target="../media/image1982.png"/><Relationship Id="rId47" Type="http://schemas.openxmlformats.org/officeDocument/2006/relationships/image" Target="../media/image1770.png"/><Relationship Id="rId68" Type="http://schemas.openxmlformats.org/officeDocument/2006/relationships/image" Target="../media/image1230.png"/><Relationship Id="rId89" Type="http://schemas.openxmlformats.org/officeDocument/2006/relationships/image" Target="../media/image1807.png"/><Relationship Id="rId112" Type="http://schemas.openxmlformats.org/officeDocument/2006/relationships/image" Target="../media/image1828.png"/><Relationship Id="rId133" Type="http://schemas.openxmlformats.org/officeDocument/2006/relationships/image" Target="../media/image1848.png"/><Relationship Id="rId154" Type="http://schemas.openxmlformats.org/officeDocument/2006/relationships/image" Target="../media/image1224.png"/><Relationship Id="rId175" Type="http://schemas.openxmlformats.org/officeDocument/2006/relationships/image" Target="../media/image1886.png"/><Relationship Id="rId196" Type="http://schemas.openxmlformats.org/officeDocument/2006/relationships/image" Target="../media/image1907.png"/><Relationship Id="rId200" Type="http://schemas.openxmlformats.org/officeDocument/2006/relationships/image" Target="../media/image1911.png"/><Relationship Id="rId16" Type="http://schemas.openxmlformats.org/officeDocument/2006/relationships/image" Target="../media/image1739.png"/><Relationship Id="rId221" Type="http://schemas.openxmlformats.org/officeDocument/2006/relationships/image" Target="../media/image1931.png"/><Relationship Id="rId242" Type="http://schemas.openxmlformats.org/officeDocument/2006/relationships/image" Target="../media/image1951.png"/><Relationship Id="rId263" Type="http://schemas.openxmlformats.org/officeDocument/2006/relationships/image" Target="../media/image1972.png"/><Relationship Id="rId284" Type="http://schemas.openxmlformats.org/officeDocument/2006/relationships/image" Target="../media/image1992.png"/><Relationship Id="rId37" Type="http://schemas.openxmlformats.org/officeDocument/2006/relationships/image" Target="../media/image1760.png"/><Relationship Id="rId58" Type="http://schemas.openxmlformats.org/officeDocument/2006/relationships/image" Target="../media/image1781.png"/><Relationship Id="rId79" Type="http://schemas.openxmlformats.org/officeDocument/2006/relationships/image" Target="../media/image1800.png"/><Relationship Id="rId102" Type="http://schemas.openxmlformats.org/officeDocument/2006/relationships/image" Target="../media/image1820.png"/><Relationship Id="rId123" Type="http://schemas.openxmlformats.org/officeDocument/2006/relationships/image" Target="../media/image1839.png"/><Relationship Id="rId144" Type="http://schemas.openxmlformats.org/officeDocument/2006/relationships/image" Target="../media/image1859.png"/><Relationship Id="rId90" Type="http://schemas.openxmlformats.org/officeDocument/2006/relationships/image" Target="../media/image1808.png"/><Relationship Id="rId165" Type="http://schemas.openxmlformats.org/officeDocument/2006/relationships/image" Target="../media/image1877.png"/><Relationship Id="rId186" Type="http://schemas.openxmlformats.org/officeDocument/2006/relationships/image" Target="../media/image1897.png"/><Relationship Id="rId211" Type="http://schemas.openxmlformats.org/officeDocument/2006/relationships/image" Target="../media/image1921.png"/><Relationship Id="rId232" Type="http://schemas.openxmlformats.org/officeDocument/2006/relationships/image" Target="../media/image1941.png"/><Relationship Id="rId253" Type="http://schemas.openxmlformats.org/officeDocument/2006/relationships/image" Target="../media/image1962.png"/><Relationship Id="rId274" Type="http://schemas.openxmlformats.org/officeDocument/2006/relationships/image" Target="../media/image1983.png"/><Relationship Id="rId27" Type="http://schemas.openxmlformats.org/officeDocument/2006/relationships/image" Target="../media/image1750.png"/><Relationship Id="rId48" Type="http://schemas.openxmlformats.org/officeDocument/2006/relationships/image" Target="../media/image1771.png"/><Relationship Id="rId69" Type="http://schemas.openxmlformats.org/officeDocument/2006/relationships/image" Target="../media/image1791.png"/><Relationship Id="rId113" Type="http://schemas.openxmlformats.org/officeDocument/2006/relationships/image" Target="../media/image1829.png"/><Relationship Id="rId134" Type="http://schemas.openxmlformats.org/officeDocument/2006/relationships/image" Target="../media/image1849.png"/><Relationship Id="rId80" Type="http://schemas.openxmlformats.org/officeDocument/2006/relationships/image" Target="../media/image1703.png"/><Relationship Id="rId155" Type="http://schemas.openxmlformats.org/officeDocument/2006/relationships/image" Target="../media/image1869.png"/><Relationship Id="rId176" Type="http://schemas.openxmlformats.org/officeDocument/2006/relationships/image" Target="../media/image1887.png"/><Relationship Id="rId197" Type="http://schemas.openxmlformats.org/officeDocument/2006/relationships/image" Target="../media/image1908.png"/><Relationship Id="rId201" Type="http://schemas.openxmlformats.org/officeDocument/2006/relationships/image" Target="../media/image1912.png"/><Relationship Id="rId222" Type="http://schemas.openxmlformats.org/officeDocument/2006/relationships/image" Target="../media/image1932.png"/><Relationship Id="rId243" Type="http://schemas.openxmlformats.org/officeDocument/2006/relationships/image" Target="../media/image1952.png"/><Relationship Id="rId264" Type="http://schemas.openxmlformats.org/officeDocument/2006/relationships/image" Target="../media/image1973.png"/><Relationship Id="rId285" Type="http://schemas.openxmlformats.org/officeDocument/2006/relationships/image" Target="../media/image1993.png"/><Relationship Id="rId17" Type="http://schemas.openxmlformats.org/officeDocument/2006/relationships/image" Target="../media/image1740.png"/><Relationship Id="rId38" Type="http://schemas.openxmlformats.org/officeDocument/2006/relationships/image" Target="../media/image1761.png"/><Relationship Id="rId59" Type="http://schemas.openxmlformats.org/officeDocument/2006/relationships/image" Target="../media/image1782.png"/><Relationship Id="rId103" Type="http://schemas.openxmlformats.org/officeDocument/2006/relationships/image" Target="../media/image1821.png"/><Relationship Id="rId124" Type="http://schemas.openxmlformats.org/officeDocument/2006/relationships/image" Target="../media/image1723.png"/><Relationship Id="rId70" Type="http://schemas.openxmlformats.org/officeDocument/2006/relationships/image" Target="../media/image1792.png"/><Relationship Id="rId91" Type="http://schemas.openxmlformats.org/officeDocument/2006/relationships/image" Target="../media/image1809.png"/><Relationship Id="rId145" Type="http://schemas.openxmlformats.org/officeDocument/2006/relationships/image" Target="../media/image1860.png"/><Relationship Id="rId166" Type="http://schemas.openxmlformats.org/officeDocument/2006/relationships/image" Target="../media/image1878.png"/><Relationship Id="rId187" Type="http://schemas.openxmlformats.org/officeDocument/2006/relationships/image" Target="../media/image189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1922.png"/><Relationship Id="rId233" Type="http://schemas.openxmlformats.org/officeDocument/2006/relationships/image" Target="../media/image1942.png"/><Relationship Id="rId254" Type="http://schemas.openxmlformats.org/officeDocument/2006/relationships/image" Target="../media/image1963.png"/><Relationship Id="rId28" Type="http://schemas.openxmlformats.org/officeDocument/2006/relationships/image" Target="../media/image1751.png"/><Relationship Id="rId49" Type="http://schemas.openxmlformats.org/officeDocument/2006/relationships/image" Target="../media/image1772.png"/><Relationship Id="rId114" Type="http://schemas.openxmlformats.org/officeDocument/2006/relationships/image" Target="../media/image1830.png"/><Relationship Id="rId275" Type="http://schemas.openxmlformats.org/officeDocument/2006/relationships/image" Target="../media/image1984.png"/><Relationship Id="rId60" Type="http://schemas.openxmlformats.org/officeDocument/2006/relationships/image" Target="../media/image1783.png"/><Relationship Id="rId81" Type="http://schemas.openxmlformats.org/officeDocument/2006/relationships/image" Target="../media/image1691.png"/><Relationship Id="rId135" Type="http://schemas.openxmlformats.org/officeDocument/2006/relationships/image" Target="../media/image1850.png"/><Relationship Id="rId156" Type="http://schemas.openxmlformats.org/officeDocument/2006/relationships/image" Target="../media/image1870.png"/><Relationship Id="rId177" Type="http://schemas.openxmlformats.org/officeDocument/2006/relationships/image" Target="../media/image1888.png"/><Relationship Id="rId198" Type="http://schemas.openxmlformats.org/officeDocument/2006/relationships/image" Target="../media/image1909.png"/><Relationship Id="rId202" Type="http://schemas.openxmlformats.org/officeDocument/2006/relationships/image" Target="../media/image1913.png"/><Relationship Id="rId223" Type="http://schemas.openxmlformats.org/officeDocument/2006/relationships/image" Target="../media/image1933.png"/><Relationship Id="rId244" Type="http://schemas.openxmlformats.org/officeDocument/2006/relationships/image" Target="../media/image1953.png"/><Relationship Id="rId18" Type="http://schemas.openxmlformats.org/officeDocument/2006/relationships/image" Target="../media/image1741.png"/><Relationship Id="rId39" Type="http://schemas.openxmlformats.org/officeDocument/2006/relationships/image" Target="../media/image1762.png"/><Relationship Id="rId265" Type="http://schemas.openxmlformats.org/officeDocument/2006/relationships/image" Target="../media/image1974.png"/><Relationship Id="rId286" Type="http://schemas.openxmlformats.org/officeDocument/2006/relationships/image" Target="../media/image1994.png"/><Relationship Id="rId50" Type="http://schemas.openxmlformats.org/officeDocument/2006/relationships/image" Target="../media/image1773.png"/><Relationship Id="rId104" Type="http://schemas.openxmlformats.org/officeDocument/2006/relationships/image" Target="../media/image1822.png"/><Relationship Id="rId125" Type="http://schemas.openxmlformats.org/officeDocument/2006/relationships/image" Target="../media/image1840.png"/><Relationship Id="rId146" Type="http://schemas.openxmlformats.org/officeDocument/2006/relationships/image" Target="../media/image1861.png"/><Relationship Id="rId167" Type="http://schemas.openxmlformats.org/officeDocument/2006/relationships/image" Target="../media/image1673.png"/><Relationship Id="rId188" Type="http://schemas.openxmlformats.org/officeDocument/2006/relationships/image" Target="../media/image1899.png"/><Relationship Id="rId71" Type="http://schemas.openxmlformats.org/officeDocument/2006/relationships/image" Target="../media/image1793.png"/><Relationship Id="rId92" Type="http://schemas.openxmlformats.org/officeDocument/2006/relationships/image" Target="../media/image1810.png"/><Relationship Id="rId213" Type="http://schemas.openxmlformats.org/officeDocument/2006/relationships/image" Target="../media/image1923.png"/><Relationship Id="rId234" Type="http://schemas.openxmlformats.org/officeDocument/2006/relationships/image" Target="../media/image1943.png"/><Relationship Id="rId2" Type="http://schemas.openxmlformats.org/officeDocument/2006/relationships/image" Target="../media/image773.png"/><Relationship Id="rId29" Type="http://schemas.openxmlformats.org/officeDocument/2006/relationships/image" Target="../media/image1752.png"/><Relationship Id="rId255" Type="http://schemas.openxmlformats.org/officeDocument/2006/relationships/image" Target="../media/image1964.png"/><Relationship Id="rId276" Type="http://schemas.openxmlformats.org/officeDocument/2006/relationships/image" Target="../media/image1985.png"/><Relationship Id="rId40" Type="http://schemas.openxmlformats.org/officeDocument/2006/relationships/image" Target="../media/image1763.png"/><Relationship Id="rId115" Type="http://schemas.openxmlformats.org/officeDocument/2006/relationships/image" Target="../media/image1831.png"/><Relationship Id="rId136" Type="http://schemas.openxmlformats.org/officeDocument/2006/relationships/image" Target="../media/image1851.png"/><Relationship Id="rId157" Type="http://schemas.openxmlformats.org/officeDocument/2006/relationships/image" Target="../media/image1871.png"/><Relationship Id="rId178" Type="http://schemas.openxmlformats.org/officeDocument/2006/relationships/image" Target="../media/image1889.png"/><Relationship Id="rId61" Type="http://schemas.openxmlformats.org/officeDocument/2006/relationships/image" Target="../media/image1784.png"/><Relationship Id="rId82" Type="http://schemas.openxmlformats.org/officeDocument/2006/relationships/image" Target="../media/image1686.png"/><Relationship Id="rId199" Type="http://schemas.openxmlformats.org/officeDocument/2006/relationships/image" Target="../media/image1910.png"/><Relationship Id="rId203" Type="http://schemas.openxmlformats.org/officeDocument/2006/relationships/image" Target="../media/image269.png"/><Relationship Id="rId19" Type="http://schemas.openxmlformats.org/officeDocument/2006/relationships/image" Target="../media/image1742.png"/><Relationship Id="rId224" Type="http://schemas.openxmlformats.org/officeDocument/2006/relationships/image" Target="../media/image1934.png"/><Relationship Id="rId245" Type="http://schemas.openxmlformats.org/officeDocument/2006/relationships/image" Target="../media/image1954.png"/><Relationship Id="rId266" Type="http://schemas.openxmlformats.org/officeDocument/2006/relationships/image" Target="../media/image1975.png"/><Relationship Id="rId287" Type="http://schemas.openxmlformats.org/officeDocument/2006/relationships/image" Target="../media/image1995.png"/><Relationship Id="rId30" Type="http://schemas.openxmlformats.org/officeDocument/2006/relationships/image" Target="../media/image1753.png"/><Relationship Id="rId105" Type="http://schemas.openxmlformats.org/officeDocument/2006/relationships/image" Target="../media/image1823.png"/><Relationship Id="rId126" Type="http://schemas.openxmlformats.org/officeDocument/2006/relationships/image" Target="../media/image1841.png"/><Relationship Id="rId147" Type="http://schemas.openxmlformats.org/officeDocument/2006/relationships/image" Target="../media/image1862.png"/><Relationship Id="rId168" Type="http://schemas.openxmlformats.org/officeDocument/2006/relationships/image" Target="../media/image1879.png"/><Relationship Id="rId51" Type="http://schemas.openxmlformats.org/officeDocument/2006/relationships/image" Target="../media/image1774.png"/><Relationship Id="rId72" Type="http://schemas.openxmlformats.org/officeDocument/2006/relationships/image" Target="../media/image1794.png"/><Relationship Id="rId93" Type="http://schemas.openxmlformats.org/officeDocument/2006/relationships/image" Target="../media/image1811.png"/><Relationship Id="rId189" Type="http://schemas.openxmlformats.org/officeDocument/2006/relationships/image" Target="../media/image1900.png"/><Relationship Id="rId3" Type="http://schemas.openxmlformats.org/officeDocument/2006/relationships/image" Target="../media/image916.png"/><Relationship Id="rId214" Type="http://schemas.openxmlformats.org/officeDocument/2006/relationships/image" Target="../media/image1924.png"/><Relationship Id="rId235" Type="http://schemas.openxmlformats.org/officeDocument/2006/relationships/image" Target="../media/image1944.png"/><Relationship Id="rId256" Type="http://schemas.openxmlformats.org/officeDocument/2006/relationships/image" Target="../media/image1965.png"/><Relationship Id="rId277" Type="http://schemas.openxmlformats.org/officeDocument/2006/relationships/image" Target="../media/image1986.png"/><Relationship Id="rId116" Type="http://schemas.openxmlformats.org/officeDocument/2006/relationships/image" Target="../media/image1832.png"/><Relationship Id="rId137" Type="http://schemas.openxmlformats.org/officeDocument/2006/relationships/image" Target="../media/image1852.png"/><Relationship Id="rId158" Type="http://schemas.openxmlformats.org/officeDocument/2006/relationships/image" Target="../media/image1661.png"/><Relationship Id="rId20" Type="http://schemas.openxmlformats.org/officeDocument/2006/relationships/image" Target="../media/image1743.png"/><Relationship Id="rId41" Type="http://schemas.openxmlformats.org/officeDocument/2006/relationships/image" Target="../media/image1764.png"/><Relationship Id="rId62" Type="http://schemas.openxmlformats.org/officeDocument/2006/relationships/image" Target="../media/image1785.png"/><Relationship Id="rId83" Type="http://schemas.openxmlformats.org/officeDocument/2006/relationships/image" Target="../media/image1801.png"/><Relationship Id="rId179" Type="http://schemas.openxmlformats.org/officeDocument/2006/relationships/image" Target="../media/image1890.png"/><Relationship Id="rId190" Type="http://schemas.openxmlformats.org/officeDocument/2006/relationships/image" Target="../media/image1901.png"/><Relationship Id="rId204" Type="http://schemas.openxmlformats.org/officeDocument/2006/relationships/image" Target="../media/image1914.png"/><Relationship Id="rId225" Type="http://schemas.openxmlformats.org/officeDocument/2006/relationships/image" Target="../media/image251.png"/><Relationship Id="rId246" Type="http://schemas.openxmlformats.org/officeDocument/2006/relationships/image" Target="../media/image1955.png"/><Relationship Id="rId267" Type="http://schemas.openxmlformats.org/officeDocument/2006/relationships/image" Target="../media/image1976.png"/><Relationship Id="rId288" Type="http://schemas.openxmlformats.org/officeDocument/2006/relationships/image" Target="../media/image1996.png"/><Relationship Id="rId106" Type="http://schemas.openxmlformats.org/officeDocument/2006/relationships/image" Target="../media/image1680.png"/><Relationship Id="rId127" Type="http://schemas.openxmlformats.org/officeDocument/2006/relationships/image" Target="../media/image1842.png"/><Relationship Id="rId10" Type="http://schemas.openxmlformats.org/officeDocument/2006/relationships/image" Target="../media/image1734.png"/><Relationship Id="rId31" Type="http://schemas.openxmlformats.org/officeDocument/2006/relationships/image" Target="../media/image1754.png"/><Relationship Id="rId52" Type="http://schemas.openxmlformats.org/officeDocument/2006/relationships/image" Target="../media/image1775.png"/><Relationship Id="rId73" Type="http://schemas.openxmlformats.org/officeDocument/2006/relationships/image" Target="../media/image1795.png"/><Relationship Id="rId94" Type="http://schemas.openxmlformats.org/officeDocument/2006/relationships/image" Target="../media/image1812.png"/><Relationship Id="rId148" Type="http://schemas.openxmlformats.org/officeDocument/2006/relationships/image" Target="../media/image1863.png"/><Relationship Id="rId169" Type="http://schemas.openxmlformats.org/officeDocument/2006/relationships/image" Target="../media/image1880.png"/><Relationship Id="rId4" Type="http://schemas.openxmlformats.org/officeDocument/2006/relationships/image" Target="../media/image1732.png"/><Relationship Id="rId180" Type="http://schemas.openxmlformats.org/officeDocument/2006/relationships/image" Target="../media/image1891.png"/><Relationship Id="rId215" Type="http://schemas.openxmlformats.org/officeDocument/2006/relationships/image" Target="../media/image1925.png"/><Relationship Id="rId236" Type="http://schemas.openxmlformats.org/officeDocument/2006/relationships/image" Target="../media/image1945.png"/><Relationship Id="rId257" Type="http://schemas.openxmlformats.org/officeDocument/2006/relationships/image" Target="../media/image1966.png"/><Relationship Id="rId278" Type="http://schemas.openxmlformats.org/officeDocument/2006/relationships/image" Target="../media/image1987.png"/><Relationship Id="rId42" Type="http://schemas.openxmlformats.org/officeDocument/2006/relationships/image" Target="../media/image1765.png"/><Relationship Id="rId84" Type="http://schemas.openxmlformats.org/officeDocument/2006/relationships/image" Target="../media/image1802.png"/><Relationship Id="rId138" Type="http://schemas.openxmlformats.org/officeDocument/2006/relationships/image" Target="../media/image1853.png"/><Relationship Id="rId191" Type="http://schemas.openxmlformats.org/officeDocument/2006/relationships/image" Target="../media/image1902.png"/><Relationship Id="rId205" Type="http://schemas.openxmlformats.org/officeDocument/2006/relationships/image" Target="../media/image1915.png"/><Relationship Id="rId247" Type="http://schemas.openxmlformats.org/officeDocument/2006/relationships/image" Target="../media/image1956.png"/><Relationship Id="rId107" Type="http://schemas.openxmlformats.org/officeDocument/2006/relationships/image" Target="../media/image1824.png"/><Relationship Id="rId289" Type="http://schemas.openxmlformats.org/officeDocument/2006/relationships/image" Target="../media/image1997.png"/><Relationship Id="rId11" Type="http://schemas.openxmlformats.org/officeDocument/2006/relationships/image" Target="../media/image307.png"/><Relationship Id="rId53" Type="http://schemas.openxmlformats.org/officeDocument/2006/relationships/image" Target="../media/image1776.png"/><Relationship Id="rId149" Type="http://schemas.openxmlformats.org/officeDocument/2006/relationships/image" Target="../media/image1864.png"/><Relationship Id="rId95" Type="http://schemas.openxmlformats.org/officeDocument/2006/relationships/image" Target="../media/image1813.png"/><Relationship Id="rId160" Type="http://schemas.openxmlformats.org/officeDocument/2006/relationships/image" Target="../media/image1873.png"/><Relationship Id="rId216" Type="http://schemas.openxmlformats.org/officeDocument/2006/relationships/image" Target="../media/image1926.png"/><Relationship Id="rId258" Type="http://schemas.openxmlformats.org/officeDocument/2006/relationships/image" Target="../media/image1967.png"/><Relationship Id="rId22" Type="http://schemas.openxmlformats.org/officeDocument/2006/relationships/image" Target="../media/image1745.png"/><Relationship Id="rId64" Type="http://schemas.openxmlformats.org/officeDocument/2006/relationships/image" Target="../media/image1787.png"/><Relationship Id="rId118" Type="http://schemas.openxmlformats.org/officeDocument/2006/relationships/image" Target="../media/image1834.png"/><Relationship Id="rId171" Type="http://schemas.openxmlformats.org/officeDocument/2006/relationships/image" Target="../media/image1882.png"/><Relationship Id="rId227" Type="http://schemas.openxmlformats.org/officeDocument/2006/relationships/image" Target="../media/image1936.png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110.png"/><Relationship Id="rId21" Type="http://schemas.openxmlformats.org/officeDocument/2006/relationships/image" Target="../media/image2017.png"/><Relationship Id="rId42" Type="http://schemas.openxmlformats.org/officeDocument/2006/relationships/image" Target="../media/image2035.png"/><Relationship Id="rId63" Type="http://schemas.openxmlformats.org/officeDocument/2006/relationships/image" Target="../media/image2056.png"/><Relationship Id="rId84" Type="http://schemas.openxmlformats.org/officeDocument/2006/relationships/image" Target="../media/image2077.png"/><Relationship Id="rId138" Type="http://schemas.openxmlformats.org/officeDocument/2006/relationships/image" Target="../media/image2131.png"/><Relationship Id="rId159" Type="http://schemas.openxmlformats.org/officeDocument/2006/relationships/image" Target="../media/image2152.png"/><Relationship Id="rId170" Type="http://schemas.openxmlformats.org/officeDocument/2006/relationships/image" Target="../media/image2163.png"/><Relationship Id="rId191" Type="http://schemas.openxmlformats.org/officeDocument/2006/relationships/image" Target="../media/image2184.png"/><Relationship Id="rId205" Type="http://schemas.openxmlformats.org/officeDocument/2006/relationships/image" Target="../media/image2198.png"/><Relationship Id="rId107" Type="http://schemas.openxmlformats.org/officeDocument/2006/relationships/image" Target="../media/image2100.png"/><Relationship Id="rId11" Type="http://schemas.openxmlformats.org/officeDocument/2006/relationships/image" Target="../media/image2010.png"/><Relationship Id="rId32" Type="http://schemas.openxmlformats.org/officeDocument/2006/relationships/image" Target="../media/image2025.png"/><Relationship Id="rId53" Type="http://schemas.openxmlformats.org/officeDocument/2006/relationships/image" Target="../media/image2046.png"/><Relationship Id="rId74" Type="http://schemas.openxmlformats.org/officeDocument/2006/relationships/image" Target="../media/image2067.png"/><Relationship Id="rId128" Type="http://schemas.openxmlformats.org/officeDocument/2006/relationships/image" Target="../media/image2121.png"/><Relationship Id="rId149" Type="http://schemas.openxmlformats.org/officeDocument/2006/relationships/image" Target="../media/image2142.png"/><Relationship Id="rId5" Type="http://schemas.openxmlformats.org/officeDocument/2006/relationships/image" Target="../media/image2004.png"/><Relationship Id="rId95" Type="http://schemas.openxmlformats.org/officeDocument/2006/relationships/image" Target="../media/image2088.png"/><Relationship Id="rId160" Type="http://schemas.openxmlformats.org/officeDocument/2006/relationships/image" Target="../media/image2153.png"/><Relationship Id="rId181" Type="http://schemas.openxmlformats.org/officeDocument/2006/relationships/image" Target="../media/image2174.png"/><Relationship Id="rId22" Type="http://schemas.openxmlformats.org/officeDocument/2006/relationships/image" Target="../media/image309.png"/><Relationship Id="rId43" Type="http://schemas.openxmlformats.org/officeDocument/2006/relationships/image" Target="../media/image2036.png"/><Relationship Id="rId64" Type="http://schemas.openxmlformats.org/officeDocument/2006/relationships/image" Target="../media/image2057.png"/><Relationship Id="rId118" Type="http://schemas.openxmlformats.org/officeDocument/2006/relationships/image" Target="../media/image2111.png"/><Relationship Id="rId139" Type="http://schemas.openxmlformats.org/officeDocument/2006/relationships/image" Target="../media/image2132.png"/><Relationship Id="rId85" Type="http://schemas.openxmlformats.org/officeDocument/2006/relationships/image" Target="../media/image2078.png"/><Relationship Id="rId150" Type="http://schemas.openxmlformats.org/officeDocument/2006/relationships/image" Target="../media/image2143.png"/><Relationship Id="rId171" Type="http://schemas.openxmlformats.org/officeDocument/2006/relationships/image" Target="../media/image2164.png"/><Relationship Id="rId192" Type="http://schemas.openxmlformats.org/officeDocument/2006/relationships/image" Target="../media/image2185.png"/><Relationship Id="rId206" Type="http://schemas.openxmlformats.org/officeDocument/2006/relationships/image" Target="../media/image2199.png"/><Relationship Id="rId12" Type="http://schemas.openxmlformats.org/officeDocument/2006/relationships/image" Target="../media/image2011.png"/><Relationship Id="rId33" Type="http://schemas.openxmlformats.org/officeDocument/2006/relationships/image" Target="../media/image2026.png"/><Relationship Id="rId108" Type="http://schemas.openxmlformats.org/officeDocument/2006/relationships/image" Target="../media/image2101.png"/><Relationship Id="rId129" Type="http://schemas.openxmlformats.org/officeDocument/2006/relationships/image" Target="../media/image2122.png"/><Relationship Id="rId54" Type="http://schemas.openxmlformats.org/officeDocument/2006/relationships/image" Target="../media/image2047.png"/><Relationship Id="rId75" Type="http://schemas.openxmlformats.org/officeDocument/2006/relationships/image" Target="../media/image2068.png"/><Relationship Id="rId96" Type="http://schemas.openxmlformats.org/officeDocument/2006/relationships/image" Target="../media/image2089.png"/><Relationship Id="rId140" Type="http://schemas.openxmlformats.org/officeDocument/2006/relationships/image" Target="../media/image2133.png"/><Relationship Id="rId161" Type="http://schemas.openxmlformats.org/officeDocument/2006/relationships/image" Target="../media/image2154.png"/><Relationship Id="rId182" Type="http://schemas.openxmlformats.org/officeDocument/2006/relationships/image" Target="../media/image2175.png"/><Relationship Id="rId6" Type="http://schemas.openxmlformats.org/officeDocument/2006/relationships/image" Target="../media/image2005.png"/><Relationship Id="rId23" Type="http://schemas.openxmlformats.org/officeDocument/2006/relationships/image" Target="../media/image409.png"/><Relationship Id="rId119" Type="http://schemas.openxmlformats.org/officeDocument/2006/relationships/image" Target="../media/image2112.png"/><Relationship Id="rId44" Type="http://schemas.openxmlformats.org/officeDocument/2006/relationships/image" Target="../media/image2037.png"/><Relationship Id="rId65" Type="http://schemas.openxmlformats.org/officeDocument/2006/relationships/image" Target="../media/image2058.png"/><Relationship Id="rId86" Type="http://schemas.openxmlformats.org/officeDocument/2006/relationships/image" Target="../media/image2079.png"/><Relationship Id="rId130" Type="http://schemas.openxmlformats.org/officeDocument/2006/relationships/image" Target="../media/image2123.png"/><Relationship Id="rId151" Type="http://schemas.openxmlformats.org/officeDocument/2006/relationships/image" Target="../media/image2144.png"/><Relationship Id="rId172" Type="http://schemas.openxmlformats.org/officeDocument/2006/relationships/image" Target="../media/image2165.png"/><Relationship Id="rId193" Type="http://schemas.openxmlformats.org/officeDocument/2006/relationships/image" Target="../media/image2186.png"/><Relationship Id="rId13" Type="http://schemas.openxmlformats.org/officeDocument/2006/relationships/image" Target="../media/image49.png"/><Relationship Id="rId109" Type="http://schemas.openxmlformats.org/officeDocument/2006/relationships/image" Target="../media/image2102.png"/><Relationship Id="rId34" Type="http://schemas.openxmlformats.org/officeDocument/2006/relationships/image" Target="../media/image2027.png"/><Relationship Id="rId55" Type="http://schemas.openxmlformats.org/officeDocument/2006/relationships/image" Target="../media/image2048.png"/><Relationship Id="rId76" Type="http://schemas.openxmlformats.org/officeDocument/2006/relationships/image" Target="../media/image2069.png"/><Relationship Id="rId97" Type="http://schemas.openxmlformats.org/officeDocument/2006/relationships/image" Target="../media/image2090.png"/><Relationship Id="rId120" Type="http://schemas.openxmlformats.org/officeDocument/2006/relationships/image" Target="../media/image2113.png"/><Relationship Id="rId141" Type="http://schemas.openxmlformats.org/officeDocument/2006/relationships/image" Target="../media/image2134.png"/><Relationship Id="rId7" Type="http://schemas.openxmlformats.org/officeDocument/2006/relationships/image" Target="../media/image2006.png"/><Relationship Id="rId162" Type="http://schemas.openxmlformats.org/officeDocument/2006/relationships/image" Target="../media/image2155.png"/><Relationship Id="rId183" Type="http://schemas.openxmlformats.org/officeDocument/2006/relationships/image" Target="../media/image2176.png"/><Relationship Id="rId24" Type="http://schemas.openxmlformats.org/officeDocument/2006/relationships/image" Target="../media/image2018.png"/><Relationship Id="rId40" Type="http://schemas.openxmlformats.org/officeDocument/2006/relationships/image" Target="../media/image2033.png"/><Relationship Id="rId45" Type="http://schemas.openxmlformats.org/officeDocument/2006/relationships/image" Target="../media/image2038.png"/><Relationship Id="rId66" Type="http://schemas.openxmlformats.org/officeDocument/2006/relationships/image" Target="../media/image2059.png"/><Relationship Id="rId87" Type="http://schemas.openxmlformats.org/officeDocument/2006/relationships/image" Target="../media/image2080.png"/><Relationship Id="rId110" Type="http://schemas.openxmlformats.org/officeDocument/2006/relationships/image" Target="../media/image2103.png"/><Relationship Id="rId115" Type="http://schemas.openxmlformats.org/officeDocument/2006/relationships/image" Target="../media/image2108.png"/><Relationship Id="rId131" Type="http://schemas.openxmlformats.org/officeDocument/2006/relationships/image" Target="../media/image2124.png"/><Relationship Id="rId136" Type="http://schemas.openxmlformats.org/officeDocument/2006/relationships/image" Target="../media/image2129.png"/><Relationship Id="rId157" Type="http://schemas.openxmlformats.org/officeDocument/2006/relationships/image" Target="../media/image2150.png"/><Relationship Id="rId178" Type="http://schemas.openxmlformats.org/officeDocument/2006/relationships/image" Target="../media/image2171.png"/><Relationship Id="rId61" Type="http://schemas.openxmlformats.org/officeDocument/2006/relationships/image" Target="../media/image2054.png"/><Relationship Id="rId82" Type="http://schemas.openxmlformats.org/officeDocument/2006/relationships/image" Target="../media/image2075.png"/><Relationship Id="rId152" Type="http://schemas.openxmlformats.org/officeDocument/2006/relationships/image" Target="../media/image2145.png"/><Relationship Id="rId173" Type="http://schemas.openxmlformats.org/officeDocument/2006/relationships/image" Target="../media/image2166.png"/><Relationship Id="rId194" Type="http://schemas.openxmlformats.org/officeDocument/2006/relationships/image" Target="../media/image2187.png"/><Relationship Id="rId199" Type="http://schemas.openxmlformats.org/officeDocument/2006/relationships/image" Target="../media/image2192.png"/><Relationship Id="rId203" Type="http://schemas.openxmlformats.org/officeDocument/2006/relationships/image" Target="../media/image2196.png"/><Relationship Id="rId19" Type="http://schemas.openxmlformats.org/officeDocument/2006/relationships/image" Target="../media/image311.png"/><Relationship Id="rId14" Type="http://schemas.openxmlformats.org/officeDocument/2006/relationships/image" Target="../media/image2012.png"/><Relationship Id="rId30" Type="http://schemas.openxmlformats.org/officeDocument/2006/relationships/image" Target="../media/image2023.png"/><Relationship Id="rId35" Type="http://schemas.openxmlformats.org/officeDocument/2006/relationships/image" Target="../media/image2028.png"/><Relationship Id="rId56" Type="http://schemas.openxmlformats.org/officeDocument/2006/relationships/image" Target="../media/image2049.png"/><Relationship Id="rId77" Type="http://schemas.openxmlformats.org/officeDocument/2006/relationships/image" Target="../media/image2070.png"/><Relationship Id="rId100" Type="http://schemas.openxmlformats.org/officeDocument/2006/relationships/image" Target="../media/image2093.png"/><Relationship Id="rId105" Type="http://schemas.openxmlformats.org/officeDocument/2006/relationships/image" Target="../media/image2098.png"/><Relationship Id="rId126" Type="http://schemas.openxmlformats.org/officeDocument/2006/relationships/image" Target="../media/image2119.png"/><Relationship Id="rId147" Type="http://schemas.openxmlformats.org/officeDocument/2006/relationships/image" Target="../media/image2140.png"/><Relationship Id="rId168" Type="http://schemas.openxmlformats.org/officeDocument/2006/relationships/image" Target="../media/image2161.png"/><Relationship Id="rId8" Type="http://schemas.openxmlformats.org/officeDocument/2006/relationships/image" Target="../media/image2007.png"/><Relationship Id="rId51" Type="http://schemas.openxmlformats.org/officeDocument/2006/relationships/image" Target="../media/image2044.png"/><Relationship Id="rId72" Type="http://schemas.openxmlformats.org/officeDocument/2006/relationships/image" Target="../media/image2065.png"/><Relationship Id="rId93" Type="http://schemas.openxmlformats.org/officeDocument/2006/relationships/image" Target="../media/image2086.png"/><Relationship Id="rId98" Type="http://schemas.openxmlformats.org/officeDocument/2006/relationships/image" Target="../media/image2091.png"/><Relationship Id="rId121" Type="http://schemas.openxmlformats.org/officeDocument/2006/relationships/image" Target="../media/image2114.png"/><Relationship Id="rId142" Type="http://schemas.openxmlformats.org/officeDocument/2006/relationships/image" Target="../media/image2135.png"/><Relationship Id="rId163" Type="http://schemas.openxmlformats.org/officeDocument/2006/relationships/image" Target="../media/image2156.png"/><Relationship Id="rId184" Type="http://schemas.openxmlformats.org/officeDocument/2006/relationships/image" Target="../media/image2177.png"/><Relationship Id="rId189" Type="http://schemas.openxmlformats.org/officeDocument/2006/relationships/image" Target="../media/image2182.png"/><Relationship Id="rId3" Type="http://schemas.openxmlformats.org/officeDocument/2006/relationships/image" Target="../media/image2002.png"/><Relationship Id="rId25" Type="http://schemas.openxmlformats.org/officeDocument/2006/relationships/image" Target="../media/image690.png"/><Relationship Id="rId46" Type="http://schemas.openxmlformats.org/officeDocument/2006/relationships/image" Target="../media/image2039.png"/><Relationship Id="rId67" Type="http://schemas.openxmlformats.org/officeDocument/2006/relationships/image" Target="../media/image2060.png"/><Relationship Id="rId116" Type="http://schemas.openxmlformats.org/officeDocument/2006/relationships/image" Target="../media/image2109.png"/><Relationship Id="rId137" Type="http://schemas.openxmlformats.org/officeDocument/2006/relationships/image" Target="../media/image2130.png"/><Relationship Id="rId158" Type="http://schemas.openxmlformats.org/officeDocument/2006/relationships/image" Target="../media/image2151.png"/><Relationship Id="rId20" Type="http://schemas.openxmlformats.org/officeDocument/2006/relationships/image" Target="../media/image1734.png"/><Relationship Id="rId41" Type="http://schemas.openxmlformats.org/officeDocument/2006/relationships/image" Target="../media/image2034.png"/><Relationship Id="rId62" Type="http://schemas.openxmlformats.org/officeDocument/2006/relationships/image" Target="../media/image2055.png"/><Relationship Id="rId83" Type="http://schemas.openxmlformats.org/officeDocument/2006/relationships/image" Target="../media/image2076.png"/><Relationship Id="rId88" Type="http://schemas.openxmlformats.org/officeDocument/2006/relationships/image" Target="../media/image2081.png"/><Relationship Id="rId111" Type="http://schemas.openxmlformats.org/officeDocument/2006/relationships/image" Target="../media/image2104.png"/><Relationship Id="rId132" Type="http://schemas.openxmlformats.org/officeDocument/2006/relationships/image" Target="../media/image2125.png"/><Relationship Id="rId153" Type="http://schemas.openxmlformats.org/officeDocument/2006/relationships/image" Target="../media/image2146.png"/><Relationship Id="rId174" Type="http://schemas.openxmlformats.org/officeDocument/2006/relationships/image" Target="../media/image2167.png"/><Relationship Id="rId179" Type="http://schemas.openxmlformats.org/officeDocument/2006/relationships/image" Target="../media/image2172.png"/><Relationship Id="rId195" Type="http://schemas.openxmlformats.org/officeDocument/2006/relationships/image" Target="../media/image2188.png"/><Relationship Id="rId190" Type="http://schemas.openxmlformats.org/officeDocument/2006/relationships/image" Target="../media/image2183.png"/><Relationship Id="rId204" Type="http://schemas.openxmlformats.org/officeDocument/2006/relationships/image" Target="../media/image2197.png"/><Relationship Id="rId15" Type="http://schemas.openxmlformats.org/officeDocument/2006/relationships/image" Target="../media/image2013.png"/><Relationship Id="rId36" Type="http://schemas.openxmlformats.org/officeDocument/2006/relationships/image" Target="../media/image2029.png"/><Relationship Id="rId57" Type="http://schemas.openxmlformats.org/officeDocument/2006/relationships/image" Target="../media/image2050.png"/><Relationship Id="rId106" Type="http://schemas.openxmlformats.org/officeDocument/2006/relationships/image" Target="../media/image2099.png"/><Relationship Id="rId127" Type="http://schemas.openxmlformats.org/officeDocument/2006/relationships/image" Target="../media/image2120.png"/><Relationship Id="rId10" Type="http://schemas.openxmlformats.org/officeDocument/2006/relationships/image" Target="../media/image2009.png"/><Relationship Id="rId31" Type="http://schemas.openxmlformats.org/officeDocument/2006/relationships/image" Target="../media/image2024.png"/><Relationship Id="rId52" Type="http://schemas.openxmlformats.org/officeDocument/2006/relationships/image" Target="../media/image2045.png"/><Relationship Id="rId73" Type="http://schemas.openxmlformats.org/officeDocument/2006/relationships/image" Target="../media/image2066.png"/><Relationship Id="rId78" Type="http://schemas.openxmlformats.org/officeDocument/2006/relationships/image" Target="../media/image2071.png"/><Relationship Id="rId94" Type="http://schemas.openxmlformats.org/officeDocument/2006/relationships/image" Target="../media/image2087.png"/><Relationship Id="rId99" Type="http://schemas.openxmlformats.org/officeDocument/2006/relationships/image" Target="../media/image2092.png"/><Relationship Id="rId101" Type="http://schemas.openxmlformats.org/officeDocument/2006/relationships/image" Target="../media/image2094.png"/><Relationship Id="rId122" Type="http://schemas.openxmlformats.org/officeDocument/2006/relationships/image" Target="../media/image2115.png"/><Relationship Id="rId143" Type="http://schemas.openxmlformats.org/officeDocument/2006/relationships/image" Target="../media/image2136.png"/><Relationship Id="rId148" Type="http://schemas.openxmlformats.org/officeDocument/2006/relationships/image" Target="../media/image2141.png"/><Relationship Id="rId164" Type="http://schemas.openxmlformats.org/officeDocument/2006/relationships/image" Target="../media/image2157.png"/><Relationship Id="rId169" Type="http://schemas.openxmlformats.org/officeDocument/2006/relationships/image" Target="../media/image2162.png"/><Relationship Id="rId185" Type="http://schemas.openxmlformats.org/officeDocument/2006/relationships/image" Target="../media/image2178.png"/><Relationship Id="rId4" Type="http://schemas.openxmlformats.org/officeDocument/2006/relationships/image" Target="../media/image2003.png"/><Relationship Id="rId9" Type="http://schemas.openxmlformats.org/officeDocument/2006/relationships/image" Target="../media/image2008.png"/><Relationship Id="rId180" Type="http://schemas.openxmlformats.org/officeDocument/2006/relationships/image" Target="../media/image2173.png"/><Relationship Id="rId26" Type="http://schemas.openxmlformats.org/officeDocument/2006/relationships/image" Target="../media/image2019.png"/><Relationship Id="rId47" Type="http://schemas.openxmlformats.org/officeDocument/2006/relationships/image" Target="../media/image2040.png"/><Relationship Id="rId68" Type="http://schemas.openxmlformats.org/officeDocument/2006/relationships/image" Target="../media/image2061.png"/><Relationship Id="rId89" Type="http://schemas.openxmlformats.org/officeDocument/2006/relationships/image" Target="../media/image2082.png"/><Relationship Id="rId112" Type="http://schemas.openxmlformats.org/officeDocument/2006/relationships/image" Target="../media/image2105.png"/><Relationship Id="rId133" Type="http://schemas.openxmlformats.org/officeDocument/2006/relationships/image" Target="../media/image2126.png"/><Relationship Id="rId154" Type="http://schemas.openxmlformats.org/officeDocument/2006/relationships/image" Target="../media/image2147.png"/><Relationship Id="rId175" Type="http://schemas.openxmlformats.org/officeDocument/2006/relationships/image" Target="../media/image2168.png"/><Relationship Id="rId196" Type="http://schemas.openxmlformats.org/officeDocument/2006/relationships/image" Target="../media/image2189.png"/><Relationship Id="rId200" Type="http://schemas.openxmlformats.org/officeDocument/2006/relationships/image" Target="../media/image2193.png"/><Relationship Id="rId16" Type="http://schemas.openxmlformats.org/officeDocument/2006/relationships/image" Target="../media/image2014.png"/><Relationship Id="rId37" Type="http://schemas.openxmlformats.org/officeDocument/2006/relationships/image" Target="../media/image2030.png"/><Relationship Id="rId58" Type="http://schemas.openxmlformats.org/officeDocument/2006/relationships/image" Target="../media/image2051.png"/><Relationship Id="rId79" Type="http://schemas.openxmlformats.org/officeDocument/2006/relationships/image" Target="../media/image2072.png"/><Relationship Id="rId102" Type="http://schemas.openxmlformats.org/officeDocument/2006/relationships/image" Target="../media/image2095.png"/><Relationship Id="rId123" Type="http://schemas.openxmlformats.org/officeDocument/2006/relationships/image" Target="../media/image2116.png"/><Relationship Id="rId144" Type="http://schemas.openxmlformats.org/officeDocument/2006/relationships/image" Target="../media/image2137.png"/><Relationship Id="rId90" Type="http://schemas.openxmlformats.org/officeDocument/2006/relationships/image" Target="../media/image2083.png"/><Relationship Id="rId165" Type="http://schemas.openxmlformats.org/officeDocument/2006/relationships/image" Target="../media/image2158.png"/><Relationship Id="rId186" Type="http://schemas.openxmlformats.org/officeDocument/2006/relationships/image" Target="../media/image2179.png"/><Relationship Id="rId27" Type="http://schemas.openxmlformats.org/officeDocument/2006/relationships/image" Target="../media/image2020.png"/><Relationship Id="rId48" Type="http://schemas.openxmlformats.org/officeDocument/2006/relationships/image" Target="../media/image2041.png"/><Relationship Id="rId69" Type="http://schemas.openxmlformats.org/officeDocument/2006/relationships/image" Target="../media/image2062.png"/><Relationship Id="rId113" Type="http://schemas.openxmlformats.org/officeDocument/2006/relationships/image" Target="../media/image2106.png"/><Relationship Id="rId134" Type="http://schemas.openxmlformats.org/officeDocument/2006/relationships/image" Target="../media/image2127.png"/><Relationship Id="rId80" Type="http://schemas.openxmlformats.org/officeDocument/2006/relationships/image" Target="../media/image2073.png"/><Relationship Id="rId155" Type="http://schemas.openxmlformats.org/officeDocument/2006/relationships/image" Target="../media/image2148.png"/><Relationship Id="rId176" Type="http://schemas.openxmlformats.org/officeDocument/2006/relationships/image" Target="../media/image2169.png"/><Relationship Id="rId197" Type="http://schemas.openxmlformats.org/officeDocument/2006/relationships/image" Target="../media/image2190.png"/><Relationship Id="rId201" Type="http://schemas.openxmlformats.org/officeDocument/2006/relationships/image" Target="../media/image2194.png"/><Relationship Id="rId17" Type="http://schemas.openxmlformats.org/officeDocument/2006/relationships/image" Target="../media/image2015.png"/><Relationship Id="rId38" Type="http://schemas.openxmlformats.org/officeDocument/2006/relationships/image" Target="../media/image2031.png"/><Relationship Id="rId59" Type="http://schemas.openxmlformats.org/officeDocument/2006/relationships/image" Target="../media/image2052.png"/><Relationship Id="rId103" Type="http://schemas.openxmlformats.org/officeDocument/2006/relationships/image" Target="../media/image2096.png"/><Relationship Id="rId124" Type="http://schemas.openxmlformats.org/officeDocument/2006/relationships/image" Target="../media/image2117.png"/><Relationship Id="rId70" Type="http://schemas.openxmlformats.org/officeDocument/2006/relationships/image" Target="../media/image2063.png"/><Relationship Id="rId91" Type="http://schemas.openxmlformats.org/officeDocument/2006/relationships/image" Target="../media/image2084.png"/><Relationship Id="rId145" Type="http://schemas.openxmlformats.org/officeDocument/2006/relationships/image" Target="../media/image2138.png"/><Relationship Id="rId166" Type="http://schemas.openxmlformats.org/officeDocument/2006/relationships/image" Target="../media/image2159.png"/><Relationship Id="rId187" Type="http://schemas.openxmlformats.org/officeDocument/2006/relationships/image" Target="../media/image2180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021.png"/><Relationship Id="rId49" Type="http://schemas.openxmlformats.org/officeDocument/2006/relationships/image" Target="../media/image2042.png"/><Relationship Id="rId114" Type="http://schemas.openxmlformats.org/officeDocument/2006/relationships/image" Target="../media/image2107.png"/><Relationship Id="rId60" Type="http://schemas.openxmlformats.org/officeDocument/2006/relationships/image" Target="../media/image2053.png"/><Relationship Id="rId81" Type="http://schemas.openxmlformats.org/officeDocument/2006/relationships/image" Target="../media/image2074.png"/><Relationship Id="rId135" Type="http://schemas.openxmlformats.org/officeDocument/2006/relationships/image" Target="../media/image2128.png"/><Relationship Id="rId156" Type="http://schemas.openxmlformats.org/officeDocument/2006/relationships/image" Target="../media/image2149.png"/><Relationship Id="rId177" Type="http://schemas.openxmlformats.org/officeDocument/2006/relationships/image" Target="../media/image2170.png"/><Relationship Id="rId198" Type="http://schemas.openxmlformats.org/officeDocument/2006/relationships/image" Target="../media/image2191.png"/><Relationship Id="rId202" Type="http://schemas.openxmlformats.org/officeDocument/2006/relationships/image" Target="../media/image2195.png"/><Relationship Id="rId18" Type="http://schemas.openxmlformats.org/officeDocument/2006/relationships/image" Target="../media/image2016.png"/><Relationship Id="rId39" Type="http://schemas.openxmlformats.org/officeDocument/2006/relationships/image" Target="../media/image2032.png"/><Relationship Id="rId50" Type="http://schemas.openxmlformats.org/officeDocument/2006/relationships/image" Target="../media/image2043.png"/><Relationship Id="rId104" Type="http://schemas.openxmlformats.org/officeDocument/2006/relationships/image" Target="../media/image2097.png"/><Relationship Id="rId125" Type="http://schemas.openxmlformats.org/officeDocument/2006/relationships/image" Target="../media/image2118.png"/><Relationship Id="rId146" Type="http://schemas.openxmlformats.org/officeDocument/2006/relationships/image" Target="../media/image2139.png"/><Relationship Id="rId167" Type="http://schemas.openxmlformats.org/officeDocument/2006/relationships/image" Target="../media/image2160.png"/><Relationship Id="rId188" Type="http://schemas.openxmlformats.org/officeDocument/2006/relationships/image" Target="../media/image2181.png"/><Relationship Id="rId71" Type="http://schemas.openxmlformats.org/officeDocument/2006/relationships/image" Target="../media/image2064.png"/><Relationship Id="rId92" Type="http://schemas.openxmlformats.org/officeDocument/2006/relationships/image" Target="../media/image2085.png"/><Relationship Id="rId2" Type="http://schemas.openxmlformats.org/officeDocument/2006/relationships/image" Target="../media/image2001.png"/><Relationship Id="rId29" Type="http://schemas.openxmlformats.org/officeDocument/2006/relationships/image" Target="../media/image2022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516.png"/><Relationship Id="rId21" Type="http://schemas.openxmlformats.org/officeDocument/2006/relationships/image" Target="../media/image2213.png"/><Relationship Id="rId42" Type="http://schemas.openxmlformats.org/officeDocument/2006/relationships/image" Target="../media/image2230.png"/><Relationship Id="rId63" Type="http://schemas.openxmlformats.org/officeDocument/2006/relationships/image" Target="../media/image2248.png"/><Relationship Id="rId84" Type="http://schemas.openxmlformats.org/officeDocument/2006/relationships/image" Target="../media/image2268.png"/><Relationship Id="rId138" Type="http://schemas.openxmlformats.org/officeDocument/2006/relationships/image" Target="../media/image2319.png"/><Relationship Id="rId159" Type="http://schemas.openxmlformats.org/officeDocument/2006/relationships/image" Target="../media/image2340.png"/><Relationship Id="rId170" Type="http://schemas.openxmlformats.org/officeDocument/2006/relationships/image" Target="../media/image2351.png"/><Relationship Id="rId191" Type="http://schemas.openxmlformats.org/officeDocument/2006/relationships/image" Target="../media/image2372.png"/><Relationship Id="rId205" Type="http://schemas.openxmlformats.org/officeDocument/2006/relationships/image" Target="../media/image2386.png"/><Relationship Id="rId226" Type="http://schemas.openxmlformats.org/officeDocument/2006/relationships/image" Target="../media/image2407.png"/><Relationship Id="rId107" Type="http://schemas.openxmlformats.org/officeDocument/2006/relationships/image" Target="../media/image2290.png"/><Relationship Id="rId11" Type="http://schemas.openxmlformats.org/officeDocument/2006/relationships/image" Target="../media/image2206.png"/><Relationship Id="rId32" Type="http://schemas.openxmlformats.org/officeDocument/2006/relationships/image" Target="../media/image1057.png"/><Relationship Id="rId53" Type="http://schemas.openxmlformats.org/officeDocument/2006/relationships/image" Target="../media/image176.png"/><Relationship Id="rId74" Type="http://schemas.openxmlformats.org/officeDocument/2006/relationships/image" Target="../media/image2258.png"/><Relationship Id="rId128" Type="http://schemas.openxmlformats.org/officeDocument/2006/relationships/image" Target="../media/image2309.png"/><Relationship Id="rId149" Type="http://schemas.openxmlformats.org/officeDocument/2006/relationships/image" Target="../media/image2330.png"/><Relationship Id="rId5" Type="http://schemas.openxmlformats.org/officeDocument/2006/relationships/image" Target="../media/image1531.png"/><Relationship Id="rId95" Type="http://schemas.openxmlformats.org/officeDocument/2006/relationships/image" Target="../media/image2279.png"/><Relationship Id="rId160" Type="http://schemas.openxmlformats.org/officeDocument/2006/relationships/image" Target="../media/image2341.png"/><Relationship Id="rId181" Type="http://schemas.openxmlformats.org/officeDocument/2006/relationships/image" Target="../media/image2362.png"/><Relationship Id="rId216" Type="http://schemas.openxmlformats.org/officeDocument/2006/relationships/image" Target="../media/image2397.png"/><Relationship Id="rId22" Type="http://schemas.openxmlformats.org/officeDocument/2006/relationships/image" Target="../media/image2214.png"/><Relationship Id="rId43" Type="http://schemas.openxmlformats.org/officeDocument/2006/relationships/image" Target="../media/image2231.png"/><Relationship Id="rId64" Type="http://schemas.openxmlformats.org/officeDocument/2006/relationships/image" Target="../media/image2249.png"/><Relationship Id="rId118" Type="http://schemas.openxmlformats.org/officeDocument/2006/relationships/image" Target="../media/image2299.png"/><Relationship Id="rId139" Type="http://schemas.openxmlformats.org/officeDocument/2006/relationships/image" Target="../media/image2320.png"/><Relationship Id="rId85" Type="http://schemas.openxmlformats.org/officeDocument/2006/relationships/image" Target="../media/image2269.png"/><Relationship Id="rId150" Type="http://schemas.openxmlformats.org/officeDocument/2006/relationships/image" Target="../media/image2331.png"/><Relationship Id="rId171" Type="http://schemas.openxmlformats.org/officeDocument/2006/relationships/image" Target="../media/image2352.png"/><Relationship Id="rId192" Type="http://schemas.openxmlformats.org/officeDocument/2006/relationships/image" Target="../media/image2373.png"/><Relationship Id="rId206" Type="http://schemas.openxmlformats.org/officeDocument/2006/relationships/image" Target="../media/image2387.png"/><Relationship Id="rId227" Type="http://schemas.openxmlformats.org/officeDocument/2006/relationships/image" Target="../media/image2408.png"/><Relationship Id="rId12" Type="http://schemas.openxmlformats.org/officeDocument/2006/relationships/image" Target="../media/image2207.png"/><Relationship Id="rId33" Type="http://schemas.openxmlformats.org/officeDocument/2006/relationships/image" Target="../media/image2222.png"/><Relationship Id="rId108" Type="http://schemas.openxmlformats.org/officeDocument/2006/relationships/image" Target="../media/image2291.png"/><Relationship Id="rId129" Type="http://schemas.openxmlformats.org/officeDocument/2006/relationships/image" Target="../media/image2310.png"/><Relationship Id="rId54" Type="http://schemas.openxmlformats.org/officeDocument/2006/relationships/image" Target="../media/image2241.png"/><Relationship Id="rId75" Type="http://schemas.openxmlformats.org/officeDocument/2006/relationships/image" Target="../media/image2259.png"/><Relationship Id="rId96" Type="http://schemas.openxmlformats.org/officeDocument/2006/relationships/image" Target="../media/image2280.png"/><Relationship Id="rId140" Type="http://schemas.openxmlformats.org/officeDocument/2006/relationships/image" Target="../media/image2321.png"/><Relationship Id="rId161" Type="http://schemas.openxmlformats.org/officeDocument/2006/relationships/image" Target="../media/image2342.png"/><Relationship Id="rId182" Type="http://schemas.openxmlformats.org/officeDocument/2006/relationships/image" Target="../media/image2363.png"/><Relationship Id="rId217" Type="http://schemas.openxmlformats.org/officeDocument/2006/relationships/image" Target="../media/image2398.png"/><Relationship Id="rId6" Type="http://schemas.openxmlformats.org/officeDocument/2006/relationships/image" Target="../media/image2202.png"/><Relationship Id="rId23" Type="http://schemas.openxmlformats.org/officeDocument/2006/relationships/image" Target="../media/image2215.png"/><Relationship Id="rId119" Type="http://schemas.openxmlformats.org/officeDocument/2006/relationships/image" Target="../media/image2300.png"/><Relationship Id="rId44" Type="http://schemas.openxmlformats.org/officeDocument/2006/relationships/image" Target="../media/image2232.png"/><Relationship Id="rId65" Type="http://schemas.openxmlformats.org/officeDocument/2006/relationships/image" Target="../media/image2250.png"/><Relationship Id="rId86" Type="http://schemas.openxmlformats.org/officeDocument/2006/relationships/image" Target="../media/image2270.png"/><Relationship Id="rId130" Type="http://schemas.openxmlformats.org/officeDocument/2006/relationships/image" Target="../media/image2311.png"/><Relationship Id="rId151" Type="http://schemas.openxmlformats.org/officeDocument/2006/relationships/image" Target="../media/image2332.png"/><Relationship Id="rId172" Type="http://schemas.openxmlformats.org/officeDocument/2006/relationships/image" Target="../media/image2353.png"/><Relationship Id="rId193" Type="http://schemas.openxmlformats.org/officeDocument/2006/relationships/image" Target="../media/image2374.png"/><Relationship Id="rId207" Type="http://schemas.openxmlformats.org/officeDocument/2006/relationships/image" Target="../media/image2388.png"/><Relationship Id="rId228" Type="http://schemas.openxmlformats.org/officeDocument/2006/relationships/image" Target="../media/image2409.png"/><Relationship Id="rId13" Type="http://schemas.openxmlformats.org/officeDocument/2006/relationships/image" Target="../media/image2208.png"/><Relationship Id="rId109" Type="http://schemas.openxmlformats.org/officeDocument/2006/relationships/image" Target="../media/image2292.png"/><Relationship Id="rId34" Type="http://schemas.openxmlformats.org/officeDocument/2006/relationships/image" Target="../media/image2223.png"/><Relationship Id="rId55" Type="http://schemas.openxmlformats.org/officeDocument/2006/relationships/image" Target="../media/image2242.png"/><Relationship Id="rId76" Type="http://schemas.openxmlformats.org/officeDocument/2006/relationships/image" Target="../media/image2260.png"/><Relationship Id="rId97" Type="http://schemas.openxmlformats.org/officeDocument/2006/relationships/image" Target="../media/image586.png"/><Relationship Id="rId120" Type="http://schemas.openxmlformats.org/officeDocument/2006/relationships/image" Target="../media/image2301.png"/><Relationship Id="rId141" Type="http://schemas.openxmlformats.org/officeDocument/2006/relationships/image" Target="../media/image2322.png"/><Relationship Id="rId7" Type="http://schemas.openxmlformats.org/officeDocument/2006/relationships/image" Target="../media/image2203.png"/><Relationship Id="rId162" Type="http://schemas.openxmlformats.org/officeDocument/2006/relationships/image" Target="../media/image2343.png"/><Relationship Id="rId183" Type="http://schemas.openxmlformats.org/officeDocument/2006/relationships/image" Target="../media/image2364.png"/><Relationship Id="rId218" Type="http://schemas.openxmlformats.org/officeDocument/2006/relationships/image" Target="../media/image2399.png"/><Relationship Id="rId24" Type="http://schemas.openxmlformats.org/officeDocument/2006/relationships/image" Target="../media/image2216.png"/><Relationship Id="rId45" Type="http://schemas.openxmlformats.org/officeDocument/2006/relationships/image" Target="../media/image2233.png"/><Relationship Id="rId66" Type="http://schemas.openxmlformats.org/officeDocument/2006/relationships/image" Target="../media/image2251.png"/><Relationship Id="rId87" Type="http://schemas.openxmlformats.org/officeDocument/2006/relationships/image" Target="../media/image2271.png"/><Relationship Id="rId110" Type="http://schemas.openxmlformats.org/officeDocument/2006/relationships/image" Target="../media/image2293.png"/><Relationship Id="rId131" Type="http://schemas.openxmlformats.org/officeDocument/2006/relationships/image" Target="../media/image2312.png"/><Relationship Id="rId152" Type="http://schemas.openxmlformats.org/officeDocument/2006/relationships/image" Target="../media/image2333.png"/><Relationship Id="rId173" Type="http://schemas.openxmlformats.org/officeDocument/2006/relationships/image" Target="../media/image2354.png"/><Relationship Id="rId194" Type="http://schemas.openxmlformats.org/officeDocument/2006/relationships/image" Target="../media/image2375.png"/><Relationship Id="rId208" Type="http://schemas.openxmlformats.org/officeDocument/2006/relationships/image" Target="../media/image2389.png"/><Relationship Id="rId229" Type="http://schemas.openxmlformats.org/officeDocument/2006/relationships/image" Target="../media/image2410.png"/><Relationship Id="rId14" Type="http://schemas.openxmlformats.org/officeDocument/2006/relationships/image" Target="../media/image2209.png"/><Relationship Id="rId35" Type="http://schemas.openxmlformats.org/officeDocument/2006/relationships/image" Target="../media/image326.png"/><Relationship Id="rId56" Type="http://schemas.openxmlformats.org/officeDocument/2006/relationships/image" Target="../media/image2243.png"/><Relationship Id="rId77" Type="http://schemas.openxmlformats.org/officeDocument/2006/relationships/image" Target="../media/image2261.png"/><Relationship Id="rId100" Type="http://schemas.openxmlformats.org/officeDocument/2006/relationships/image" Target="../media/image2283.png"/><Relationship Id="rId8" Type="http://schemas.openxmlformats.org/officeDocument/2006/relationships/image" Target="../media/image2019.png"/><Relationship Id="rId98" Type="http://schemas.openxmlformats.org/officeDocument/2006/relationships/image" Target="../media/image2281.png"/><Relationship Id="rId121" Type="http://schemas.openxmlformats.org/officeDocument/2006/relationships/image" Target="../media/image2302.png"/><Relationship Id="rId142" Type="http://schemas.openxmlformats.org/officeDocument/2006/relationships/image" Target="../media/image2323.png"/><Relationship Id="rId163" Type="http://schemas.openxmlformats.org/officeDocument/2006/relationships/image" Target="../media/image2344.png"/><Relationship Id="rId184" Type="http://schemas.openxmlformats.org/officeDocument/2006/relationships/image" Target="../media/image2365.png"/><Relationship Id="rId219" Type="http://schemas.openxmlformats.org/officeDocument/2006/relationships/image" Target="../media/image2400.png"/><Relationship Id="rId230" Type="http://schemas.openxmlformats.org/officeDocument/2006/relationships/image" Target="../media/image2411.png"/><Relationship Id="rId25" Type="http://schemas.openxmlformats.org/officeDocument/2006/relationships/image" Target="../media/image96.png"/><Relationship Id="rId46" Type="http://schemas.openxmlformats.org/officeDocument/2006/relationships/image" Target="../media/image2234.png"/><Relationship Id="rId67" Type="http://schemas.openxmlformats.org/officeDocument/2006/relationships/image" Target="../media/image2252.png"/><Relationship Id="rId20" Type="http://schemas.openxmlformats.org/officeDocument/2006/relationships/image" Target="../media/image1076.png"/><Relationship Id="rId41" Type="http://schemas.openxmlformats.org/officeDocument/2006/relationships/image" Target="../media/image2229.png"/><Relationship Id="rId62" Type="http://schemas.openxmlformats.org/officeDocument/2006/relationships/image" Target="../media/image2247.png"/><Relationship Id="rId83" Type="http://schemas.openxmlformats.org/officeDocument/2006/relationships/image" Target="../media/image2267.png"/><Relationship Id="rId88" Type="http://schemas.openxmlformats.org/officeDocument/2006/relationships/image" Target="../media/image2272.png"/><Relationship Id="rId111" Type="http://schemas.openxmlformats.org/officeDocument/2006/relationships/image" Target="../media/image2294.png"/><Relationship Id="rId132" Type="http://schemas.openxmlformats.org/officeDocument/2006/relationships/image" Target="../media/image2313.png"/><Relationship Id="rId153" Type="http://schemas.openxmlformats.org/officeDocument/2006/relationships/image" Target="../media/image2334.png"/><Relationship Id="rId174" Type="http://schemas.openxmlformats.org/officeDocument/2006/relationships/image" Target="../media/image2355.png"/><Relationship Id="rId179" Type="http://schemas.openxmlformats.org/officeDocument/2006/relationships/image" Target="../media/image2360.png"/><Relationship Id="rId195" Type="http://schemas.openxmlformats.org/officeDocument/2006/relationships/image" Target="../media/image2376.png"/><Relationship Id="rId209" Type="http://schemas.openxmlformats.org/officeDocument/2006/relationships/image" Target="../media/image2390.png"/><Relationship Id="rId190" Type="http://schemas.openxmlformats.org/officeDocument/2006/relationships/image" Target="../media/image2371.png"/><Relationship Id="rId204" Type="http://schemas.openxmlformats.org/officeDocument/2006/relationships/image" Target="../media/image2385.png"/><Relationship Id="rId220" Type="http://schemas.openxmlformats.org/officeDocument/2006/relationships/image" Target="../media/image2401.png"/><Relationship Id="rId225" Type="http://schemas.openxmlformats.org/officeDocument/2006/relationships/image" Target="../media/image2406.png"/><Relationship Id="rId15" Type="http://schemas.openxmlformats.org/officeDocument/2006/relationships/image" Target="../media/image2210.png"/><Relationship Id="rId36" Type="http://schemas.openxmlformats.org/officeDocument/2006/relationships/image" Target="../media/image2224.png"/><Relationship Id="rId57" Type="http://schemas.openxmlformats.org/officeDocument/2006/relationships/image" Target="../media/image1099.png"/><Relationship Id="rId106" Type="http://schemas.openxmlformats.org/officeDocument/2006/relationships/image" Target="../media/image2289.png"/><Relationship Id="rId127" Type="http://schemas.openxmlformats.org/officeDocument/2006/relationships/image" Target="../media/image2308.png"/><Relationship Id="rId10" Type="http://schemas.openxmlformats.org/officeDocument/2006/relationships/image" Target="../media/image2205.png"/><Relationship Id="rId31" Type="http://schemas.openxmlformats.org/officeDocument/2006/relationships/image" Target="../media/image2221.png"/><Relationship Id="rId52" Type="http://schemas.openxmlformats.org/officeDocument/2006/relationships/image" Target="../media/image2240.png"/><Relationship Id="rId73" Type="http://schemas.openxmlformats.org/officeDocument/2006/relationships/image" Target="../media/image318.png"/><Relationship Id="rId78" Type="http://schemas.openxmlformats.org/officeDocument/2006/relationships/image" Target="../media/image2262.png"/><Relationship Id="rId94" Type="http://schemas.openxmlformats.org/officeDocument/2006/relationships/image" Target="../media/image2278.png"/><Relationship Id="rId99" Type="http://schemas.openxmlformats.org/officeDocument/2006/relationships/image" Target="../media/image2282.png"/><Relationship Id="rId101" Type="http://schemas.openxmlformats.org/officeDocument/2006/relationships/image" Target="../media/image2284.png"/><Relationship Id="rId122" Type="http://schemas.openxmlformats.org/officeDocument/2006/relationships/image" Target="../media/image2303.png"/><Relationship Id="rId143" Type="http://schemas.openxmlformats.org/officeDocument/2006/relationships/image" Target="../media/image2324.png"/><Relationship Id="rId148" Type="http://schemas.openxmlformats.org/officeDocument/2006/relationships/image" Target="../media/image2329.png"/><Relationship Id="rId164" Type="http://schemas.openxmlformats.org/officeDocument/2006/relationships/image" Target="../media/image2345.png"/><Relationship Id="rId169" Type="http://schemas.openxmlformats.org/officeDocument/2006/relationships/image" Target="../media/image2350.png"/><Relationship Id="rId185" Type="http://schemas.openxmlformats.org/officeDocument/2006/relationships/image" Target="../media/image2366.png"/><Relationship Id="rId4" Type="http://schemas.openxmlformats.org/officeDocument/2006/relationships/image" Target="../media/image2201.png"/><Relationship Id="rId9" Type="http://schemas.openxmlformats.org/officeDocument/2006/relationships/image" Target="../media/image2204.png"/><Relationship Id="rId180" Type="http://schemas.openxmlformats.org/officeDocument/2006/relationships/image" Target="../media/image2361.png"/><Relationship Id="rId210" Type="http://schemas.openxmlformats.org/officeDocument/2006/relationships/image" Target="../media/image2391.png"/><Relationship Id="rId215" Type="http://schemas.openxmlformats.org/officeDocument/2006/relationships/image" Target="../media/image2396.png"/><Relationship Id="rId236" Type="http://schemas.openxmlformats.org/officeDocument/2006/relationships/image" Target="../media/image2417.png"/><Relationship Id="rId26" Type="http://schemas.openxmlformats.org/officeDocument/2006/relationships/image" Target="../media/image2217.png"/><Relationship Id="rId231" Type="http://schemas.openxmlformats.org/officeDocument/2006/relationships/image" Target="../media/image2412.png"/><Relationship Id="rId47" Type="http://schemas.openxmlformats.org/officeDocument/2006/relationships/image" Target="../media/image2235.png"/><Relationship Id="rId68" Type="http://schemas.openxmlformats.org/officeDocument/2006/relationships/image" Target="../media/image2253.png"/><Relationship Id="rId89" Type="http://schemas.openxmlformats.org/officeDocument/2006/relationships/image" Target="../media/image2273.png"/><Relationship Id="rId112" Type="http://schemas.openxmlformats.org/officeDocument/2006/relationships/image" Target="../media/image570.png"/><Relationship Id="rId133" Type="http://schemas.openxmlformats.org/officeDocument/2006/relationships/image" Target="../media/image2314.png"/><Relationship Id="rId154" Type="http://schemas.openxmlformats.org/officeDocument/2006/relationships/image" Target="../media/image2335.png"/><Relationship Id="rId175" Type="http://schemas.openxmlformats.org/officeDocument/2006/relationships/image" Target="../media/image2356.png"/><Relationship Id="rId196" Type="http://schemas.openxmlformats.org/officeDocument/2006/relationships/image" Target="../media/image2377.png"/><Relationship Id="rId200" Type="http://schemas.openxmlformats.org/officeDocument/2006/relationships/image" Target="../media/image2381.png"/><Relationship Id="rId16" Type="http://schemas.openxmlformats.org/officeDocument/2006/relationships/image" Target="../media/image84.png"/><Relationship Id="rId221" Type="http://schemas.openxmlformats.org/officeDocument/2006/relationships/image" Target="../media/image2402.png"/><Relationship Id="rId37" Type="http://schemas.openxmlformats.org/officeDocument/2006/relationships/image" Target="../media/image2225.png"/><Relationship Id="rId58" Type="http://schemas.openxmlformats.org/officeDocument/2006/relationships/image" Target="../media/image2244.png"/><Relationship Id="rId79" Type="http://schemas.openxmlformats.org/officeDocument/2006/relationships/image" Target="../media/image2263.png"/><Relationship Id="rId102" Type="http://schemas.openxmlformats.org/officeDocument/2006/relationships/image" Target="../media/image2285.png"/><Relationship Id="rId123" Type="http://schemas.openxmlformats.org/officeDocument/2006/relationships/image" Target="../media/image2304.png"/><Relationship Id="rId144" Type="http://schemas.openxmlformats.org/officeDocument/2006/relationships/image" Target="../media/image2325.png"/><Relationship Id="rId90" Type="http://schemas.openxmlformats.org/officeDocument/2006/relationships/image" Target="../media/image2274.png"/><Relationship Id="rId165" Type="http://schemas.openxmlformats.org/officeDocument/2006/relationships/image" Target="../media/image2346.png"/><Relationship Id="rId186" Type="http://schemas.openxmlformats.org/officeDocument/2006/relationships/image" Target="../media/image2367.png"/><Relationship Id="rId211" Type="http://schemas.openxmlformats.org/officeDocument/2006/relationships/image" Target="../media/image2392.png"/><Relationship Id="rId232" Type="http://schemas.openxmlformats.org/officeDocument/2006/relationships/image" Target="../media/image2413.png"/><Relationship Id="rId27" Type="http://schemas.openxmlformats.org/officeDocument/2006/relationships/image" Target="../media/image1083.png"/><Relationship Id="rId48" Type="http://schemas.openxmlformats.org/officeDocument/2006/relationships/image" Target="../media/image2236.png"/><Relationship Id="rId69" Type="http://schemas.openxmlformats.org/officeDocument/2006/relationships/image" Target="../media/image2254.png"/><Relationship Id="rId113" Type="http://schemas.openxmlformats.org/officeDocument/2006/relationships/image" Target="../media/image2295.png"/><Relationship Id="rId134" Type="http://schemas.openxmlformats.org/officeDocument/2006/relationships/image" Target="../media/image2315.png"/><Relationship Id="rId80" Type="http://schemas.openxmlformats.org/officeDocument/2006/relationships/image" Target="../media/image2264.png"/><Relationship Id="rId155" Type="http://schemas.openxmlformats.org/officeDocument/2006/relationships/image" Target="../media/image2336.png"/><Relationship Id="rId176" Type="http://schemas.openxmlformats.org/officeDocument/2006/relationships/image" Target="../media/image2357.png"/><Relationship Id="rId197" Type="http://schemas.openxmlformats.org/officeDocument/2006/relationships/image" Target="../media/image2378.png"/><Relationship Id="rId201" Type="http://schemas.openxmlformats.org/officeDocument/2006/relationships/image" Target="../media/image2382.png"/><Relationship Id="rId222" Type="http://schemas.openxmlformats.org/officeDocument/2006/relationships/image" Target="../media/image2403.png"/><Relationship Id="rId17" Type="http://schemas.openxmlformats.org/officeDocument/2006/relationships/image" Target="../media/image86.png"/><Relationship Id="rId38" Type="http://schemas.openxmlformats.org/officeDocument/2006/relationships/image" Target="../media/image2226.png"/><Relationship Id="rId59" Type="http://schemas.openxmlformats.org/officeDocument/2006/relationships/image" Target="../media/image2245.png"/><Relationship Id="rId103" Type="http://schemas.openxmlformats.org/officeDocument/2006/relationships/image" Target="../media/image2286.png"/><Relationship Id="rId124" Type="http://schemas.openxmlformats.org/officeDocument/2006/relationships/image" Target="../media/image2305.png"/><Relationship Id="rId70" Type="http://schemas.openxmlformats.org/officeDocument/2006/relationships/image" Target="../media/image2255.png"/><Relationship Id="rId91" Type="http://schemas.openxmlformats.org/officeDocument/2006/relationships/image" Target="../media/image2275.png"/><Relationship Id="rId145" Type="http://schemas.openxmlformats.org/officeDocument/2006/relationships/image" Target="../media/image2326.png"/><Relationship Id="rId166" Type="http://schemas.openxmlformats.org/officeDocument/2006/relationships/image" Target="../media/image2347.png"/><Relationship Id="rId187" Type="http://schemas.openxmlformats.org/officeDocument/2006/relationships/image" Target="../media/image236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2393.png"/><Relationship Id="rId233" Type="http://schemas.openxmlformats.org/officeDocument/2006/relationships/image" Target="../media/image2414.png"/><Relationship Id="rId28" Type="http://schemas.openxmlformats.org/officeDocument/2006/relationships/image" Target="../media/image2218.png"/><Relationship Id="rId49" Type="http://schemas.openxmlformats.org/officeDocument/2006/relationships/image" Target="../media/image2237.png"/><Relationship Id="rId114" Type="http://schemas.openxmlformats.org/officeDocument/2006/relationships/image" Target="../media/image2296.png"/><Relationship Id="rId60" Type="http://schemas.openxmlformats.org/officeDocument/2006/relationships/image" Target="../media/image2246.png"/><Relationship Id="rId81" Type="http://schemas.openxmlformats.org/officeDocument/2006/relationships/image" Target="../media/image2265.png"/><Relationship Id="rId135" Type="http://schemas.openxmlformats.org/officeDocument/2006/relationships/image" Target="../media/image2316.png"/><Relationship Id="rId156" Type="http://schemas.openxmlformats.org/officeDocument/2006/relationships/image" Target="../media/image2337.png"/><Relationship Id="rId177" Type="http://schemas.openxmlformats.org/officeDocument/2006/relationships/image" Target="../media/image2358.png"/><Relationship Id="rId198" Type="http://schemas.openxmlformats.org/officeDocument/2006/relationships/image" Target="../media/image2379.png"/><Relationship Id="rId202" Type="http://schemas.openxmlformats.org/officeDocument/2006/relationships/image" Target="../media/image2383.png"/><Relationship Id="rId223" Type="http://schemas.openxmlformats.org/officeDocument/2006/relationships/image" Target="../media/image2404.png"/><Relationship Id="rId18" Type="http://schemas.openxmlformats.org/officeDocument/2006/relationships/image" Target="../media/image2211.png"/><Relationship Id="rId39" Type="http://schemas.openxmlformats.org/officeDocument/2006/relationships/image" Target="../media/image2227.png"/><Relationship Id="rId50" Type="http://schemas.openxmlformats.org/officeDocument/2006/relationships/image" Target="../media/image2238.png"/><Relationship Id="rId104" Type="http://schemas.openxmlformats.org/officeDocument/2006/relationships/image" Target="../media/image2287.png"/><Relationship Id="rId125" Type="http://schemas.openxmlformats.org/officeDocument/2006/relationships/image" Target="../media/image2306.png"/><Relationship Id="rId146" Type="http://schemas.openxmlformats.org/officeDocument/2006/relationships/image" Target="../media/image2327.png"/><Relationship Id="rId167" Type="http://schemas.openxmlformats.org/officeDocument/2006/relationships/image" Target="../media/image2348.png"/><Relationship Id="rId188" Type="http://schemas.openxmlformats.org/officeDocument/2006/relationships/image" Target="../media/image2369.png"/><Relationship Id="rId71" Type="http://schemas.openxmlformats.org/officeDocument/2006/relationships/image" Target="../media/image2256.png"/><Relationship Id="rId92" Type="http://schemas.openxmlformats.org/officeDocument/2006/relationships/image" Target="../media/image2276.png"/><Relationship Id="rId213" Type="http://schemas.openxmlformats.org/officeDocument/2006/relationships/image" Target="../media/image2394.png"/><Relationship Id="rId234" Type="http://schemas.openxmlformats.org/officeDocument/2006/relationships/image" Target="../media/image2415.png"/><Relationship Id="rId2" Type="http://schemas.openxmlformats.org/officeDocument/2006/relationships/image" Target="../media/image1440.png"/><Relationship Id="rId29" Type="http://schemas.openxmlformats.org/officeDocument/2006/relationships/image" Target="../media/image2219.png"/><Relationship Id="rId40" Type="http://schemas.openxmlformats.org/officeDocument/2006/relationships/image" Target="../media/image2228.png"/><Relationship Id="rId115" Type="http://schemas.openxmlformats.org/officeDocument/2006/relationships/image" Target="../media/image2297.png"/><Relationship Id="rId136" Type="http://schemas.openxmlformats.org/officeDocument/2006/relationships/image" Target="../media/image2317.png"/><Relationship Id="rId157" Type="http://schemas.openxmlformats.org/officeDocument/2006/relationships/image" Target="../media/image2338.png"/><Relationship Id="rId178" Type="http://schemas.openxmlformats.org/officeDocument/2006/relationships/image" Target="../media/image2359.png"/><Relationship Id="rId61" Type="http://schemas.openxmlformats.org/officeDocument/2006/relationships/image" Target="../media/image90.png"/><Relationship Id="rId82" Type="http://schemas.openxmlformats.org/officeDocument/2006/relationships/image" Target="../media/image2266.png"/><Relationship Id="rId199" Type="http://schemas.openxmlformats.org/officeDocument/2006/relationships/image" Target="../media/image2380.png"/><Relationship Id="rId203" Type="http://schemas.openxmlformats.org/officeDocument/2006/relationships/image" Target="../media/image2384.png"/><Relationship Id="rId19" Type="http://schemas.openxmlformats.org/officeDocument/2006/relationships/image" Target="../media/image2212.png"/><Relationship Id="rId224" Type="http://schemas.openxmlformats.org/officeDocument/2006/relationships/image" Target="../media/image2405.png"/><Relationship Id="rId30" Type="http://schemas.openxmlformats.org/officeDocument/2006/relationships/image" Target="../media/image2220.png"/><Relationship Id="rId105" Type="http://schemas.openxmlformats.org/officeDocument/2006/relationships/image" Target="../media/image2288.png"/><Relationship Id="rId126" Type="http://schemas.openxmlformats.org/officeDocument/2006/relationships/image" Target="../media/image2307.png"/><Relationship Id="rId147" Type="http://schemas.openxmlformats.org/officeDocument/2006/relationships/image" Target="../media/image2328.png"/><Relationship Id="rId168" Type="http://schemas.openxmlformats.org/officeDocument/2006/relationships/image" Target="../media/image2349.png"/><Relationship Id="rId51" Type="http://schemas.openxmlformats.org/officeDocument/2006/relationships/image" Target="../media/image2239.png"/><Relationship Id="rId72" Type="http://schemas.openxmlformats.org/officeDocument/2006/relationships/image" Target="../media/image2257.png"/><Relationship Id="rId93" Type="http://schemas.openxmlformats.org/officeDocument/2006/relationships/image" Target="../media/image2277.png"/><Relationship Id="rId189" Type="http://schemas.openxmlformats.org/officeDocument/2006/relationships/image" Target="../media/image2370.png"/><Relationship Id="rId3" Type="http://schemas.openxmlformats.org/officeDocument/2006/relationships/image" Target="../media/image2200.png"/><Relationship Id="rId214" Type="http://schemas.openxmlformats.org/officeDocument/2006/relationships/image" Target="../media/image2395.png"/><Relationship Id="rId235" Type="http://schemas.openxmlformats.org/officeDocument/2006/relationships/image" Target="../media/image2416.png"/><Relationship Id="rId116" Type="http://schemas.openxmlformats.org/officeDocument/2006/relationships/image" Target="../media/image2298.png"/><Relationship Id="rId137" Type="http://schemas.openxmlformats.org/officeDocument/2006/relationships/image" Target="../media/image2318.png"/><Relationship Id="rId158" Type="http://schemas.openxmlformats.org/officeDocument/2006/relationships/image" Target="../media/image2339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527.png"/><Relationship Id="rId21" Type="http://schemas.openxmlformats.org/officeDocument/2006/relationships/image" Target="../media/image2435.png"/><Relationship Id="rId42" Type="http://schemas.openxmlformats.org/officeDocument/2006/relationships/image" Target="../media/image2455.png"/><Relationship Id="rId63" Type="http://schemas.openxmlformats.org/officeDocument/2006/relationships/image" Target="../media/image2476.png"/><Relationship Id="rId84" Type="http://schemas.openxmlformats.org/officeDocument/2006/relationships/image" Target="../media/image2496.png"/><Relationship Id="rId138" Type="http://schemas.openxmlformats.org/officeDocument/2006/relationships/image" Target="../media/image2545.png"/><Relationship Id="rId159" Type="http://schemas.openxmlformats.org/officeDocument/2006/relationships/image" Target="../media/image2563.png"/><Relationship Id="rId170" Type="http://schemas.openxmlformats.org/officeDocument/2006/relationships/image" Target="../media/image2573.png"/><Relationship Id="rId191" Type="http://schemas.openxmlformats.org/officeDocument/2006/relationships/image" Target="../media/image2594.png"/><Relationship Id="rId107" Type="http://schemas.openxmlformats.org/officeDocument/2006/relationships/image" Target="../media/image2517.png"/><Relationship Id="rId11" Type="http://schemas.openxmlformats.org/officeDocument/2006/relationships/image" Target="../media/image2425.png"/><Relationship Id="rId32" Type="http://schemas.openxmlformats.org/officeDocument/2006/relationships/image" Target="../media/image2445.png"/><Relationship Id="rId53" Type="http://schemas.openxmlformats.org/officeDocument/2006/relationships/image" Target="../media/image2466.png"/><Relationship Id="rId74" Type="http://schemas.openxmlformats.org/officeDocument/2006/relationships/image" Target="../media/image2486.png"/><Relationship Id="rId128" Type="http://schemas.openxmlformats.org/officeDocument/2006/relationships/image" Target="../media/image2537.png"/><Relationship Id="rId149" Type="http://schemas.openxmlformats.org/officeDocument/2006/relationships/image" Target="../media/image1720.png"/><Relationship Id="rId5" Type="http://schemas.openxmlformats.org/officeDocument/2006/relationships/image" Target="../media/image1286.png"/><Relationship Id="rId95" Type="http://schemas.openxmlformats.org/officeDocument/2006/relationships/image" Target="../media/image2506.png"/><Relationship Id="rId160" Type="http://schemas.openxmlformats.org/officeDocument/2006/relationships/image" Target="../media/image1864.png"/><Relationship Id="rId181" Type="http://schemas.openxmlformats.org/officeDocument/2006/relationships/image" Target="../media/image2584.png"/><Relationship Id="rId22" Type="http://schemas.openxmlformats.org/officeDocument/2006/relationships/image" Target="../media/image2436.png"/><Relationship Id="rId43" Type="http://schemas.openxmlformats.org/officeDocument/2006/relationships/image" Target="../media/image2456.png"/><Relationship Id="rId64" Type="http://schemas.openxmlformats.org/officeDocument/2006/relationships/image" Target="../media/image2477.png"/><Relationship Id="rId118" Type="http://schemas.openxmlformats.org/officeDocument/2006/relationships/image" Target="../media/image2528.png"/><Relationship Id="rId139" Type="http://schemas.openxmlformats.org/officeDocument/2006/relationships/image" Target="../media/image2546.png"/><Relationship Id="rId85" Type="http://schemas.openxmlformats.org/officeDocument/2006/relationships/image" Target="../media/image2497.png"/><Relationship Id="rId150" Type="http://schemas.openxmlformats.org/officeDocument/2006/relationships/image" Target="../media/image2555.png"/><Relationship Id="rId171" Type="http://schemas.openxmlformats.org/officeDocument/2006/relationships/image" Target="../media/image2574.png"/><Relationship Id="rId192" Type="http://schemas.openxmlformats.org/officeDocument/2006/relationships/image" Target="../media/image2595.png"/><Relationship Id="rId12" Type="http://schemas.openxmlformats.org/officeDocument/2006/relationships/image" Target="../media/image2426.png"/><Relationship Id="rId33" Type="http://schemas.openxmlformats.org/officeDocument/2006/relationships/image" Target="../media/image2446.png"/><Relationship Id="rId108" Type="http://schemas.openxmlformats.org/officeDocument/2006/relationships/image" Target="../media/image2518.png"/><Relationship Id="rId129" Type="http://schemas.openxmlformats.org/officeDocument/2006/relationships/image" Target="../media/image2538.png"/><Relationship Id="rId54" Type="http://schemas.openxmlformats.org/officeDocument/2006/relationships/image" Target="../media/image2467.png"/><Relationship Id="rId75" Type="http://schemas.openxmlformats.org/officeDocument/2006/relationships/image" Target="../media/image2487.png"/><Relationship Id="rId96" Type="http://schemas.openxmlformats.org/officeDocument/2006/relationships/image" Target="../media/image2507.png"/><Relationship Id="rId140" Type="http://schemas.openxmlformats.org/officeDocument/2006/relationships/image" Target="../media/image2547.png"/><Relationship Id="rId161" Type="http://schemas.openxmlformats.org/officeDocument/2006/relationships/image" Target="../media/image2564.png"/><Relationship Id="rId182" Type="http://schemas.openxmlformats.org/officeDocument/2006/relationships/image" Target="../media/image2585.png"/><Relationship Id="rId6" Type="http://schemas.openxmlformats.org/officeDocument/2006/relationships/image" Target="../media/image2421.png"/><Relationship Id="rId23" Type="http://schemas.openxmlformats.org/officeDocument/2006/relationships/image" Target="../media/image2437.png"/><Relationship Id="rId119" Type="http://schemas.openxmlformats.org/officeDocument/2006/relationships/image" Target="../media/image2529.png"/><Relationship Id="rId44" Type="http://schemas.openxmlformats.org/officeDocument/2006/relationships/image" Target="../media/image2457.png"/><Relationship Id="rId65" Type="http://schemas.openxmlformats.org/officeDocument/2006/relationships/image" Target="../media/image2478.png"/><Relationship Id="rId86" Type="http://schemas.openxmlformats.org/officeDocument/2006/relationships/image" Target="../media/image2498.png"/><Relationship Id="rId130" Type="http://schemas.openxmlformats.org/officeDocument/2006/relationships/image" Target="../media/image2539.png"/><Relationship Id="rId151" Type="http://schemas.openxmlformats.org/officeDocument/2006/relationships/image" Target="../media/image2556.png"/><Relationship Id="rId172" Type="http://schemas.openxmlformats.org/officeDocument/2006/relationships/image" Target="../media/image2575.png"/><Relationship Id="rId193" Type="http://schemas.openxmlformats.org/officeDocument/2006/relationships/image" Target="../media/image2596.png"/><Relationship Id="rId13" Type="http://schemas.openxmlformats.org/officeDocument/2006/relationships/image" Target="../media/image2427.png"/><Relationship Id="rId109" Type="http://schemas.openxmlformats.org/officeDocument/2006/relationships/image" Target="../media/image2519.png"/><Relationship Id="rId34" Type="http://schemas.openxmlformats.org/officeDocument/2006/relationships/image" Target="../media/image2447.png"/><Relationship Id="rId55" Type="http://schemas.openxmlformats.org/officeDocument/2006/relationships/image" Target="../media/image2468.png"/><Relationship Id="rId76" Type="http://schemas.openxmlformats.org/officeDocument/2006/relationships/image" Target="../media/image2488.png"/><Relationship Id="rId97" Type="http://schemas.openxmlformats.org/officeDocument/2006/relationships/image" Target="../media/image2508.png"/><Relationship Id="rId120" Type="http://schemas.openxmlformats.org/officeDocument/2006/relationships/image" Target="../media/image2530.png"/><Relationship Id="rId141" Type="http://schemas.openxmlformats.org/officeDocument/2006/relationships/image" Target="../media/image2548.png"/><Relationship Id="rId7" Type="http://schemas.openxmlformats.org/officeDocument/2006/relationships/image" Target="../media/image2422.png"/><Relationship Id="rId162" Type="http://schemas.openxmlformats.org/officeDocument/2006/relationships/image" Target="../media/image2565.png"/><Relationship Id="rId183" Type="http://schemas.openxmlformats.org/officeDocument/2006/relationships/image" Target="../media/image2586.png"/><Relationship Id="rId2" Type="http://schemas.openxmlformats.org/officeDocument/2006/relationships/image" Target="../media/image2418.png"/><Relationship Id="rId29" Type="http://schemas.openxmlformats.org/officeDocument/2006/relationships/image" Target="../media/image2442.png"/><Relationship Id="rId24" Type="http://schemas.openxmlformats.org/officeDocument/2006/relationships/image" Target="../media/image2438.png"/><Relationship Id="rId40" Type="http://schemas.openxmlformats.org/officeDocument/2006/relationships/image" Target="../media/image2453.png"/><Relationship Id="rId45" Type="http://schemas.openxmlformats.org/officeDocument/2006/relationships/image" Target="../media/image2458.png"/><Relationship Id="rId66" Type="http://schemas.openxmlformats.org/officeDocument/2006/relationships/image" Target="../media/image2479.png"/><Relationship Id="rId87" Type="http://schemas.openxmlformats.org/officeDocument/2006/relationships/image" Target="../media/image2499.png"/><Relationship Id="rId110" Type="http://schemas.openxmlformats.org/officeDocument/2006/relationships/image" Target="../media/image2520.png"/><Relationship Id="rId115" Type="http://schemas.openxmlformats.org/officeDocument/2006/relationships/image" Target="../media/image2525.png"/><Relationship Id="rId131" Type="http://schemas.openxmlformats.org/officeDocument/2006/relationships/image" Target="../media/image998.png"/><Relationship Id="rId136" Type="http://schemas.openxmlformats.org/officeDocument/2006/relationships/image" Target="../media/image2543.png"/><Relationship Id="rId157" Type="http://schemas.openxmlformats.org/officeDocument/2006/relationships/image" Target="../media/image2562.png"/><Relationship Id="rId178" Type="http://schemas.openxmlformats.org/officeDocument/2006/relationships/image" Target="../media/image2581.png"/><Relationship Id="rId61" Type="http://schemas.openxmlformats.org/officeDocument/2006/relationships/image" Target="../media/image2474.png"/><Relationship Id="rId82" Type="http://schemas.openxmlformats.org/officeDocument/2006/relationships/image" Target="../media/image2494.png"/><Relationship Id="rId152" Type="http://schemas.openxmlformats.org/officeDocument/2006/relationships/image" Target="../media/image2557.png"/><Relationship Id="rId173" Type="http://schemas.openxmlformats.org/officeDocument/2006/relationships/image" Target="../media/image2576.png"/><Relationship Id="rId194" Type="http://schemas.openxmlformats.org/officeDocument/2006/relationships/image" Target="../media/image2597.png"/><Relationship Id="rId199" Type="http://schemas.openxmlformats.org/officeDocument/2006/relationships/image" Target="../media/image2602.png"/><Relationship Id="rId203" Type="http://schemas.openxmlformats.org/officeDocument/2006/relationships/image" Target="../media/image2606.png"/><Relationship Id="rId19" Type="http://schemas.openxmlformats.org/officeDocument/2006/relationships/image" Target="../media/image2433.png"/><Relationship Id="rId14" Type="http://schemas.openxmlformats.org/officeDocument/2006/relationships/image" Target="../media/image2428.png"/><Relationship Id="rId30" Type="http://schemas.openxmlformats.org/officeDocument/2006/relationships/image" Target="../media/image2443.png"/><Relationship Id="rId35" Type="http://schemas.openxmlformats.org/officeDocument/2006/relationships/image" Target="../media/image2448.png"/><Relationship Id="rId56" Type="http://schemas.openxmlformats.org/officeDocument/2006/relationships/image" Target="../media/image2469.png"/><Relationship Id="rId77" Type="http://schemas.openxmlformats.org/officeDocument/2006/relationships/image" Target="../media/image2489.png"/><Relationship Id="rId100" Type="http://schemas.openxmlformats.org/officeDocument/2006/relationships/image" Target="../media/image547.png"/><Relationship Id="rId105" Type="http://schemas.openxmlformats.org/officeDocument/2006/relationships/image" Target="../media/image2515.png"/><Relationship Id="rId126" Type="http://schemas.openxmlformats.org/officeDocument/2006/relationships/image" Target="../media/image2536.png"/><Relationship Id="rId147" Type="http://schemas.openxmlformats.org/officeDocument/2006/relationships/image" Target="../media/image2553.png"/><Relationship Id="rId168" Type="http://schemas.openxmlformats.org/officeDocument/2006/relationships/image" Target="../media/image2571.png"/><Relationship Id="rId8" Type="http://schemas.openxmlformats.org/officeDocument/2006/relationships/image" Target="../media/image397.png"/><Relationship Id="rId51" Type="http://schemas.openxmlformats.org/officeDocument/2006/relationships/image" Target="../media/image2464.png"/><Relationship Id="rId72" Type="http://schemas.openxmlformats.org/officeDocument/2006/relationships/image" Target="../media/image2484.png"/><Relationship Id="rId93" Type="http://schemas.openxmlformats.org/officeDocument/2006/relationships/image" Target="../media/image2504.png"/><Relationship Id="rId98" Type="http://schemas.openxmlformats.org/officeDocument/2006/relationships/image" Target="../media/image2509.png"/><Relationship Id="rId121" Type="http://schemas.openxmlformats.org/officeDocument/2006/relationships/image" Target="../media/image2531.png"/><Relationship Id="rId142" Type="http://schemas.openxmlformats.org/officeDocument/2006/relationships/image" Target="../media/image2549.png"/><Relationship Id="rId163" Type="http://schemas.openxmlformats.org/officeDocument/2006/relationships/image" Target="../media/image2566.png"/><Relationship Id="rId184" Type="http://schemas.openxmlformats.org/officeDocument/2006/relationships/image" Target="../media/image2587.png"/><Relationship Id="rId189" Type="http://schemas.openxmlformats.org/officeDocument/2006/relationships/image" Target="../media/image2592.png"/><Relationship Id="rId3" Type="http://schemas.openxmlformats.org/officeDocument/2006/relationships/image" Target="../media/image2419.png"/><Relationship Id="rId25" Type="http://schemas.openxmlformats.org/officeDocument/2006/relationships/image" Target="../media/image2439.png"/><Relationship Id="rId46" Type="http://schemas.openxmlformats.org/officeDocument/2006/relationships/image" Target="../media/image2459.png"/><Relationship Id="rId67" Type="http://schemas.openxmlformats.org/officeDocument/2006/relationships/image" Target="../media/image2480.png"/><Relationship Id="rId116" Type="http://schemas.openxmlformats.org/officeDocument/2006/relationships/image" Target="../media/image2526.png"/><Relationship Id="rId137" Type="http://schemas.openxmlformats.org/officeDocument/2006/relationships/image" Target="../media/image2544.png"/><Relationship Id="rId158" Type="http://schemas.openxmlformats.org/officeDocument/2006/relationships/image" Target="../media/image1715.png"/><Relationship Id="rId20" Type="http://schemas.openxmlformats.org/officeDocument/2006/relationships/image" Target="../media/image2434.png"/><Relationship Id="rId41" Type="http://schemas.openxmlformats.org/officeDocument/2006/relationships/image" Target="../media/image2454.png"/><Relationship Id="rId62" Type="http://schemas.openxmlformats.org/officeDocument/2006/relationships/image" Target="../media/image2475.png"/><Relationship Id="rId83" Type="http://schemas.openxmlformats.org/officeDocument/2006/relationships/image" Target="../media/image2495.png"/><Relationship Id="rId88" Type="http://schemas.openxmlformats.org/officeDocument/2006/relationships/image" Target="../media/image1028.png"/><Relationship Id="rId111" Type="http://schemas.openxmlformats.org/officeDocument/2006/relationships/image" Target="../media/image2521.png"/><Relationship Id="rId132" Type="http://schemas.openxmlformats.org/officeDocument/2006/relationships/image" Target="../media/image2540.png"/><Relationship Id="rId153" Type="http://schemas.openxmlformats.org/officeDocument/2006/relationships/image" Target="../media/image2558.png"/><Relationship Id="rId174" Type="http://schemas.openxmlformats.org/officeDocument/2006/relationships/image" Target="../media/image2577.png"/><Relationship Id="rId179" Type="http://schemas.openxmlformats.org/officeDocument/2006/relationships/image" Target="../media/image2582.png"/><Relationship Id="rId195" Type="http://schemas.openxmlformats.org/officeDocument/2006/relationships/image" Target="../media/image2598.png"/><Relationship Id="rId190" Type="http://schemas.openxmlformats.org/officeDocument/2006/relationships/image" Target="../media/image2593.png"/><Relationship Id="rId15" Type="http://schemas.openxmlformats.org/officeDocument/2006/relationships/image" Target="../media/image2429.png"/><Relationship Id="rId36" Type="http://schemas.openxmlformats.org/officeDocument/2006/relationships/image" Target="../media/image2449.png"/><Relationship Id="rId57" Type="http://schemas.openxmlformats.org/officeDocument/2006/relationships/image" Target="../media/image2470.png"/><Relationship Id="rId106" Type="http://schemas.openxmlformats.org/officeDocument/2006/relationships/image" Target="../media/image2516.png"/><Relationship Id="rId127" Type="http://schemas.openxmlformats.org/officeDocument/2006/relationships/image" Target="../media/image1239.png"/><Relationship Id="rId10" Type="http://schemas.openxmlformats.org/officeDocument/2006/relationships/image" Target="../media/image2424.png"/><Relationship Id="rId31" Type="http://schemas.openxmlformats.org/officeDocument/2006/relationships/image" Target="../media/image2444.png"/><Relationship Id="rId52" Type="http://schemas.openxmlformats.org/officeDocument/2006/relationships/image" Target="../media/image2465.png"/><Relationship Id="rId73" Type="http://schemas.openxmlformats.org/officeDocument/2006/relationships/image" Target="../media/image2485.png"/><Relationship Id="rId78" Type="http://schemas.openxmlformats.org/officeDocument/2006/relationships/image" Target="../media/image2490.png"/><Relationship Id="rId94" Type="http://schemas.openxmlformats.org/officeDocument/2006/relationships/image" Target="../media/image2505.png"/><Relationship Id="rId99" Type="http://schemas.openxmlformats.org/officeDocument/2006/relationships/image" Target="../media/image2510.png"/><Relationship Id="rId101" Type="http://schemas.openxmlformats.org/officeDocument/2006/relationships/image" Target="../media/image2511.png"/><Relationship Id="rId122" Type="http://schemas.openxmlformats.org/officeDocument/2006/relationships/image" Target="../media/image2532.png"/><Relationship Id="rId143" Type="http://schemas.openxmlformats.org/officeDocument/2006/relationships/image" Target="../media/image2550.png"/><Relationship Id="rId148" Type="http://schemas.openxmlformats.org/officeDocument/2006/relationships/image" Target="../media/image2554.png"/><Relationship Id="rId164" Type="http://schemas.openxmlformats.org/officeDocument/2006/relationships/image" Target="../media/image2567.png"/><Relationship Id="rId169" Type="http://schemas.openxmlformats.org/officeDocument/2006/relationships/image" Target="../media/image2572.png"/><Relationship Id="rId185" Type="http://schemas.openxmlformats.org/officeDocument/2006/relationships/image" Target="../media/image2588.png"/><Relationship Id="rId4" Type="http://schemas.openxmlformats.org/officeDocument/2006/relationships/image" Target="../media/image2420.png"/><Relationship Id="rId9" Type="http://schemas.openxmlformats.org/officeDocument/2006/relationships/image" Target="../media/image2423.png"/><Relationship Id="rId180" Type="http://schemas.openxmlformats.org/officeDocument/2006/relationships/image" Target="../media/image2583.png"/><Relationship Id="rId26" Type="http://schemas.openxmlformats.org/officeDocument/2006/relationships/image" Target="../media/image2440.png"/><Relationship Id="rId47" Type="http://schemas.openxmlformats.org/officeDocument/2006/relationships/image" Target="../media/image2460.png"/><Relationship Id="rId68" Type="http://schemas.openxmlformats.org/officeDocument/2006/relationships/image" Target="../media/image2481.png"/><Relationship Id="rId89" Type="http://schemas.openxmlformats.org/officeDocument/2006/relationships/image" Target="../media/image2500.png"/><Relationship Id="rId112" Type="http://schemas.openxmlformats.org/officeDocument/2006/relationships/image" Target="../media/image2522.png"/><Relationship Id="rId133" Type="http://schemas.openxmlformats.org/officeDocument/2006/relationships/image" Target="../media/image2541.png"/><Relationship Id="rId154" Type="http://schemas.openxmlformats.org/officeDocument/2006/relationships/image" Target="../media/image2559.png"/><Relationship Id="rId175" Type="http://schemas.openxmlformats.org/officeDocument/2006/relationships/image" Target="../media/image2578.png"/><Relationship Id="rId196" Type="http://schemas.openxmlformats.org/officeDocument/2006/relationships/image" Target="../media/image2599.png"/><Relationship Id="rId200" Type="http://schemas.openxmlformats.org/officeDocument/2006/relationships/image" Target="../media/image2603.png"/><Relationship Id="rId16" Type="http://schemas.openxmlformats.org/officeDocument/2006/relationships/image" Target="../media/image2430.png"/><Relationship Id="rId37" Type="http://schemas.openxmlformats.org/officeDocument/2006/relationships/image" Target="../media/image2450.png"/><Relationship Id="rId58" Type="http://schemas.openxmlformats.org/officeDocument/2006/relationships/image" Target="../media/image2471.png"/><Relationship Id="rId79" Type="http://schemas.openxmlformats.org/officeDocument/2006/relationships/image" Target="../media/image2491.png"/><Relationship Id="rId102" Type="http://schemas.openxmlformats.org/officeDocument/2006/relationships/image" Target="../media/image2512.png"/><Relationship Id="rId123" Type="http://schemas.openxmlformats.org/officeDocument/2006/relationships/image" Target="../media/image2533.png"/><Relationship Id="rId144" Type="http://schemas.openxmlformats.org/officeDocument/2006/relationships/image" Target="../media/image2551.png"/><Relationship Id="rId90" Type="http://schemas.openxmlformats.org/officeDocument/2006/relationships/image" Target="../media/image2501.png"/><Relationship Id="rId165" Type="http://schemas.openxmlformats.org/officeDocument/2006/relationships/image" Target="../media/image2568.png"/><Relationship Id="rId186" Type="http://schemas.openxmlformats.org/officeDocument/2006/relationships/image" Target="../media/image2589.png"/><Relationship Id="rId27" Type="http://schemas.openxmlformats.org/officeDocument/2006/relationships/image" Target="../media/image618.png"/><Relationship Id="rId48" Type="http://schemas.openxmlformats.org/officeDocument/2006/relationships/image" Target="../media/image2461.png"/><Relationship Id="rId69" Type="http://schemas.openxmlformats.org/officeDocument/2006/relationships/image" Target="../media/image909.png"/><Relationship Id="rId113" Type="http://schemas.openxmlformats.org/officeDocument/2006/relationships/image" Target="../media/image2523.png"/><Relationship Id="rId134" Type="http://schemas.openxmlformats.org/officeDocument/2006/relationships/image" Target="../media/image2542.png"/><Relationship Id="rId80" Type="http://schemas.openxmlformats.org/officeDocument/2006/relationships/image" Target="../media/image2492.png"/><Relationship Id="rId155" Type="http://schemas.openxmlformats.org/officeDocument/2006/relationships/image" Target="../media/image2560.png"/><Relationship Id="rId176" Type="http://schemas.openxmlformats.org/officeDocument/2006/relationships/image" Target="../media/image2579.png"/><Relationship Id="rId197" Type="http://schemas.openxmlformats.org/officeDocument/2006/relationships/image" Target="../media/image2600.png"/><Relationship Id="rId201" Type="http://schemas.openxmlformats.org/officeDocument/2006/relationships/image" Target="../media/image2604.png"/><Relationship Id="rId17" Type="http://schemas.openxmlformats.org/officeDocument/2006/relationships/image" Target="../media/image2431.png"/><Relationship Id="rId38" Type="http://schemas.openxmlformats.org/officeDocument/2006/relationships/image" Target="../media/image2451.png"/><Relationship Id="rId59" Type="http://schemas.openxmlformats.org/officeDocument/2006/relationships/image" Target="../media/image2472.png"/><Relationship Id="rId103" Type="http://schemas.openxmlformats.org/officeDocument/2006/relationships/image" Target="../media/image2513.png"/><Relationship Id="rId124" Type="http://schemas.openxmlformats.org/officeDocument/2006/relationships/image" Target="../media/image2534.png"/><Relationship Id="rId70" Type="http://schemas.openxmlformats.org/officeDocument/2006/relationships/image" Target="../media/image2482.png"/><Relationship Id="rId91" Type="http://schemas.openxmlformats.org/officeDocument/2006/relationships/image" Target="../media/image2502.png"/><Relationship Id="rId145" Type="http://schemas.openxmlformats.org/officeDocument/2006/relationships/image" Target="../media/image2552.png"/><Relationship Id="rId166" Type="http://schemas.openxmlformats.org/officeDocument/2006/relationships/image" Target="../media/image2569.png"/><Relationship Id="rId187" Type="http://schemas.openxmlformats.org/officeDocument/2006/relationships/image" Target="../media/image2590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441.png"/><Relationship Id="rId49" Type="http://schemas.openxmlformats.org/officeDocument/2006/relationships/image" Target="../media/image2462.png"/><Relationship Id="rId114" Type="http://schemas.openxmlformats.org/officeDocument/2006/relationships/image" Target="../media/image2524.png"/><Relationship Id="rId60" Type="http://schemas.openxmlformats.org/officeDocument/2006/relationships/image" Target="../media/image2473.png"/><Relationship Id="rId81" Type="http://schemas.openxmlformats.org/officeDocument/2006/relationships/image" Target="../media/image2493.png"/><Relationship Id="rId135" Type="http://schemas.openxmlformats.org/officeDocument/2006/relationships/image" Target="../media/image1300.png"/><Relationship Id="rId156" Type="http://schemas.openxmlformats.org/officeDocument/2006/relationships/image" Target="../media/image2561.png"/><Relationship Id="rId177" Type="http://schemas.openxmlformats.org/officeDocument/2006/relationships/image" Target="../media/image2580.png"/><Relationship Id="rId198" Type="http://schemas.openxmlformats.org/officeDocument/2006/relationships/image" Target="../media/image2601.png"/><Relationship Id="rId202" Type="http://schemas.openxmlformats.org/officeDocument/2006/relationships/image" Target="../media/image2605.png"/><Relationship Id="rId18" Type="http://schemas.openxmlformats.org/officeDocument/2006/relationships/image" Target="../media/image2432.png"/><Relationship Id="rId39" Type="http://schemas.openxmlformats.org/officeDocument/2006/relationships/image" Target="../media/image2452.png"/><Relationship Id="rId50" Type="http://schemas.openxmlformats.org/officeDocument/2006/relationships/image" Target="../media/image2463.png"/><Relationship Id="rId104" Type="http://schemas.openxmlformats.org/officeDocument/2006/relationships/image" Target="../media/image2514.png"/><Relationship Id="rId125" Type="http://schemas.openxmlformats.org/officeDocument/2006/relationships/image" Target="../media/image2535.png"/><Relationship Id="rId146" Type="http://schemas.openxmlformats.org/officeDocument/2006/relationships/image" Target="../media/image554.png"/><Relationship Id="rId167" Type="http://schemas.openxmlformats.org/officeDocument/2006/relationships/image" Target="../media/image2570.png"/><Relationship Id="rId188" Type="http://schemas.openxmlformats.org/officeDocument/2006/relationships/image" Target="../media/image2591.png"/><Relationship Id="rId71" Type="http://schemas.openxmlformats.org/officeDocument/2006/relationships/image" Target="../media/image2483.png"/><Relationship Id="rId92" Type="http://schemas.openxmlformats.org/officeDocument/2006/relationships/image" Target="../media/image250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11.png"/><Relationship Id="rId21" Type="http://schemas.openxmlformats.org/officeDocument/2006/relationships/image" Target="../media/image2619.png"/><Relationship Id="rId42" Type="http://schemas.openxmlformats.org/officeDocument/2006/relationships/image" Target="../media/image2640.png"/><Relationship Id="rId63" Type="http://schemas.openxmlformats.org/officeDocument/2006/relationships/image" Target="../media/image2661.png"/><Relationship Id="rId84" Type="http://schemas.openxmlformats.org/officeDocument/2006/relationships/image" Target="../media/image2680.png"/><Relationship Id="rId138" Type="http://schemas.openxmlformats.org/officeDocument/2006/relationships/image" Target="../media/image2729.png"/><Relationship Id="rId107" Type="http://schemas.openxmlformats.org/officeDocument/2006/relationships/image" Target="../media/image2702.png"/><Relationship Id="rId11" Type="http://schemas.openxmlformats.org/officeDocument/2006/relationships/image" Target="../media/image1292.png"/><Relationship Id="rId32" Type="http://schemas.openxmlformats.org/officeDocument/2006/relationships/image" Target="../media/image2630.png"/><Relationship Id="rId37" Type="http://schemas.openxmlformats.org/officeDocument/2006/relationships/image" Target="../media/image2635.png"/><Relationship Id="rId53" Type="http://schemas.openxmlformats.org/officeDocument/2006/relationships/image" Target="../media/image2651.png"/><Relationship Id="rId58" Type="http://schemas.openxmlformats.org/officeDocument/2006/relationships/image" Target="../media/image2656.png"/><Relationship Id="rId74" Type="http://schemas.openxmlformats.org/officeDocument/2006/relationships/image" Target="../media/image2672.png"/><Relationship Id="rId79" Type="http://schemas.openxmlformats.org/officeDocument/2006/relationships/image" Target="../media/image2676.png"/><Relationship Id="rId102" Type="http://schemas.openxmlformats.org/officeDocument/2006/relationships/image" Target="../media/image2697.png"/><Relationship Id="rId123" Type="http://schemas.openxmlformats.org/officeDocument/2006/relationships/image" Target="../media/image2715.png"/><Relationship Id="rId128" Type="http://schemas.openxmlformats.org/officeDocument/2006/relationships/image" Target="../media/image2720.png"/><Relationship Id="rId5" Type="http://schemas.openxmlformats.org/officeDocument/2006/relationships/image" Target="../media/image2609.png"/><Relationship Id="rId90" Type="http://schemas.openxmlformats.org/officeDocument/2006/relationships/image" Target="../media/image2686.png"/><Relationship Id="rId95" Type="http://schemas.openxmlformats.org/officeDocument/2006/relationships/image" Target="../media/image2691.png"/><Relationship Id="rId22" Type="http://schemas.openxmlformats.org/officeDocument/2006/relationships/image" Target="../media/image2620.png"/><Relationship Id="rId27" Type="http://schemas.openxmlformats.org/officeDocument/2006/relationships/image" Target="../media/image2625.png"/><Relationship Id="rId43" Type="http://schemas.openxmlformats.org/officeDocument/2006/relationships/image" Target="../media/image2641.png"/><Relationship Id="rId48" Type="http://schemas.openxmlformats.org/officeDocument/2006/relationships/image" Target="../media/image2646.png"/><Relationship Id="rId64" Type="http://schemas.openxmlformats.org/officeDocument/2006/relationships/image" Target="../media/image2662.png"/><Relationship Id="rId69" Type="http://schemas.openxmlformats.org/officeDocument/2006/relationships/image" Target="../media/image2667.png"/><Relationship Id="rId113" Type="http://schemas.openxmlformats.org/officeDocument/2006/relationships/image" Target="../media/image2708.png"/><Relationship Id="rId118" Type="http://schemas.openxmlformats.org/officeDocument/2006/relationships/image" Target="../media/image2712.png"/><Relationship Id="rId134" Type="http://schemas.openxmlformats.org/officeDocument/2006/relationships/image" Target="../media/image2725.png"/><Relationship Id="rId139" Type="http://schemas.openxmlformats.org/officeDocument/2006/relationships/image" Target="../media/image2730.png"/><Relationship Id="rId80" Type="http://schemas.openxmlformats.org/officeDocument/2006/relationships/image" Target="../media/image1392.png"/><Relationship Id="rId85" Type="http://schemas.openxmlformats.org/officeDocument/2006/relationships/image" Target="../media/image2681.png"/><Relationship Id="rId12" Type="http://schemas.openxmlformats.org/officeDocument/2006/relationships/image" Target="../media/image2427.png"/><Relationship Id="rId17" Type="http://schemas.openxmlformats.org/officeDocument/2006/relationships/image" Target="../media/image305.png"/><Relationship Id="rId33" Type="http://schemas.openxmlformats.org/officeDocument/2006/relationships/image" Target="../media/image2631.png"/><Relationship Id="rId38" Type="http://schemas.openxmlformats.org/officeDocument/2006/relationships/image" Target="../media/image2636.png"/><Relationship Id="rId59" Type="http://schemas.openxmlformats.org/officeDocument/2006/relationships/image" Target="../media/image2657.png"/><Relationship Id="rId103" Type="http://schemas.openxmlformats.org/officeDocument/2006/relationships/image" Target="../media/image2698.png"/><Relationship Id="rId108" Type="http://schemas.openxmlformats.org/officeDocument/2006/relationships/image" Target="../media/image2703.png"/><Relationship Id="rId124" Type="http://schemas.openxmlformats.org/officeDocument/2006/relationships/image" Target="../media/image2716.png"/><Relationship Id="rId129" Type="http://schemas.openxmlformats.org/officeDocument/2006/relationships/image" Target="../media/image2721.png"/><Relationship Id="rId54" Type="http://schemas.openxmlformats.org/officeDocument/2006/relationships/image" Target="../media/image2652.png"/><Relationship Id="rId70" Type="http://schemas.openxmlformats.org/officeDocument/2006/relationships/image" Target="../media/image2668.png"/><Relationship Id="rId75" Type="http://schemas.openxmlformats.org/officeDocument/2006/relationships/image" Target="../media/image2673.png"/><Relationship Id="rId91" Type="http://schemas.openxmlformats.org/officeDocument/2006/relationships/image" Target="../media/image2687.png"/><Relationship Id="rId96" Type="http://schemas.openxmlformats.org/officeDocument/2006/relationships/image" Target="../media/image2692.png"/><Relationship Id="rId140" Type="http://schemas.openxmlformats.org/officeDocument/2006/relationships/image" Target="../media/image27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10.png"/><Relationship Id="rId23" Type="http://schemas.openxmlformats.org/officeDocument/2006/relationships/image" Target="../media/image2621.png"/><Relationship Id="rId28" Type="http://schemas.openxmlformats.org/officeDocument/2006/relationships/image" Target="../media/image2626.png"/><Relationship Id="rId49" Type="http://schemas.openxmlformats.org/officeDocument/2006/relationships/image" Target="../media/image2647.png"/><Relationship Id="rId114" Type="http://schemas.openxmlformats.org/officeDocument/2006/relationships/image" Target="../media/image1586.png"/><Relationship Id="rId119" Type="http://schemas.openxmlformats.org/officeDocument/2006/relationships/image" Target="../media/image2713.png"/><Relationship Id="rId44" Type="http://schemas.openxmlformats.org/officeDocument/2006/relationships/image" Target="../media/image2642.png"/><Relationship Id="rId60" Type="http://schemas.openxmlformats.org/officeDocument/2006/relationships/image" Target="../media/image2658.png"/><Relationship Id="rId65" Type="http://schemas.openxmlformats.org/officeDocument/2006/relationships/image" Target="../media/image2663.png"/><Relationship Id="rId81" Type="http://schemas.openxmlformats.org/officeDocument/2006/relationships/image" Target="../media/image2677.png"/><Relationship Id="rId86" Type="http://schemas.openxmlformats.org/officeDocument/2006/relationships/image" Target="../media/image2682.png"/><Relationship Id="rId130" Type="http://schemas.openxmlformats.org/officeDocument/2006/relationships/image" Target="../media/image281.png"/><Relationship Id="rId135" Type="http://schemas.openxmlformats.org/officeDocument/2006/relationships/image" Target="../media/image2726.png"/><Relationship Id="rId13" Type="http://schemas.openxmlformats.org/officeDocument/2006/relationships/image" Target="../media/image2613.png"/><Relationship Id="rId18" Type="http://schemas.openxmlformats.org/officeDocument/2006/relationships/image" Target="../media/image2617.png"/><Relationship Id="rId39" Type="http://schemas.openxmlformats.org/officeDocument/2006/relationships/image" Target="../media/image2637.png"/><Relationship Id="rId109" Type="http://schemas.openxmlformats.org/officeDocument/2006/relationships/image" Target="../media/image2704.png"/><Relationship Id="rId34" Type="http://schemas.openxmlformats.org/officeDocument/2006/relationships/image" Target="../media/image2632.png"/><Relationship Id="rId50" Type="http://schemas.openxmlformats.org/officeDocument/2006/relationships/image" Target="../media/image2648.png"/><Relationship Id="rId55" Type="http://schemas.openxmlformats.org/officeDocument/2006/relationships/image" Target="../media/image2653.png"/><Relationship Id="rId76" Type="http://schemas.openxmlformats.org/officeDocument/2006/relationships/image" Target="../media/image1545.png"/><Relationship Id="rId97" Type="http://schemas.openxmlformats.org/officeDocument/2006/relationships/image" Target="../media/image2693.png"/><Relationship Id="rId104" Type="http://schemas.openxmlformats.org/officeDocument/2006/relationships/image" Target="../media/image2699.png"/><Relationship Id="rId120" Type="http://schemas.openxmlformats.org/officeDocument/2006/relationships/image" Target="../media/image288.png"/><Relationship Id="rId125" Type="http://schemas.openxmlformats.org/officeDocument/2006/relationships/image" Target="../media/image2717.png"/><Relationship Id="rId141" Type="http://schemas.openxmlformats.org/officeDocument/2006/relationships/image" Target="../media/image2732.png"/><Relationship Id="rId7" Type="http://schemas.openxmlformats.org/officeDocument/2006/relationships/image" Target="../media/image693.png"/><Relationship Id="rId71" Type="http://schemas.openxmlformats.org/officeDocument/2006/relationships/image" Target="../media/image2669.png"/><Relationship Id="rId92" Type="http://schemas.openxmlformats.org/officeDocument/2006/relationships/image" Target="../media/image2688.png"/><Relationship Id="rId2" Type="http://schemas.openxmlformats.org/officeDocument/2006/relationships/image" Target="../media/image2607.png"/><Relationship Id="rId29" Type="http://schemas.openxmlformats.org/officeDocument/2006/relationships/image" Target="../media/image2627.png"/><Relationship Id="rId24" Type="http://schemas.openxmlformats.org/officeDocument/2006/relationships/image" Target="../media/image2622.png"/><Relationship Id="rId40" Type="http://schemas.openxmlformats.org/officeDocument/2006/relationships/image" Target="../media/image2638.png"/><Relationship Id="rId45" Type="http://schemas.openxmlformats.org/officeDocument/2006/relationships/image" Target="../media/image2643.png"/><Relationship Id="rId66" Type="http://schemas.openxmlformats.org/officeDocument/2006/relationships/image" Target="../media/image2664.png"/><Relationship Id="rId87" Type="http://schemas.openxmlformats.org/officeDocument/2006/relationships/image" Target="../media/image2683.png"/><Relationship Id="rId110" Type="http://schemas.openxmlformats.org/officeDocument/2006/relationships/image" Target="../media/image2705.png"/><Relationship Id="rId115" Type="http://schemas.openxmlformats.org/officeDocument/2006/relationships/image" Target="../media/image2709.png"/><Relationship Id="rId131" Type="http://schemas.openxmlformats.org/officeDocument/2006/relationships/image" Target="../media/image2722.png"/><Relationship Id="rId136" Type="http://schemas.openxmlformats.org/officeDocument/2006/relationships/image" Target="../media/image2727.png"/><Relationship Id="rId61" Type="http://schemas.openxmlformats.org/officeDocument/2006/relationships/image" Target="../media/image2659.png"/><Relationship Id="rId82" Type="http://schemas.openxmlformats.org/officeDocument/2006/relationships/image" Target="../media/image2678.png"/><Relationship Id="rId19" Type="http://schemas.openxmlformats.org/officeDocument/2006/relationships/image" Target="../media/image402.png"/><Relationship Id="rId14" Type="http://schemas.openxmlformats.org/officeDocument/2006/relationships/image" Target="../media/image2614.png"/><Relationship Id="rId30" Type="http://schemas.openxmlformats.org/officeDocument/2006/relationships/image" Target="../media/image2628.png"/><Relationship Id="rId35" Type="http://schemas.openxmlformats.org/officeDocument/2006/relationships/image" Target="../media/image2633.png"/><Relationship Id="rId56" Type="http://schemas.openxmlformats.org/officeDocument/2006/relationships/image" Target="../media/image2654.png"/><Relationship Id="rId77" Type="http://schemas.openxmlformats.org/officeDocument/2006/relationships/image" Target="../media/image2674.png"/><Relationship Id="rId100" Type="http://schemas.openxmlformats.org/officeDocument/2006/relationships/image" Target="../media/image2696.png"/><Relationship Id="rId105" Type="http://schemas.openxmlformats.org/officeDocument/2006/relationships/image" Target="../media/image2700.png"/><Relationship Id="rId126" Type="http://schemas.openxmlformats.org/officeDocument/2006/relationships/image" Target="../media/image2718.png"/><Relationship Id="rId8" Type="http://schemas.openxmlformats.org/officeDocument/2006/relationships/image" Target="../media/image2611.png"/><Relationship Id="rId51" Type="http://schemas.openxmlformats.org/officeDocument/2006/relationships/image" Target="../media/image2649.png"/><Relationship Id="rId72" Type="http://schemas.openxmlformats.org/officeDocument/2006/relationships/image" Target="../media/image2670.png"/><Relationship Id="rId93" Type="http://schemas.openxmlformats.org/officeDocument/2006/relationships/image" Target="../media/image2689.png"/><Relationship Id="rId98" Type="http://schemas.openxmlformats.org/officeDocument/2006/relationships/image" Target="../media/image2694.png"/><Relationship Id="rId121" Type="http://schemas.openxmlformats.org/officeDocument/2006/relationships/image" Target="../media/image2714.png"/><Relationship Id="rId142" Type="http://schemas.openxmlformats.org/officeDocument/2006/relationships/image" Target="../media/image2733.png"/><Relationship Id="rId3" Type="http://schemas.openxmlformats.org/officeDocument/2006/relationships/image" Target="../media/image688.png"/><Relationship Id="rId25" Type="http://schemas.openxmlformats.org/officeDocument/2006/relationships/image" Target="../media/image2623.png"/><Relationship Id="rId46" Type="http://schemas.openxmlformats.org/officeDocument/2006/relationships/image" Target="../media/image2644.png"/><Relationship Id="rId67" Type="http://schemas.openxmlformats.org/officeDocument/2006/relationships/image" Target="../media/image2665.png"/><Relationship Id="rId116" Type="http://schemas.openxmlformats.org/officeDocument/2006/relationships/image" Target="../media/image2710.png"/><Relationship Id="rId137" Type="http://schemas.openxmlformats.org/officeDocument/2006/relationships/image" Target="../media/image2728.png"/><Relationship Id="rId20" Type="http://schemas.openxmlformats.org/officeDocument/2006/relationships/image" Target="../media/image2618.png"/><Relationship Id="rId41" Type="http://schemas.openxmlformats.org/officeDocument/2006/relationships/image" Target="../media/image2639.png"/><Relationship Id="rId62" Type="http://schemas.openxmlformats.org/officeDocument/2006/relationships/image" Target="../media/image2660.png"/><Relationship Id="rId83" Type="http://schemas.openxmlformats.org/officeDocument/2006/relationships/image" Target="../media/image2679.png"/><Relationship Id="rId88" Type="http://schemas.openxmlformats.org/officeDocument/2006/relationships/image" Target="../media/image2684.png"/><Relationship Id="rId111" Type="http://schemas.openxmlformats.org/officeDocument/2006/relationships/image" Target="../media/image2706.png"/><Relationship Id="rId132" Type="http://schemas.openxmlformats.org/officeDocument/2006/relationships/image" Target="../media/image2723.png"/><Relationship Id="rId15" Type="http://schemas.openxmlformats.org/officeDocument/2006/relationships/image" Target="../media/image2615.png"/><Relationship Id="rId36" Type="http://schemas.openxmlformats.org/officeDocument/2006/relationships/image" Target="../media/image2634.png"/><Relationship Id="rId57" Type="http://schemas.openxmlformats.org/officeDocument/2006/relationships/image" Target="../media/image2655.png"/><Relationship Id="rId106" Type="http://schemas.openxmlformats.org/officeDocument/2006/relationships/image" Target="../media/image2701.png"/><Relationship Id="rId127" Type="http://schemas.openxmlformats.org/officeDocument/2006/relationships/image" Target="../media/image2719.png"/><Relationship Id="rId10" Type="http://schemas.openxmlformats.org/officeDocument/2006/relationships/image" Target="../media/image2612.png"/><Relationship Id="rId31" Type="http://schemas.openxmlformats.org/officeDocument/2006/relationships/image" Target="../media/image2629.png"/><Relationship Id="rId52" Type="http://schemas.openxmlformats.org/officeDocument/2006/relationships/image" Target="../media/image2650.png"/><Relationship Id="rId73" Type="http://schemas.openxmlformats.org/officeDocument/2006/relationships/image" Target="../media/image2671.png"/><Relationship Id="rId78" Type="http://schemas.openxmlformats.org/officeDocument/2006/relationships/image" Target="../media/image2675.png"/><Relationship Id="rId94" Type="http://schemas.openxmlformats.org/officeDocument/2006/relationships/image" Target="../media/image2690.png"/><Relationship Id="rId99" Type="http://schemas.openxmlformats.org/officeDocument/2006/relationships/image" Target="../media/image2695.png"/><Relationship Id="rId101" Type="http://schemas.openxmlformats.org/officeDocument/2006/relationships/image" Target="../media/image273.png"/><Relationship Id="rId122" Type="http://schemas.openxmlformats.org/officeDocument/2006/relationships/image" Target="../media/image203.png"/><Relationship Id="rId143" Type="http://schemas.openxmlformats.org/officeDocument/2006/relationships/image" Target="../media/image2734.png"/><Relationship Id="rId4" Type="http://schemas.openxmlformats.org/officeDocument/2006/relationships/image" Target="../media/image2608.png"/><Relationship Id="rId9" Type="http://schemas.openxmlformats.org/officeDocument/2006/relationships/image" Target="../media/image1291.png"/><Relationship Id="rId26" Type="http://schemas.openxmlformats.org/officeDocument/2006/relationships/image" Target="../media/image2624.png"/><Relationship Id="rId47" Type="http://schemas.openxmlformats.org/officeDocument/2006/relationships/image" Target="../media/image2645.png"/><Relationship Id="rId68" Type="http://schemas.openxmlformats.org/officeDocument/2006/relationships/image" Target="../media/image2666.png"/><Relationship Id="rId89" Type="http://schemas.openxmlformats.org/officeDocument/2006/relationships/image" Target="../media/image2685.png"/><Relationship Id="rId112" Type="http://schemas.openxmlformats.org/officeDocument/2006/relationships/image" Target="../media/image2707.png"/><Relationship Id="rId133" Type="http://schemas.openxmlformats.org/officeDocument/2006/relationships/image" Target="../media/image2724.png"/><Relationship Id="rId16" Type="http://schemas.openxmlformats.org/officeDocument/2006/relationships/image" Target="../media/image2616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33.png"/><Relationship Id="rId21" Type="http://schemas.openxmlformats.org/officeDocument/2006/relationships/image" Target="../media/image2743.png"/><Relationship Id="rId42" Type="http://schemas.openxmlformats.org/officeDocument/2006/relationships/image" Target="../media/image2762.png"/><Relationship Id="rId63" Type="http://schemas.openxmlformats.org/officeDocument/2006/relationships/image" Target="../media/image2781.png"/><Relationship Id="rId84" Type="http://schemas.openxmlformats.org/officeDocument/2006/relationships/image" Target="../media/image2800.png"/><Relationship Id="rId138" Type="http://schemas.openxmlformats.org/officeDocument/2006/relationships/image" Target="../media/image2851.png"/><Relationship Id="rId159" Type="http://schemas.openxmlformats.org/officeDocument/2006/relationships/image" Target="../media/image2871.png"/><Relationship Id="rId170" Type="http://schemas.openxmlformats.org/officeDocument/2006/relationships/image" Target="../media/image2882.png"/><Relationship Id="rId191" Type="http://schemas.openxmlformats.org/officeDocument/2006/relationships/image" Target="../media/image2901.png"/><Relationship Id="rId107" Type="http://schemas.openxmlformats.org/officeDocument/2006/relationships/image" Target="../media/image2823.png"/><Relationship Id="rId11" Type="http://schemas.openxmlformats.org/officeDocument/2006/relationships/image" Target="../media/image1292.png"/><Relationship Id="rId32" Type="http://schemas.openxmlformats.org/officeDocument/2006/relationships/image" Target="../media/image2754.png"/><Relationship Id="rId53" Type="http://schemas.openxmlformats.org/officeDocument/2006/relationships/image" Target="../media/image2771.png"/><Relationship Id="rId74" Type="http://schemas.openxmlformats.org/officeDocument/2006/relationships/image" Target="../media/image2792.png"/><Relationship Id="rId128" Type="http://schemas.openxmlformats.org/officeDocument/2006/relationships/image" Target="../media/image2842.png"/><Relationship Id="rId149" Type="http://schemas.openxmlformats.org/officeDocument/2006/relationships/image" Target="../media/image2861.png"/><Relationship Id="rId5" Type="http://schemas.openxmlformats.org/officeDocument/2006/relationships/image" Target="../media/image1288.png"/><Relationship Id="rId95" Type="http://schemas.openxmlformats.org/officeDocument/2006/relationships/image" Target="../media/image2811.png"/><Relationship Id="rId160" Type="http://schemas.openxmlformats.org/officeDocument/2006/relationships/image" Target="../media/image2872.png"/><Relationship Id="rId181" Type="http://schemas.openxmlformats.org/officeDocument/2006/relationships/image" Target="../media/image2892.png"/><Relationship Id="rId22" Type="http://schemas.openxmlformats.org/officeDocument/2006/relationships/image" Target="../media/image2744.png"/><Relationship Id="rId43" Type="http://schemas.openxmlformats.org/officeDocument/2006/relationships/image" Target="../media/image2763.png"/><Relationship Id="rId64" Type="http://schemas.openxmlformats.org/officeDocument/2006/relationships/image" Target="../media/image2782.png"/><Relationship Id="rId118" Type="http://schemas.openxmlformats.org/officeDocument/2006/relationships/image" Target="../media/image2834.png"/><Relationship Id="rId139" Type="http://schemas.openxmlformats.org/officeDocument/2006/relationships/image" Target="../media/image1187.png"/><Relationship Id="rId85" Type="http://schemas.openxmlformats.org/officeDocument/2006/relationships/image" Target="../media/image2801.png"/><Relationship Id="rId150" Type="http://schemas.openxmlformats.org/officeDocument/2006/relationships/image" Target="../media/image2862.png"/><Relationship Id="rId171" Type="http://schemas.openxmlformats.org/officeDocument/2006/relationships/image" Target="../media/image1201.png"/><Relationship Id="rId192" Type="http://schemas.openxmlformats.org/officeDocument/2006/relationships/image" Target="../media/image2733.png"/><Relationship Id="rId12" Type="http://schemas.openxmlformats.org/officeDocument/2006/relationships/image" Target="../media/image2736.png"/><Relationship Id="rId33" Type="http://schemas.openxmlformats.org/officeDocument/2006/relationships/image" Target="../media/image2755.png"/><Relationship Id="rId108" Type="http://schemas.openxmlformats.org/officeDocument/2006/relationships/image" Target="../media/image2824.png"/><Relationship Id="rId129" Type="http://schemas.openxmlformats.org/officeDocument/2006/relationships/image" Target="../media/image2843.png"/><Relationship Id="rId54" Type="http://schemas.openxmlformats.org/officeDocument/2006/relationships/image" Target="../media/image2772.png"/><Relationship Id="rId75" Type="http://schemas.openxmlformats.org/officeDocument/2006/relationships/image" Target="../media/image2678.png"/><Relationship Id="rId96" Type="http://schemas.openxmlformats.org/officeDocument/2006/relationships/image" Target="../media/image2812.png"/><Relationship Id="rId140" Type="http://schemas.openxmlformats.org/officeDocument/2006/relationships/image" Target="../media/image2852.png"/><Relationship Id="rId161" Type="http://schemas.openxmlformats.org/officeDocument/2006/relationships/image" Target="../media/image2873.png"/><Relationship Id="rId182" Type="http://schemas.openxmlformats.org/officeDocument/2006/relationships/image" Target="../media/image2893.png"/><Relationship Id="rId6" Type="http://schemas.openxmlformats.org/officeDocument/2006/relationships/image" Target="../media/image2735.png"/><Relationship Id="rId23" Type="http://schemas.openxmlformats.org/officeDocument/2006/relationships/image" Target="../media/image2745.png"/><Relationship Id="rId119" Type="http://schemas.openxmlformats.org/officeDocument/2006/relationships/image" Target="../media/image2835.png"/><Relationship Id="rId44" Type="http://schemas.openxmlformats.org/officeDocument/2006/relationships/image" Target="../media/image2764.png"/><Relationship Id="rId65" Type="http://schemas.openxmlformats.org/officeDocument/2006/relationships/image" Target="../media/image2783.png"/><Relationship Id="rId86" Type="http://schemas.openxmlformats.org/officeDocument/2006/relationships/image" Target="../media/image2802.png"/><Relationship Id="rId130" Type="http://schemas.openxmlformats.org/officeDocument/2006/relationships/image" Target="../media/image2844.png"/><Relationship Id="rId151" Type="http://schemas.openxmlformats.org/officeDocument/2006/relationships/image" Target="../media/image2863.png"/><Relationship Id="rId172" Type="http://schemas.openxmlformats.org/officeDocument/2006/relationships/image" Target="../media/image2883.png"/><Relationship Id="rId193" Type="http://schemas.openxmlformats.org/officeDocument/2006/relationships/image" Target="../media/image2902.png"/><Relationship Id="rId13" Type="http://schemas.openxmlformats.org/officeDocument/2006/relationships/image" Target="../media/image2737.png"/><Relationship Id="rId109" Type="http://schemas.openxmlformats.org/officeDocument/2006/relationships/image" Target="../media/image2825.png"/><Relationship Id="rId34" Type="http://schemas.openxmlformats.org/officeDocument/2006/relationships/image" Target="../media/image2756.png"/><Relationship Id="rId50" Type="http://schemas.openxmlformats.org/officeDocument/2006/relationships/image" Target="../media/image2768.png"/><Relationship Id="rId55" Type="http://schemas.openxmlformats.org/officeDocument/2006/relationships/image" Target="../media/image2773.png"/><Relationship Id="rId76" Type="http://schemas.openxmlformats.org/officeDocument/2006/relationships/image" Target="../media/image2793.png"/><Relationship Id="rId97" Type="http://schemas.openxmlformats.org/officeDocument/2006/relationships/image" Target="../media/image2813.png"/><Relationship Id="rId104" Type="http://schemas.openxmlformats.org/officeDocument/2006/relationships/image" Target="../media/image2820.png"/><Relationship Id="rId120" Type="http://schemas.openxmlformats.org/officeDocument/2006/relationships/image" Target="../media/image2836.png"/><Relationship Id="rId125" Type="http://schemas.openxmlformats.org/officeDocument/2006/relationships/image" Target="../media/image1229.png"/><Relationship Id="rId141" Type="http://schemas.openxmlformats.org/officeDocument/2006/relationships/image" Target="../media/image2853.png"/><Relationship Id="rId146" Type="http://schemas.openxmlformats.org/officeDocument/2006/relationships/image" Target="../media/image2858.png"/><Relationship Id="rId167" Type="http://schemas.openxmlformats.org/officeDocument/2006/relationships/image" Target="../media/image2879.png"/><Relationship Id="rId188" Type="http://schemas.openxmlformats.org/officeDocument/2006/relationships/image" Target="../media/image1217.png"/><Relationship Id="rId7" Type="http://schemas.openxmlformats.org/officeDocument/2006/relationships/image" Target="../media/image693.png"/><Relationship Id="rId71" Type="http://schemas.openxmlformats.org/officeDocument/2006/relationships/image" Target="../media/image2789.png"/><Relationship Id="rId92" Type="http://schemas.openxmlformats.org/officeDocument/2006/relationships/image" Target="../media/image2808.png"/><Relationship Id="rId162" Type="http://schemas.openxmlformats.org/officeDocument/2006/relationships/image" Target="../media/image2874.png"/><Relationship Id="rId183" Type="http://schemas.openxmlformats.org/officeDocument/2006/relationships/image" Target="../media/image2894.png"/><Relationship Id="rId2" Type="http://schemas.openxmlformats.org/officeDocument/2006/relationships/image" Target="../media/image2607.png"/><Relationship Id="rId29" Type="http://schemas.openxmlformats.org/officeDocument/2006/relationships/image" Target="../media/image2751.png"/><Relationship Id="rId24" Type="http://schemas.openxmlformats.org/officeDocument/2006/relationships/image" Target="../media/image2746.png"/><Relationship Id="rId40" Type="http://schemas.openxmlformats.org/officeDocument/2006/relationships/image" Target="../media/image2760.png"/><Relationship Id="rId45" Type="http://schemas.openxmlformats.org/officeDocument/2006/relationships/image" Target="../media/image2765.png"/><Relationship Id="rId66" Type="http://schemas.openxmlformats.org/officeDocument/2006/relationships/image" Target="../media/image2784.png"/><Relationship Id="rId87" Type="http://schemas.openxmlformats.org/officeDocument/2006/relationships/image" Target="../media/image2803.png"/><Relationship Id="rId110" Type="http://schemas.openxmlformats.org/officeDocument/2006/relationships/image" Target="../media/image2826.png"/><Relationship Id="rId115" Type="http://schemas.openxmlformats.org/officeDocument/2006/relationships/image" Target="../media/image2831.png"/><Relationship Id="rId131" Type="http://schemas.openxmlformats.org/officeDocument/2006/relationships/image" Target="../media/image2845.png"/><Relationship Id="rId136" Type="http://schemas.openxmlformats.org/officeDocument/2006/relationships/image" Target="../media/image2849.png"/><Relationship Id="rId157" Type="http://schemas.openxmlformats.org/officeDocument/2006/relationships/image" Target="../media/image2869.png"/><Relationship Id="rId178" Type="http://schemas.openxmlformats.org/officeDocument/2006/relationships/image" Target="../media/image2889.png"/><Relationship Id="rId61" Type="http://schemas.openxmlformats.org/officeDocument/2006/relationships/image" Target="../media/image2779.png"/><Relationship Id="rId82" Type="http://schemas.openxmlformats.org/officeDocument/2006/relationships/image" Target="../media/image2689.png"/><Relationship Id="rId152" Type="http://schemas.openxmlformats.org/officeDocument/2006/relationships/image" Target="../media/image2864.png"/><Relationship Id="rId173" Type="http://schemas.openxmlformats.org/officeDocument/2006/relationships/image" Target="../media/image2884.png"/><Relationship Id="rId19" Type="http://schemas.openxmlformats.org/officeDocument/2006/relationships/image" Target="../media/image2741.png"/><Relationship Id="rId14" Type="http://schemas.openxmlformats.org/officeDocument/2006/relationships/image" Target="../media/image2738.png"/><Relationship Id="rId30" Type="http://schemas.openxmlformats.org/officeDocument/2006/relationships/image" Target="../media/image2752.png"/><Relationship Id="rId35" Type="http://schemas.openxmlformats.org/officeDocument/2006/relationships/image" Target="../media/image2757.png"/><Relationship Id="rId56" Type="http://schemas.openxmlformats.org/officeDocument/2006/relationships/image" Target="../media/image2774.png"/><Relationship Id="rId77" Type="http://schemas.openxmlformats.org/officeDocument/2006/relationships/image" Target="../media/image2794.png"/><Relationship Id="rId100" Type="http://schemas.openxmlformats.org/officeDocument/2006/relationships/image" Target="../media/image2816.png"/><Relationship Id="rId105" Type="http://schemas.openxmlformats.org/officeDocument/2006/relationships/image" Target="../media/image2821.png"/><Relationship Id="rId126" Type="http://schemas.openxmlformats.org/officeDocument/2006/relationships/image" Target="../media/image2840.png"/><Relationship Id="rId147" Type="http://schemas.openxmlformats.org/officeDocument/2006/relationships/image" Target="../media/image2859.png"/><Relationship Id="rId168" Type="http://schemas.openxmlformats.org/officeDocument/2006/relationships/image" Target="../media/image2880.png"/><Relationship Id="rId8" Type="http://schemas.openxmlformats.org/officeDocument/2006/relationships/image" Target="../media/image2611.png"/><Relationship Id="rId51" Type="http://schemas.openxmlformats.org/officeDocument/2006/relationships/image" Target="../media/image2769.png"/><Relationship Id="rId72" Type="http://schemas.openxmlformats.org/officeDocument/2006/relationships/image" Target="../media/image2790.png"/><Relationship Id="rId93" Type="http://schemas.openxmlformats.org/officeDocument/2006/relationships/image" Target="../media/image2809.png"/><Relationship Id="rId98" Type="http://schemas.openxmlformats.org/officeDocument/2006/relationships/image" Target="../media/image2814.png"/><Relationship Id="rId121" Type="http://schemas.openxmlformats.org/officeDocument/2006/relationships/image" Target="../media/image2837.png"/><Relationship Id="rId142" Type="http://schemas.openxmlformats.org/officeDocument/2006/relationships/image" Target="../media/image2854.png"/><Relationship Id="rId163" Type="http://schemas.openxmlformats.org/officeDocument/2006/relationships/image" Target="../media/image2875.png"/><Relationship Id="rId184" Type="http://schemas.openxmlformats.org/officeDocument/2006/relationships/image" Target="../media/image2895.png"/><Relationship Id="rId189" Type="http://schemas.openxmlformats.org/officeDocument/2006/relationships/image" Target="../media/image2899.png"/><Relationship Id="rId3" Type="http://schemas.openxmlformats.org/officeDocument/2006/relationships/image" Target="../media/image688.png"/><Relationship Id="rId25" Type="http://schemas.openxmlformats.org/officeDocument/2006/relationships/image" Target="../media/image2747.png"/><Relationship Id="rId46" Type="http://schemas.openxmlformats.org/officeDocument/2006/relationships/image" Target="../media/image2714.png"/><Relationship Id="rId67" Type="http://schemas.openxmlformats.org/officeDocument/2006/relationships/image" Target="../media/image2785.png"/><Relationship Id="rId116" Type="http://schemas.openxmlformats.org/officeDocument/2006/relationships/image" Target="../media/image2832.png"/><Relationship Id="rId137" Type="http://schemas.openxmlformats.org/officeDocument/2006/relationships/image" Target="../media/image2850.png"/><Relationship Id="rId158" Type="http://schemas.openxmlformats.org/officeDocument/2006/relationships/image" Target="../media/image2870.png"/><Relationship Id="rId20" Type="http://schemas.openxmlformats.org/officeDocument/2006/relationships/image" Target="../media/image2742.png"/><Relationship Id="rId41" Type="http://schemas.openxmlformats.org/officeDocument/2006/relationships/image" Target="../media/image2761.png"/><Relationship Id="rId62" Type="http://schemas.openxmlformats.org/officeDocument/2006/relationships/image" Target="../media/image2780.png"/><Relationship Id="rId83" Type="http://schemas.openxmlformats.org/officeDocument/2006/relationships/image" Target="../media/image2799.png"/><Relationship Id="rId88" Type="http://schemas.openxmlformats.org/officeDocument/2006/relationships/image" Target="../media/image2804.png"/><Relationship Id="rId111" Type="http://schemas.openxmlformats.org/officeDocument/2006/relationships/image" Target="../media/image2827.png"/><Relationship Id="rId132" Type="http://schemas.openxmlformats.org/officeDocument/2006/relationships/image" Target="../media/image1262.png"/><Relationship Id="rId153" Type="http://schemas.openxmlformats.org/officeDocument/2006/relationships/image" Target="../media/image2865.png"/><Relationship Id="rId174" Type="http://schemas.openxmlformats.org/officeDocument/2006/relationships/image" Target="../media/image2885.png"/><Relationship Id="rId179" Type="http://schemas.openxmlformats.org/officeDocument/2006/relationships/image" Target="../media/image2890.png"/><Relationship Id="rId190" Type="http://schemas.openxmlformats.org/officeDocument/2006/relationships/image" Target="../media/image2900.png"/><Relationship Id="rId15" Type="http://schemas.openxmlformats.org/officeDocument/2006/relationships/image" Target="../media/image1294.png"/><Relationship Id="rId36" Type="http://schemas.openxmlformats.org/officeDocument/2006/relationships/image" Target="../media/image2758.png"/><Relationship Id="rId57" Type="http://schemas.openxmlformats.org/officeDocument/2006/relationships/image" Target="../media/image2775.png"/><Relationship Id="rId106" Type="http://schemas.openxmlformats.org/officeDocument/2006/relationships/image" Target="../media/image2822.png"/><Relationship Id="rId127" Type="http://schemas.openxmlformats.org/officeDocument/2006/relationships/image" Target="../media/image2841.png"/><Relationship Id="rId10" Type="http://schemas.openxmlformats.org/officeDocument/2006/relationships/image" Target="../media/image2612.png"/><Relationship Id="rId31" Type="http://schemas.openxmlformats.org/officeDocument/2006/relationships/image" Target="../media/image2753.png"/><Relationship Id="rId52" Type="http://schemas.openxmlformats.org/officeDocument/2006/relationships/image" Target="../media/image2770.png"/><Relationship Id="rId73" Type="http://schemas.openxmlformats.org/officeDocument/2006/relationships/image" Target="../media/image2791.png"/><Relationship Id="rId78" Type="http://schemas.openxmlformats.org/officeDocument/2006/relationships/image" Target="../media/image2795.png"/><Relationship Id="rId94" Type="http://schemas.openxmlformats.org/officeDocument/2006/relationships/image" Target="../media/image2810.png"/><Relationship Id="rId99" Type="http://schemas.openxmlformats.org/officeDocument/2006/relationships/image" Target="../media/image2815.png"/><Relationship Id="rId101" Type="http://schemas.openxmlformats.org/officeDocument/2006/relationships/image" Target="../media/image2817.png"/><Relationship Id="rId122" Type="http://schemas.openxmlformats.org/officeDocument/2006/relationships/image" Target="../media/image712.png"/><Relationship Id="rId143" Type="http://schemas.openxmlformats.org/officeDocument/2006/relationships/image" Target="../media/image2855.png"/><Relationship Id="rId148" Type="http://schemas.openxmlformats.org/officeDocument/2006/relationships/image" Target="../media/image2860.png"/><Relationship Id="rId164" Type="http://schemas.openxmlformats.org/officeDocument/2006/relationships/image" Target="../media/image2876.png"/><Relationship Id="rId169" Type="http://schemas.openxmlformats.org/officeDocument/2006/relationships/image" Target="../media/image2881.png"/><Relationship Id="rId185" Type="http://schemas.openxmlformats.org/officeDocument/2006/relationships/image" Target="../media/image2896.png"/><Relationship Id="rId4" Type="http://schemas.openxmlformats.org/officeDocument/2006/relationships/image" Target="../media/image2608.png"/><Relationship Id="rId9" Type="http://schemas.openxmlformats.org/officeDocument/2006/relationships/image" Target="../media/image1291.png"/><Relationship Id="rId180" Type="http://schemas.openxmlformats.org/officeDocument/2006/relationships/image" Target="../media/image2891.png"/><Relationship Id="rId26" Type="http://schemas.openxmlformats.org/officeDocument/2006/relationships/image" Target="../media/image2748.png"/><Relationship Id="rId47" Type="http://schemas.openxmlformats.org/officeDocument/2006/relationships/image" Target="../media/image2766.png"/><Relationship Id="rId68" Type="http://schemas.openxmlformats.org/officeDocument/2006/relationships/image" Target="../media/image2786.png"/><Relationship Id="rId89" Type="http://schemas.openxmlformats.org/officeDocument/2006/relationships/image" Target="../media/image2805.png"/><Relationship Id="rId112" Type="http://schemas.openxmlformats.org/officeDocument/2006/relationships/image" Target="../media/image2828.png"/><Relationship Id="rId133" Type="http://schemas.openxmlformats.org/officeDocument/2006/relationships/image" Target="../media/image2846.png"/><Relationship Id="rId154" Type="http://schemas.openxmlformats.org/officeDocument/2006/relationships/image" Target="../media/image2866.png"/><Relationship Id="rId175" Type="http://schemas.openxmlformats.org/officeDocument/2006/relationships/image" Target="../media/image2886.png"/><Relationship Id="rId16" Type="http://schemas.openxmlformats.org/officeDocument/2006/relationships/image" Target="../media/image2739.png"/><Relationship Id="rId37" Type="http://schemas.openxmlformats.org/officeDocument/2006/relationships/image" Target="../media/image2759.png"/><Relationship Id="rId58" Type="http://schemas.openxmlformats.org/officeDocument/2006/relationships/image" Target="../media/image2776.png"/><Relationship Id="rId79" Type="http://schemas.openxmlformats.org/officeDocument/2006/relationships/image" Target="../media/image2796.png"/><Relationship Id="rId102" Type="http://schemas.openxmlformats.org/officeDocument/2006/relationships/image" Target="../media/image2818.png"/><Relationship Id="rId123" Type="http://schemas.openxmlformats.org/officeDocument/2006/relationships/image" Target="../media/image2838.png"/><Relationship Id="rId144" Type="http://schemas.openxmlformats.org/officeDocument/2006/relationships/image" Target="../media/image2856.png"/><Relationship Id="rId90" Type="http://schemas.openxmlformats.org/officeDocument/2006/relationships/image" Target="../media/image2806.png"/><Relationship Id="rId165" Type="http://schemas.openxmlformats.org/officeDocument/2006/relationships/image" Target="../media/image2877.png"/><Relationship Id="rId186" Type="http://schemas.openxmlformats.org/officeDocument/2006/relationships/image" Target="../media/image2897.png"/><Relationship Id="rId27" Type="http://schemas.openxmlformats.org/officeDocument/2006/relationships/image" Target="../media/image2749.png"/><Relationship Id="rId48" Type="http://schemas.openxmlformats.org/officeDocument/2006/relationships/image" Target="../media/image264.png"/><Relationship Id="rId69" Type="http://schemas.openxmlformats.org/officeDocument/2006/relationships/image" Target="../media/image2787.png"/><Relationship Id="rId113" Type="http://schemas.openxmlformats.org/officeDocument/2006/relationships/image" Target="../media/image2829.png"/><Relationship Id="rId134" Type="http://schemas.openxmlformats.org/officeDocument/2006/relationships/image" Target="../media/image2847.png"/><Relationship Id="rId80" Type="http://schemas.openxmlformats.org/officeDocument/2006/relationships/image" Target="../media/image2797.png"/><Relationship Id="rId155" Type="http://schemas.openxmlformats.org/officeDocument/2006/relationships/image" Target="../media/image2867.png"/><Relationship Id="rId176" Type="http://schemas.openxmlformats.org/officeDocument/2006/relationships/image" Target="../media/image2887.png"/><Relationship Id="rId17" Type="http://schemas.openxmlformats.org/officeDocument/2006/relationships/image" Target="../media/image2740.png"/><Relationship Id="rId38" Type="http://schemas.openxmlformats.org/officeDocument/2006/relationships/image" Target="../media/image2685.png"/><Relationship Id="rId59" Type="http://schemas.openxmlformats.org/officeDocument/2006/relationships/image" Target="../media/image2777.png"/><Relationship Id="rId103" Type="http://schemas.openxmlformats.org/officeDocument/2006/relationships/image" Target="../media/image2819.png"/><Relationship Id="rId124" Type="http://schemas.openxmlformats.org/officeDocument/2006/relationships/image" Target="../media/image2839.png"/><Relationship Id="rId70" Type="http://schemas.openxmlformats.org/officeDocument/2006/relationships/image" Target="../media/image2788.png"/><Relationship Id="rId91" Type="http://schemas.openxmlformats.org/officeDocument/2006/relationships/image" Target="../media/image2807.png"/><Relationship Id="rId145" Type="http://schemas.openxmlformats.org/officeDocument/2006/relationships/image" Target="../media/image2857.png"/><Relationship Id="rId166" Type="http://schemas.openxmlformats.org/officeDocument/2006/relationships/image" Target="../media/image2878.png"/><Relationship Id="rId187" Type="http://schemas.openxmlformats.org/officeDocument/2006/relationships/image" Target="../media/image2898.png"/><Relationship Id="rId1" Type="http://schemas.openxmlformats.org/officeDocument/2006/relationships/slideLayout" Target="../slideLayouts/slideLayout5.xml"/><Relationship Id="rId28" Type="http://schemas.openxmlformats.org/officeDocument/2006/relationships/image" Target="../media/image2750.png"/><Relationship Id="rId49" Type="http://schemas.openxmlformats.org/officeDocument/2006/relationships/image" Target="../media/image2767.png"/><Relationship Id="rId114" Type="http://schemas.openxmlformats.org/officeDocument/2006/relationships/image" Target="../media/image2830.png"/><Relationship Id="rId60" Type="http://schemas.openxmlformats.org/officeDocument/2006/relationships/image" Target="../media/image2778.png"/><Relationship Id="rId81" Type="http://schemas.openxmlformats.org/officeDocument/2006/relationships/image" Target="../media/image2798.png"/><Relationship Id="rId135" Type="http://schemas.openxmlformats.org/officeDocument/2006/relationships/image" Target="../media/image2848.png"/><Relationship Id="rId156" Type="http://schemas.openxmlformats.org/officeDocument/2006/relationships/image" Target="../media/image2868.png"/><Relationship Id="rId177" Type="http://schemas.openxmlformats.org/officeDocument/2006/relationships/image" Target="../media/image2888.png"/><Relationship Id="rId18" Type="http://schemas.openxmlformats.org/officeDocument/2006/relationships/image" Target="../media/image402.png"/><Relationship Id="rId39" Type="http://schemas.openxmlformats.org/officeDocument/2006/relationships/image" Target="../media/image70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0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0.png"/><Relationship Id="rId3" Type="http://schemas.openxmlformats.org/officeDocument/2006/relationships/image" Target="../media/image2905.png"/><Relationship Id="rId7" Type="http://schemas.openxmlformats.org/officeDocument/2006/relationships/image" Target="../media/image2909.png"/><Relationship Id="rId2" Type="http://schemas.openxmlformats.org/officeDocument/2006/relationships/image" Target="../media/image290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08.png"/><Relationship Id="rId5" Type="http://schemas.openxmlformats.org/officeDocument/2006/relationships/image" Target="../media/image2907.png"/><Relationship Id="rId10" Type="http://schemas.openxmlformats.org/officeDocument/2006/relationships/image" Target="../media/image2912.jpg"/><Relationship Id="rId4" Type="http://schemas.openxmlformats.org/officeDocument/2006/relationships/image" Target="../media/image2906.png"/><Relationship Id="rId9" Type="http://schemas.openxmlformats.org/officeDocument/2006/relationships/image" Target="../media/image29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1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028.png"/><Relationship Id="rId21" Type="http://schemas.openxmlformats.org/officeDocument/2006/relationships/image" Target="../media/image2933.png"/><Relationship Id="rId42" Type="http://schemas.openxmlformats.org/officeDocument/2006/relationships/image" Target="../media/image2954.png"/><Relationship Id="rId63" Type="http://schemas.openxmlformats.org/officeDocument/2006/relationships/image" Target="../media/image2974.png"/><Relationship Id="rId84" Type="http://schemas.openxmlformats.org/officeDocument/2006/relationships/image" Target="../media/image2995.png"/><Relationship Id="rId138" Type="http://schemas.openxmlformats.org/officeDocument/2006/relationships/image" Target="../media/image3049.png"/><Relationship Id="rId159" Type="http://schemas.openxmlformats.org/officeDocument/2006/relationships/image" Target="../media/image3070.png"/><Relationship Id="rId170" Type="http://schemas.openxmlformats.org/officeDocument/2006/relationships/image" Target="../media/image3081.png"/><Relationship Id="rId191" Type="http://schemas.openxmlformats.org/officeDocument/2006/relationships/image" Target="../media/image3102.png"/><Relationship Id="rId205" Type="http://schemas.openxmlformats.org/officeDocument/2006/relationships/image" Target="../media/image3116.png"/><Relationship Id="rId226" Type="http://schemas.openxmlformats.org/officeDocument/2006/relationships/image" Target="../media/image3137.png"/><Relationship Id="rId247" Type="http://schemas.openxmlformats.org/officeDocument/2006/relationships/image" Target="../media/image3158.png"/><Relationship Id="rId107" Type="http://schemas.openxmlformats.org/officeDocument/2006/relationships/image" Target="../media/image3018.png"/><Relationship Id="rId11" Type="http://schemas.openxmlformats.org/officeDocument/2006/relationships/image" Target="../media/image2923.png"/><Relationship Id="rId32" Type="http://schemas.openxmlformats.org/officeDocument/2006/relationships/image" Target="../media/image2944.png"/><Relationship Id="rId53" Type="http://schemas.openxmlformats.org/officeDocument/2006/relationships/image" Target="../media/image2965.png"/><Relationship Id="rId74" Type="http://schemas.openxmlformats.org/officeDocument/2006/relationships/image" Target="../media/image2985.png"/><Relationship Id="rId128" Type="http://schemas.openxmlformats.org/officeDocument/2006/relationships/image" Target="../media/image3039.png"/><Relationship Id="rId149" Type="http://schemas.openxmlformats.org/officeDocument/2006/relationships/image" Target="../media/image3060.png"/><Relationship Id="rId5" Type="http://schemas.openxmlformats.org/officeDocument/2006/relationships/image" Target="../media/image2918.png"/><Relationship Id="rId95" Type="http://schemas.openxmlformats.org/officeDocument/2006/relationships/image" Target="../media/image3006.png"/><Relationship Id="rId160" Type="http://schemas.openxmlformats.org/officeDocument/2006/relationships/image" Target="../media/image3071.png"/><Relationship Id="rId181" Type="http://schemas.openxmlformats.org/officeDocument/2006/relationships/image" Target="../media/image3092.png"/><Relationship Id="rId216" Type="http://schemas.openxmlformats.org/officeDocument/2006/relationships/image" Target="../media/image3127.png"/><Relationship Id="rId237" Type="http://schemas.openxmlformats.org/officeDocument/2006/relationships/image" Target="../media/image3148.png"/><Relationship Id="rId258" Type="http://schemas.openxmlformats.org/officeDocument/2006/relationships/image" Target="../media/image3169.png"/><Relationship Id="rId22" Type="http://schemas.openxmlformats.org/officeDocument/2006/relationships/image" Target="../media/image2934.png"/><Relationship Id="rId43" Type="http://schemas.openxmlformats.org/officeDocument/2006/relationships/image" Target="../media/image2955.png"/><Relationship Id="rId64" Type="http://schemas.openxmlformats.org/officeDocument/2006/relationships/image" Target="../media/image2975.png"/><Relationship Id="rId118" Type="http://schemas.openxmlformats.org/officeDocument/2006/relationships/image" Target="../media/image3029.png"/><Relationship Id="rId139" Type="http://schemas.openxmlformats.org/officeDocument/2006/relationships/image" Target="../media/image3050.png"/><Relationship Id="rId85" Type="http://schemas.openxmlformats.org/officeDocument/2006/relationships/image" Target="../media/image2996.png"/><Relationship Id="rId150" Type="http://schemas.openxmlformats.org/officeDocument/2006/relationships/image" Target="../media/image3061.png"/><Relationship Id="rId171" Type="http://schemas.openxmlformats.org/officeDocument/2006/relationships/image" Target="../media/image3082.png"/><Relationship Id="rId192" Type="http://schemas.openxmlformats.org/officeDocument/2006/relationships/image" Target="../media/image3103.png"/><Relationship Id="rId206" Type="http://schemas.openxmlformats.org/officeDocument/2006/relationships/image" Target="../media/image3117.png"/><Relationship Id="rId227" Type="http://schemas.openxmlformats.org/officeDocument/2006/relationships/image" Target="../media/image3138.png"/><Relationship Id="rId248" Type="http://schemas.openxmlformats.org/officeDocument/2006/relationships/image" Target="../media/image3159.png"/><Relationship Id="rId12" Type="http://schemas.openxmlformats.org/officeDocument/2006/relationships/image" Target="../media/image2924.png"/><Relationship Id="rId33" Type="http://schemas.openxmlformats.org/officeDocument/2006/relationships/image" Target="../media/image2945.png"/><Relationship Id="rId108" Type="http://schemas.openxmlformats.org/officeDocument/2006/relationships/image" Target="../media/image3019.png"/><Relationship Id="rId129" Type="http://schemas.openxmlformats.org/officeDocument/2006/relationships/image" Target="../media/image3040.png"/><Relationship Id="rId54" Type="http://schemas.openxmlformats.org/officeDocument/2006/relationships/image" Target="../media/image2966.png"/><Relationship Id="rId75" Type="http://schemas.openxmlformats.org/officeDocument/2006/relationships/image" Target="../media/image2986.png"/><Relationship Id="rId96" Type="http://schemas.openxmlformats.org/officeDocument/2006/relationships/image" Target="../media/image3007.png"/><Relationship Id="rId140" Type="http://schemas.openxmlformats.org/officeDocument/2006/relationships/image" Target="../media/image3051.png"/><Relationship Id="rId161" Type="http://schemas.openxmlformats.org/officeDocument/2006/relationships/image" Target="../media/image3072.png"/><Relationship Id="rId182" Type="http://schemas.openxmlformats.org/officeDocument/2006/relationships/image" Target="../media/image3093.png"/><Relationship Id="rId217" Type="http://schemas.openxmlformats.org/officeDocument/2006/relationships/image" Target="../media/image3128.png"/><Relationship Id="rId6" Type="http://schemas.openxmlformats.org/officeDocument/2006/relationships/image" Target="../media/image1160.png"/><Relationship Id="rId238" Type="http://schemas.openxmlformats.org/officeDocument/2006/relationships/image" Target="../media/image3149.png"/><Relationship Id="rId259" Type="http://schemas.openxmlformats.org/officeDocument/2006/relationships/image" Target="../media/image3170.png"/><Relationship Id="rId23" Type="http://schemas.openxmlformats.org/officeDocument/2006/relationships/image" Target="../media/image2935.png"/><Relationship Id="rId119" Type="http://schemas.openxmlformats.org/officeDocument/2006/relationships/image" Target="../media/image3030.png"/><Relationship Id="rId44" Type="http://schemas.openxmlformats.org/officeDocument/2006/relationships/image" Target="../media/image2956.png"/><Relationship Id="rId65" Type="http://schemas.openxmlformats.org/officeDocument/2006/relationships/image" Target="../media/image2976.png"/><Relationship Id="rId86" Type="http://schemas.openxmlformats.org/officeDocument/2006/relationships/image" Target="../media/image2997.png"/><Relationship Id="rId130" Type="http://schemas.openxmlformats.org/officeDocument/2006/relationships/image" Target="../media/image3041.png"/><Relationship Id="rId151" Type="http://schemas.openxmlformats.org/officeDocument/2006/relationships/image" Target="../media/image3062.png"/><Relationship Id="rId172" Type="http://schemas.openxmlformats.org/officeDocument/2006/relationships/image" Target="../media/image3083.png"/><Relationship Id="rId193" Type="http://schemas.openxmlformats.org/officeDocument/2006/relationships/image" Target="../media/image3104.png"/><Relationship Id="rId207" Type="http://schemas.openxmlformats.org/officeDocument/2006/relationships/image" Target="../media/image3118.png"/><Relationship Id="rId228" Type="http://schemas.openxmlformats.org/officeDocument/2006/relationships/image" Target="../media/image3139.png"/><Relationship Id="rId249" Type="http://schemas.openxmlformats.org/officeDocument/2006/relationships/image" Target="../media/image3160.png"/><Relationship Id="rId13" Type="http://schemas.openxmlformats.org/officeDocument/2006/relationships/image" Target="../media/image2925.png"/><Relationship Id="rId109" Type="http://schemas.openxmlformats.org/officeDocument/2006/relationships/image" Target="../media/image3020.png"/><Relationship Id="rId34" Type="http://schemas.openxmlformats.org/officeDocument/2006/relationships/image" Target="../media/image2946.png"/><Relationship Id="rId55" Type="http://schemas.openxmlformats.org/officeDocument/2006/relationships/image" Target="../media/image2967.png"/><Relationship Id="rId76" Type="http://schemas.openxmlformats.org/officeDocument/2006/relationships/image" Target="../media/image2987.png"/><Relationship Id="rId97" Type="http://schemas.openxmlformats.org/officeDocument/2006/relationships/image" Target="../media/image3008.png"/><Relationship Id="rId120" Type="http://schemas.openxmlformats.org/officeDocument/2006/relationships/image" Target="../media/image3031.png"/><Relationship Id="rId141" Type="http://schemas.openxmlformats.org/officeDocument/2006/relationships/image" Target="../media/image3052.png"/><Relationship Id="rId7" Type="http://schemas.openxmlformats.org/officeDocument/2006/relationships/image" Target="../media/image2919.png"/><Relationship Id="rId162" Type="http://schemas.openxmlformats.org/officeDocument/2006/relationships/image" Target="../media/image3073.png"/><Relationship Id="rId183" Type="http://schemas.openxmlformats.org/officeDocument/2006/relationships/image" Target="../media/image3094.png"/><Relationship Id="rId218" Type="http://schemas.openxmlformats.org/officeDocument/2006/relationships/image" Target="../media/image3129.png"/><Relationship Id="rId239" Type="http://schemas.openxmlformats.org/officeDocument/2006/relationships/image" Target="../media/image3150.png"/><Relationship Id="rId250" Type="http://schemas.openxmlformats.org/officeDocument/2006/relationships/image" Target="../media/image3161.png"/><Relationship Id="rId24" Type="http://schemas.openxmlformats.org/officeDocument/2006/relationships/image" Target="../media/image2936.png"/><Relationship Id="rId45" Type="http://schemas.openxmlformats.org/officeDocument/2006/relationships/image" Target="../media/image2957.png"/><Relationship Id="rId66" Type="http://schemas.openxmlformats.org/officeDocument/2006/relationships/image" Target="../media/image2977.png"/><Relationship Id="rId87" Type="http://schemas.openxmlformats.org/officeDocument/2006/relationships/image" Target="../media/image2998.png"/><Relationship Id="rId110" Type="http://schemas.openxmlformats.org/officeDocument/2006/relationships/image" Target="../media/image3021.png"/><Relationship Id="rId131" Type="http://schemas.openxmlformats.org/officeDocument/2006/relationships/image" Target="../media/image3042.png"/><Relationship Id="rId152" Type="http://schemas.openxmlformats.org/officeDocument/2006/relationships/image" Target="../media/image3063.png"/><Relationship Id="rId173" Type="http://schemas.openxmlformats.org/officeDocument/2006/relationships/image" Target="../media/image3084.png"/><Relationship Id="rId194" Type="http://schemas.openxmlformats.org/officeDocument/2006/relationships/image" Target="../media/image3105.png"/><Relationship Id="rId208" Type="http://schemas.openxmlformats.org/officeDocument/2006/relationships/image" Target="../media/image3119.png"/><Relationship Id="rId229" Type="http://schemas.openxmlformats.org/officeDocument/2006/relationships/image" Target="../media/image3140.png"/><Relationship Id="rId240" Type="http://schemas.openxmlformats.org/officeDocument/2006/relationships/image" Target="../media/image3151.png"/><Relationship Id="rId14" Type="http://schemas.openxmlformats.org/officeDocument/2006/relationships/image" Target="../media/image2926.png"/><Relationship Id="rId35" Type="http://schemas.openxmlformats.org/officeDocument/2006/relationships/image" Target="../media/image2947.png"/><Relationship Id="rId56" Type="http://schemas.openxmlformats.org/officeDocument/2006/relationships/image" Target="../media/image2968.png"/><Relationship Id="rId77" Type="http://schemas.openxmlformats.org/officeDocument/2006/relationships/image" Target="../media/image2988.png"/><Relationship Id="rId100" Type="http://schemas.openxmlformats.org/officeDocument/2006/relationships/image" Target="../media/image3011.png"/><Relationship Id="rId8" Type="http://schemas.openxmlformats.org/officeDocument/2006/relationships/image" Target="../media/image2920.png"/><Relationship Id="rId98" Type="http://schemas.openxmlformats.org/officeDocument/2006/relationships/image" Target="../media/image3009.png"/><Relationship Id="rId121" Type="http://schemas.openxmlformats.org/officeDocument/2006/relationships/image" Target="../media/image3032.png"/><Relationship Id="rId142" Type="http://schemas.openxmlformats.org/officeDocument/2006/relationships/image" Target="../media/image3053.png"/><Relationship Id="rId163" Type="http://schemas.openxmlformats.org/officeDocument/2006/relationships/image" Target="../media/image3074.png"/><Relationship Id="rId184" Type="http://schemas.openxmlformats.org/officeDocument/2006/relationships/image" Target="../media/image3095.png"/><Relationship Id="rId219" Type="http://schemas.openxmlformats.org/officeDocument/2006/relationships/image" Target="../media/image3130.png"/><Relationship Id="rId230" Type="http://schemas.openxmlformats.org/officeDocument/2006/relationships/image" Target="../media/image3141.png"/><Relationship Id="rId251" Type="http://schemas.openxmlformats.org/officeDocument/2006/relationships/image" Target="../media/image3162.png"/><Relationship Id="rId25" Type="http://schemas.openxmlformats.org/officeDocument/2006/relationships/image" Target="../media/image2937.png"/><Relationship Id="rId46" Type="http://schemas.openxmlformats.org/officeDocument/2006/relationships/image" Target="../media/image2958.png"/><Relationship Id="rId67" Type="http://schemas.openxmlformats.org/officeDocument/2006/relationships/image" Target="../media/image2978.png"/><Relationship Id="rId88" Type="http://schemas.openxmlformats.org/officeDocument/2006/relationships/image" Target="../media/image2999.png"/><Relationship Id="rId111" Type="http://schemas.openxmlformats.org/officeDocument/2006/relationships/image" Target="../media/image3022.png"/><Relationship Id="rId132" Type="http://schemas.openxmlformats.org/officeDocument/2006/relationships/image" Target="../media/image3043.png"/><Relationship Id="rId153" Type="http://schemas.openxmlformats.org/officeDocument/2006/relationships/image" Target="../media/image3064.png"/><Relationship Id="rId174" Type="http://schemas.openxmlformats.org/officeDocument/2006/relationships/image" Target="../media/image3085.png"/><Relationship Id="rId195" Type="http://schemas.openxmlformats.org/officeDocument/2006/relationships/image" Target="../media/image3106.png"/><Relationship Id="rId209" Type="http://schemas.openxmlformats.org/officeDocument/2006/relationships/image" Target="../media/image3120.png"/><Relationship Id="rId220" Type="http://schemas.openxmlformats.org/officeDocument/2006/relationships/image" Target="../media/image3131.png"/><Relationship Id="rId241" Type="http://schemas.openxmlformats.org/officeDocument/2006/relationships/image" Target="../media/image3152.png"/><Relationship Id="rId15" Type="http://schemas.openxmlformats.org/officeDocument/2006/relationships/image" Target="../media/image2927.png"/><Relationship Id="rId36" Type="http://schemas.openxmlformats.org/officeDocument/2006/relationships/image" Target="../media/image2948.png"/><Relationship Id="rId57" Type="http://schemas.openxmlformats.org/officeDocument/2006/relationships/image" Target="../media/image2969.png"/><Relationship Id="rId78" Type="http://schemas.openxmlformats.org/officeDocument/2006/relationships/image" Target="../media/image2989.png"/><Relationship Id="rId99" Type="http://schemas.openxmlformats.org/officeDocument/2006/relationships/image" Target="../media/image3010.png"/><Relationship Id="rId101" Type="http://schemas.openxmlformats.org/officeDocument/2006/relationships/image" Target="../media/image3012.png"/><Relationship Id="rId122" Type="http://schemas.openxmlformats.org/officeDocument/2006/relationships/image" Target="../media/image3033.png"/><Relationship Id="rId143" Type="http://schemas.openxmlformats.org/officeDocument/2006/relationships/image" Target="../media/image3054.png"/><Relationship Id="rId164" Type="http://schemas.openxmlformats.org/officeDocument/2006/relationships/image" Target="../media/image3075.png"/><Relationship Id="rId185" Type="http://schemas.openxmlformats.org/officeDocument/2006/relationships/image" Target="../media/image3096.png"/><Relationship Id="rId9" Type="http://schemas.openxmlformats.org/officeDocument/2006/relationships/image" Target="../media/image2921.png"/><Relationship Id="rId210" Type="http://schemas.openxmlformats.org/officeDocument/2006/relationships/image" Target="../media/image3121.png"/><Relationship Id="rId26" Type="http://schemas.openxmlformats.org/officeDocument/2006/relationships/image" Target="../media/image2938.png"/><Relationship Id="rId231" Type="http://schemas.openxmlformats.org/officeDocument/2006/relationships/image" Target="../media/image3142.png"/><Relationship Id="rId252" Type="http://schemas.openxmlformats.org/officeDocument/2006/relationships/image" Target="../media/image3163.png"/><Relationship Id="rId47" Type="http://schemas.openxmlformats.org/officeDocument/2006/relationships/image" Target="../media/image2959.png"/><Relationship Id="rId68" Type="http://schemas.openxmlformats.org/officeDocument/2006/relationships/image" Target="../media/image2979.png"/><Relationship Id="rId89" Type="http://schemas.openxmlformats.org/officeDocument/2006/relationships/image" Target="../media/image3000.png"/><Relationship Id="rId112" Type="http://schemas.openxmlformats.org/officeDocument/2006/relationships/image" Target="../media/image3023.png"/><Relationship Id="rId133" Type="http://schemas.openxmlformats.org/officeDocument/2006/relationships/image" Target="../media/image3044.png"/><Relationship Id="rId154" Type="http://schemas.openxmlformats.org/officeDocument/2006/relationships/image" Target="../media/image3065.png"/><Relationship Id="rId175" Type="http://schemas.openxmlformats.org/officeDocument/2006/relationships/image" Target="../media/image3086.png"/><Relationship Id="rId196" Type="http://schemas.openxmlformats.org/officeDocument/2006/relationships/image" Target="../media/image3107.png"/><Relationship Id="rId200" Type="http://schemas.openxmlformats.org/officeDocument/2006/relationships/image" Target="../media/image3111.png"/><Relationship Id="rId16" Type="http://schemas.openxmlformats.org/officeDocument/2006/relationships/image" Target="../media/image2928.png"/><Relationship Id="rId221" Type="http://schemas.openxmlformats.org/officeDocument/2006/relationships/image" Target="../media/image3132.png"/><Relationship Id="rId242" Type="http://schemas.openxmlformats.org/officeDocument/2006/relationships/image" Target="../media/image3153.png"/><Relationship Id="rId37" Type="http://schemas.openxmlformats.org/officeDocument/2006/relationships/image" Target="../media/image2949.png"/><Relationship Id="rId58" Type="http://schemas.openxmlformats.org/officeDocument/2006/relationships/image" Target="../media/image69.png"/><Relationship Id="rId79" Type="http://schemas.openxmlformats.org/officeDocument/2006/relationships/image" Target="../media/image2990.png"/><Relationship Id="rId102" Type="http://schemas.openxmlformats.org/officeDocument/2006/relationships/image" Target="../media/image3013.png"/><Relationship Id="rId123" Type="http://schemas.openxmlformats.org/officeDocument/2006/relationships/image" Target="../media/image3034.png"/><Relationship Id="rId144" Type="http://schemas.openxmlformats.org/officeDocument/2006/relationships/image" Target="../media/image3055.png"/><Relationship Id="rId90" Type="http://schemas.openxmlformats.org/officeDocument/2006/relationships/image" Target="../media/image3001.png"/><Relationship Id="rId165" Type="http://schemas.openxmlformats.org/officeDocument/2006/relationships/image" Target="../media/image3076.png"/><Relationship Id="rId186" Type="http://schemas.openxmlformats.org/officeDocument/2006/relationships/image" Target="../media/image3097.png"/><Relationship Id="rId211" Type="http://schemas.openxmlformats.org/officeDocument/2006/relationships/image" Target="../media/image3122.png"/><Relationship Id="rId232" Type="http://schemas.openxmlformats.org/officeDocument/2006/relationships/image" Target="../media/image3143.png"/><Relationship Id="rId253" Type="http://schemas.openxmlformats.org/officeDocument/2006/relationships/image" Target="../media/image3164.png"/><Relationship Id="rId27" Type="http://schemas.openxmlformats.org/officeDocument/2006/relationships/image" Target="../media/image2939.png"/><Relationship Id="rId48" Type="http://schemas.openxmlformats.org/officeDocument/2006/relationships/image" Target="../media/image2960.png"/><Relationship Id="rId69" Type="http://schemas.openxmlformats.org/officeDocument/2006/relationships/image" Target="../media/image2980.png"/><Relationship Id="rId113" Type="http://schemas.openxmlformats.org/officeDocument/2006/relationships/image" Target="../media/image3024.png"/><Relationship Id="rId134" Type="http://schemas.openxmlformats.org/officeDocument/2006/relationships/image" Target="../media/image3045.png"/><Relationship Id="rId80" Type="http://schemas.openxmlformats.org/officeDocument/2006/relationships/image" Target="../media/image2991.png"/><Relationship Id="rId155" Type="http://schemas.openxmlformats.org/officeDocument/2006/relationships/image" Target="../media/image3066.png"/><Relationship Id="rId176" Type="http://schemas.openxmlformats.org/officeDocument/2006/relationships/image" Target="../media/image3087.png"/><Relationship Id="rId197" Type="http://schemas.openxmlformats.org/officeDocument/2006/relationships/image" Target="../media/image3108.png"/><Relationship Id="rId201" Type="http://schemas.openxmlformats.org/officeDocument/2006/relationships/image" Target="../media/image3112.png"/><Relationship Id="rId222" Type="http://schemas.openxmlformats.org/officeDocument/2006/relationships/image" Target="../media/image3133.png"/><Relationship Id="rId243" Type="http://schemas.openxmlformats.org/officeDocument/2006/relationships/image" Target="../media/image3154.png"/><Relationship Id="rId17" Type="http://schemas.openxmlformats.org/officeDocument/2006/relationships/image" Target="../media/image2929.png"/><Relationship Id="rId38" Type="http://schemas.openxmlformats.org/officeDocument/2006/relationships/image" Target="../media/image2950.png"/><Relationship Id="rId59" Type="http://schemas.openxmlformats.org/officeDocument/2006/relationships/image" Target="../media/image2970.png"/><Relationship Id="rId103" Type="http://schemas.openxmlformats.org/officeDocument/2006/relationships/image" Target="../media/image3014.png"/><Relationship Id="rId124" Type="http://schemas.openxmlformats.org/officeDocument/2006/relationships/image" Target="../media/image3035.png"/><Relationship Id="rId70" Type="http://schemas.openxmlformats.org/officeDocument/2006/relationships/image" Target="../media/image2981.png"/><Relationship Id="rId91" Type="http://schemas.openxmlformats.org/officeDocument/2006/relationships/image" Target="../media/image3002.png"/><Relationship Id="rId145" Type="http://schemas.openxmlformats.org/officeDocument/2006/relationships/image" Target="../media/image3056.png"/><Relationship Id="rId166" Type="http://schemas.openxmlformats.org/officeDocument/2006/relationships/image" Target="../media/image3077.png"/><Relationship Id="rId187" Type="http://schemas.openxmlformats.org/officeDocument/2006/relationships/image" Target="../media/image3098.png"/><Relationship Id="rId1" Type="http://schemas.openxmlformats.org/officeDocument/2006/relationships/slideLayout" Target="../slideLayouts/slideLayout5.xml"/><Relationship Id="rId212" Type="http://schemas.openxmlformats.org/officeDocument/2006/relationships/image" Target="../media/image3123.png"/><Relationship Id="rId233" Type="http://schemas.openxmlformats.org/officeDocument/2006/relationships/image" Target="../media/image3144.png"/><Relationship Id="rId254" Type="http://schemas.openxmlformats.org/officeDocument/2006/relationships/image" Target="../media/image3165.png"/><Relationship Id="rId28" Type="http://schemas.openxmlformats.org/officeDocument/2006/relationships/image" Target="../media/image2940.png"/><Relationship Id="rId49" Type="http://schemas.openxmlformats.org/officeDocument/2006/relationships/image" Target="../media/image2961.png"/><Relationship Id="rId114" Type="http://schemas.openxmlformats.org/officeDocument/2006/relationships/image" Target="../media/image3025.png"/><Relationship Id="rId60" Type="http://schemas.openxmlformats.org/officeDocument/2006/relationships/image" Target="../media/image2971.png"/><Relationship Id="rId81" Type="http://schemas.openxmlformats.org/officeDocument/2006/relationships/image" Target="../media/image2992.png"/><Relationship Id="rId135" Type="http://schemas.openxmlformats.org/officeDocument/2006/relationships/image" Target="../media/image3046.png"/><Relationship Id="rId156" Type="http://schemas.openxmlformats.org/officeDocument/2006/relationships/image" Target="../media/image3067.png"/><Relationship Id="rId177" Type="http://schemas.openxmlformats.org/officeDocument/2006/relationships/image" Target="../media/image3088.png"/><Relationship Id="rId198" Type="http://schemas.openxmlformats.org/officeDocument/2006/relationships/image" Target="../media/image3109.png"/><Relationship Id="rId202" Type="http://schemas.openxmlformats.org/officeDocument/2006/relationships/image" Target="../media/image3113.png"/><Relationship Id="rId223" Type="http://schemas.openxmlformats.org/officeDocument/2006/relationships/image" Target="../media/image3134.png"/><Relationship Id="rId244" Type="http://schemas.openxmlformats.org/officeDocument/2006/relationships/image" Target="../media/image3155.png"/><Relationship Id="rId18" Type="http://schemas.openxmlformats.org/officeDocument/2006/relationships/image" Target="../media/image2930.png"/><Relationship Id="rId39" Type="http://schemas.openxmlformats.org/officeDocument/2006/relationships/image" Target="../media/image2951.png"/><Relationship Id="rId50" Type="http://schemas.openxmlformats.org/officeDocument/2006/relationships/image" Target="../media/image2962.png"/><Relationship Id="rId104" Type="http://schemas.openxmlformats.org/officeDocument/2006/relationships/image" Target="../media/image3015.png"/><Relationship Id="rId125" Type="http://schemas.openxmlformats.org/officeDocument/2006/relationships/image" Target="../media/image3036.png"/><Relationship Id="rId146" Type="http://schemas.openxmlformats.org/officeDocument/2006/relationships/image" Target="../media/image3057.png"/><Relationship Id="rId167" Type="http://schemas.openxmlformats.org/officeDocument/2006/relationships/image" Target="../media/image3078.png"/><Relationship Id="rId188" Type="http://schemas.openxmlformats.org/officeDocument/2006/relationships/image" Target="../media/image3099.png"/><Relationship Id="rId71" Type="http://schemas.openxmlformats.org/officeDocument/2006/relationships/image" Target="../media/image2982.png"/><Relationship Id="rId92" Type="http://schemas.openxmlformats.org/officeDocument/2006/relationships/image" Target="../media/image3003.png"/><Relationship Id="rId213" Type="http://schemas.openxmlformats.org/officeDocument/2006/relationships/image" Target="../media/image3124.png"/><Relationship Id="rId234" Type="http://schemas.openxmlformats.org/officeDocument/2006/relationships/image" Target="../media/image3145.png"/><Relationship Id="rId2" Type="http://schemas.openxmlformats.org/officeDocument/2006/relationships/image" Target="../media/image2915.png"/><Relationship Id="rId29" Type="http://schemas.openxmlformats.org/officeDocument/2006/relationships/image" Target="../media/image2941.png"/><Relationship Id="rId255" Type="http://schemas.openxmlformats.org/officeDocument/2006/relationships/image" Target="../media/image3166.png"/><Relationship Id="rId40" Type="http://schemas.openxmlformats.org/officeDocument/2006/relationships/image" Target="../media/image2952.png"/><Relationship Id="rId115" Type="http://schemas.openxmlformats.org/officeDocument/2006/relationships/image" Target="../media/image3026.png"/><Relationship Id="rId136" Type="http://schemas.openxmlformats.org/officeDocument/2006/relationships/image" Target="../media/image3047.png"/><Relationship Id="rId157" Type="http://schemas.openxmlformats.org/officeDocument/2006/relationships/image" Target="../media/image3068.png"/><Relationship Id="rId178" Type="http://schemas.openxmlformats.org/officeDocument/2006/relationships/image" Target="../media/image3089.png"/><Relationship Id="rId61" Type="http://schemas.openxmlformats.org/officeDocument/2006/relationships/image" Target="../media/image2972.png"/><Relationship Id="rId82" Type="http://schemas.openxmlformats.org/officeDocument/2006/relationships/image" Target="../media/image2993.png"/><Relationship Id="rId199" Type="http://schemas.openxmlformats.org/officeDocument/2006/relationships/image" Target="../media/image3110.png"/><Relationship Id="rId203" Type="http://schemas.openxmlformats.org/officeDocument/2006/relationships/image" Target="../media/image3114.png"/><Relationship Id="rId19" Type="http://schemas.openxmlformats.org/officeDocument/2006/relationships/image" Target="../media/image2931.png"/><Relationship Id="rId224" Type="http://schemas.openxmlformats.org/officeDocument/2006/relationships/image" Target="../media/image3135.png"/><Relationship Id="rId245" Type="http://schemas.openxmlformats.org/officeDocument/2006/relationships/image" Target="../media/image3156.png"/><Relationship Id="rId30" Type="http://schemas.openxmlformats.org/officeDocument/2006/relationships/image" Target="../media/image2942.png"/><Relationship Id="rId105" Type="http://schemas.openxmlformats.org/officeDocument/2006/relationships/image" Target="../media/image3016.png"/><Relationship Id="rId126" Type="http://schemas.openxmlformats.org/officeDocument/2006/relationships/image" Target="../media/image3037.png"/><Relationship Id="rId147" Type="http://schemas.openxmlformats.org/officeDocument/2006/relationships/image" Target="../media/image3058.png"/><Relationship Id="rId168" Type="http://schemas.openxmlformats.org/officeDocument/2006/relationships/image" Target="../media/image3079.png"/><Relationship Id="rId51" Type="http://schemas.openxmlformats.org/officeDocument/2006/relationships/image" Target="../media/image2963.png"/><Relationship Id="rId72" Type="http://schemas.openxmlformats.org/officeDocument/2006/relationships/image" Target="../media/image2983.png"/><Relationship Id="rId93" Type="http://schemas.openxmlformats.org/officeDocument/2006/relationships/image" Target="../media/image3004.png"/><Relationship Id="rId189" Type="http://schemas.openxmlformats.org/officeDocument/2006/relationships/image" Target="../media/image3100.png"/><Relationship Id="rId3" Type="http://schemas.openxmlformats.org/officeDocument/2006/relationships/image" Target="../media/image2916.png"/><Relationship Id="rId214" Type="http://schemas.openxmlformats.org/officeDocument/2006/relationships/image" Target="../media/image3125.png"/><Relationship Id="rId235" Type="http://schemas.openxmlformats.org/officeDocument/2006/relationships/image" Target="../media/image3146.png"/><Relationship Id="rId256" Type="http://schemas.openxmlformats.org/officeDocument/2006/relationships/image" Target="../media/image3167.png"/><Relationship Id="rId116" Type="http://schemas.openxmlformats.org/officeDocument/2006/relationships/image" Target="../media/image3027.png"/><Relationship Id="rId137" Type="http://schemas.openxmlformats.org/officeDocument/2006/relationships/image" Target="../media/image3048.png"/><Relationship Id="rId158" Type="http://schemas.openxmlformats.org/officeDocument/2006/relationships/image" Target="../media/image3069.png"/><Relationship Id="rId20" Type="http://schemas.openxmlformats.org/officeDocument/2006/relationships/image" Target="../media/image2932.png"/><Relationship Id="rId41" Type="http://schemas.openxmlformats.org/officeDocument/2006/relationships/image" Target="../media/image2953.png"/><Relationship Id="rId62" Type="http://schemas.openxmlformats.org/officeDocument/2006/relationships/image" Target="../media/image2973.png"/><Relationship Id="rId83" Type="http://schemas.openxmlformats.org/officeDocument/2006/relationships/image" Target="../media/image2994.png"/><Relationship Id="rId179" Type="http://schemas.openxmlformats.org/officeDocument/2006/relationships/image" Target="../media/image3090.png"/><Relationship Id="rId190" Type="http://schemas.openxmlformats.org/officeDocument/2006/relationships/image" Target="../media/image3101.png"/><Relationship Id="rId204" Type="http://schemas.openxmlformats.org/officeDocument/2006/relationships/image" Target="../media/image3115.png"/><Relationship Id="rId225" Type="http://schemas.openxmlformats.org/officeDocument/2006/relationships/image" Target="../media/image3136.png"/><Relationship Id="rId246" Type="http://schemas.openxmlformats.org/officeDocument/2006/relationships/image" Target="../media/image3157.png"/><Relationship Id="rId106" Type="http://schemas.openxmlformats.org/officeDocument/2006/relationships/image" Target="../media/image3017.png"/><Relationship Id="rId127" Type="http://schemas.openxmlformats.org/officeDocument/2006/relationships/image" Target="../media/image3038.png"/><Relationship Id="rId10" Type="http://schemas.openxmlformats.org/officeDocument/2006/relationships/image" Target="../media/image2922.png"/><Relationship Id="rId31" Type="http://schemas.openxmlformats.org/officeDocument/2006/relationships/image" Target="../media/image2943.png"/><Relationship Id="rId52" Type="http://schemas.openxmlformats.org/officeDocument/2006/relationships/image" Target="../media/image2964.png"/><Relationship Id="rId73" Type="http://schemas.openxmlformats.org/officeDocument/2006/relationships/image" Target="../media/image2984.png"/><Relationship Id="rId94" Type="http://schemas.openxmlformats.org/officeDocument/2006/relationships/image" Target="../media/image3005.png"/><Relationship Id="rId148" Type="http://schemas.openxmlformats.org/officeDocument/2006/relationships/image" Target="../media/image3059.png"/><Relationship Id="rId169" Type="http://schemas.openxmlformats.org/officeDocument/2006/relationships/image" Target="../media/image3080.png"/><Relationship Id="rId4" Type="http://schemas.openxmlformats.org/officeDocument/2006/relationships/image" Target="../media/image2917.png"/><Relationship Id="rId180" Type="http://schemas.openxmlformats.org/officeDocument/2006/relationships/image" Target="../media/image3091.png"/><Relationship Id="rId215" Type="http://schemas.openxmlformats.org/officeDocument/2006/relationships/image" Target="../media/image3126.png"/><Relationship Id="rId236" Type="http://schemas.openxmlformats.org/officeDocument/2006/relationships/image" Target="../media/image3147.png"/><Relationship Id="rId257" Type="http://schemas.openxmlformats.org/officeDocument/2006/relationships/image" Target="../media/image31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54608"/>
            <a:ext cx="10058400" cy="4750435"/>
            <a:chOff x="0" y="1054608"/>
            <a:chExt cx="10058400" cy="4750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54608"/>
              <a:ext cx="10058400" cy="323545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3962400"/>
              <a:ext cx="10058400" cy="1842770"/>
            </a:xfrm>
            <a:custGeom>
              <a:avLst/>
              <a:gdLst/>
              <a:ahLst/>
              <a:cxnLst/>
              <a:rect l="l" t="t" r="r" b="b"/>
              <a:pathLst>
                <a:path w="10058400" h="1842770">
                  <a:moveTo>
                    <a:pt x="0" y="1842516"/>
                  </a:moveTo>
                  <a:lnTo>
                    <a:pt x="0" y="0"/>
                  </a:lnTo>
                  <a:lnTo>
                    <a:pt x="10058400" y="0"/>
                  </a:lnTo>
                  <a:lnTo>
                    <a:pt x="10058400" y="1842516"/>
                  </a:lnTo>
                  <a:lnTo>
                    <a:pt x="0" y="1842516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704590" y="6237351"/>
            <a:ext cx="518159" cy="153035"/>
            <a:chOff x="3704590" y="6237351"/>
            <a:chExt cx="518159" cy="153035"/>
          </a:xfrm>
        </p:grpSpPr>
        <p:sp>
          <p:nvSpPr>
            <p:cNvPr id="6" name="object 6"/>
            <p:cNvSpPr/>
            <p:nvPr/>
          </p:nvSpPr>
          <p:spPr>
            <a:xfrm>
              <a:off x="3704590" y="6237363"/>
              <a:ext cx="145415" cy="151130"/>
            </a:xfrm>
            <a:custGeom>
              <a:avLst/>
              <a:gdLst/>
              <a:ahLst/>
              <a:cxnLst/>
              <a:rect l="l" t="t" r="r" b="b"/>
              <a:pathLst>
                <a:path w="145414" h="151129">
                  <a:moveTo>
                    <a:pt x="99060" y="134302"/>
                  </a:moveTo>
                  <a:lnTo>
                    <a:pt x="17780" y="134302"/>
                  </a:lnTo>
                  <a:lnTo>
                    <a:pt x="17780" y="3035"/>
                  </a:lnTo>
                  <a:lnTo>
                    <a:pt x="0" y="3035"/>
                  </a:lnTo>
                  <a:lnTo>
                    <a:pt x="0" y="151066"/>
                  </a:lnTo>
                  <a:lnTo>
                    <a:pt x="17780" y="151066"/>
                  </a:lnTo>
                  <a:lnTo>
                    <a:pt x="99060" y="151066"/>
                  </a:lnTo>
                  <a:lnTo>
                    <a:pt x="99060" y="134302"/>
                  </a:lnTo>
                  <a:close/>
                </a:path>
                <a:path w="145414" h="151129">
                  <a:moveTo>
                    <a:pt x="145415" y="41148"/>
                  </a:moveTo>
                  <a:lnTo>
                    <a:pt x="128651" y="41148"/>
                  </a:lnTo>
                  <a:lnTo>
                    <a:pt x="128651" y="151066"/>
                  </a:lnTo>
                  <a:lnTo>
                    <a:pt x="145415" y="151066"/>
                  </a:lnTo>
                  <a:lnTo>
                    <a:pt x="145415" y="41148"/>
                  </a:lnTo>
                  <a:close/>
                </a:path>
                <a:path w="145414" h="151129">
                  <a:moveTo>
                    <a:pt x="145415" y="0"/>
                  </a:moveTo>
                  <a:lnTo>
                    <a:pt x="127127" y="0"/>
                  </a:lnTo>
                  <a:lnTo>
                    <a:pt x="127127" y="18288"/>
                  </a:lnTo>
                  <a:lnTo>
                    <a:pt x="145415" y="18288"/>
                  </a:lnTo>
                  <a:lnTo>
                    <a:pt x="14541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0484" y="6276974"/>
              <a:ext cx="218122" cy="11296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7658" y="6276975"/>
              <a:ext cx="94487" cy="11144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248150" y="6234302"/>
            <a:ext cx="340360" cy="156210"/>
            <a:chOff x="4248150" y="6234302"/>
            <a:chExt cx="340360" cy="15621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4925" y="6276974"/>
              <a:ext cx="102203" cy="11296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48150" y="6276974"/>
              <a:ext cx="82391" cy="11296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78464" y="6234302"/>
              <a:ext cx="109823" cy="155638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4692396" y="6240779"/>
            <a:ext cx="962660" cy="149225"/>
            <a:chOff x="4692396" y="6240779"/>
            <a:chExt cx="962660" cy="149225"/>
          </a:xfrm>
        </p:grpSpPr>
        <p:sp>
          <p:nvSpPr>
            <p:cNvPr id="14" name="object 14"/>
            <p:cNvSpPr/>
            <p:nvPr/>
          </p:nvSpPr>
          <p:spPr>
            <a:xfrm>
              <a:off x="4692396" y="6240779"/>
              <a:ext cx="17145" cy="147955"/>
            </a:xfrm>
            <a:custGeom>
              <a:avLst/>
              <a:gdLst/>
              <a:ahLst/>
              <a:cxnLst/>
              <a:rect l="l" t="t" r="r" b="b"/>
              <a:pathLst>
                <a:path w="17145" h="147954">
                  <a:moveTo>
                    <a:pt x="0" y="147827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47827"/>
                  </a:lnTo>
                  <a:lnTo>
                    <a:pt x="0" y="14782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48498" y="6276974"/>
              <a:ext cx="94487" cy="1114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8989" y="6276974"/>
              <a:ext cx="83915" cy="1129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0336" y="6278498"/>
              <a:ext cx="94583" cy="11144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11496" y="6276974"/>
              <a:ext cx="166306" cy="11296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12854" y="6276974"/>
              <a:ext cx="94583" cy="1114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34869" y="6276974"/>
              <a:ext cx="219646" cy="112966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735383" y="6240398"/>
            <a:ext cx="619760" cy="182245"/>
            <a:chOff x="5735383" y="6240398"/>
            <a:chExt cx="619760" cy="182245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35383" y="6240398"/>
              <a:ext cx="273081" cy="18164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38945" y="6276974"/>
              <a:ext cx="102203" cy="11296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70104" y="6276974"/>
              <a:ext cx="94583" cy="11144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89071" y="6246494"/>
              <a:ext cx="65627" cy="143446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866769" y="6466332"/>
            <a:ext cx="1566576" cy="125158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5498972" y="6466332"/>
            <a:ext cx="700405" cy="125730"/>
            <a:chOff x="5498972" y="6466332"/>
            <a:chExt cx="700405" cy="125730"/>
          </a:xfrm>
        </p:grpSpPr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98972" y="6466332"/>
              <a:ext cx="234791" cy="12515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773483" y="6469380"/>
              <a:ext cx="425672" cy="122110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2454211" y="4394835"/>
            <a:ext cx="567690" cy="568325"/>
          </a:xfrm>
          <a:custGeom>
            <a:avLst/>
            <a:gdLst/>
            <a:ahLst/>
            <a:cxnLst/>
            <a:rect l="l" t="t" r="r" b="b"/>
            <a:pathLst>
              <a:path w="567689" h="568325">
                <a:moveTo>
                  <a:pt x="0" y="567880"/>
                </a:moveTo>
                <a:lnTo>
                  <a:pt x="0" y="0"/>
                </a:lnTo>
                <a:lnTo>
                  <a:pt x="134302" y="0"/>
                </a:lnTo>
                <a:lnTo>
                  <a:pt x="283749" y="239649"/>
                </a:lnTo>
                <a:lnTo>
                  <a:pt x="433292" y="0"/>
                </a:lnTo>
                <a:lnTo>
                  <a:pt x="567499" y="0"/>
                </a:lnTo>
                <a:lnTo>
                  <a:pt x="567499" y="567880"/>
                </a:lnTo>
                <a:lnTo>
                  <a:pt x="443960" y="567880"/>
                </a:lnTo>
                <a:lnTo>
                  <a:pt x="443960" y="196881"/>
                </a:lnTo>
                <a:lnTo>
                  <a:pt x="283749" y="439578"/>
                </a:lnTo>
                <a:lnTo>
                  <a:pt x="280701" y="439578"/>
                </a:lnTo>
                <a:lnTo>
                  <a:pt x="123634" y="199929"/>
                </a:lnTo>
                <a:lnTo>
                  <a:pt x="123634" y="567880"/>
                </a:lnTo>
                <a:lnTo>
                  <a:pt x="0" y="5678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23914" y="4519993"/>
            <a:ext cx="427355" cy="452120"/>
          </a:xfrm>
          <a:custGeom>
            <a:avLst/>
            <a:gdLst/>
            <a:ahLst/>
            <a:cxnLst/>
            <a:rect l="l" t="t" r="r" b="b"/>
            <a:pathLst>
              <a:path w="427354" h="452120">
                <a:moveTo>
                  <a:pt x="0" y="227457"/>
                </a:moveTo>
                <a:lnTo>
                  <a:pt x="0" y="225933"/>
                </a:lnTo>
                <a:lnTo>
                  <a:pt x="4049" y="180728"/>
                </a:lnTo>
                <a:lnTo>
                  <a:pt x="15804" y="138472"/>
                </a:lnTo>
                <a:lnTo>
                  <a:pt x="34673" y="100114"/>
                </a:lnTo>
                <a:lnTo>
                  <a:pt x="60067" y="66603"/>
                </a:lnTo>
                <a:lnTo>
                  <a:pt x="91394" y="38887"/>
                </a:lnTo>
                <a:lnTo>
                  <a:pt x="128065" y="17915"/>
                </a:lnTo>
                <a:lnTo>
                  <a:pt x="169488" y="4637"/>
                </a:lnTo>
                <a:lnTo>
                  <a:pt x="215074" y="0"/>
                </a:lnTo>
                <a:lnTo>
                  <a:pt x="265780" y="5092"/>
                </a:lnTo>
                <a:lnTo>
                  <a:pt x="309322" y="19558"/>
                </a:lnTo>
                <a:lnTo>
                  <a:pt x="345826" y="42182"/>
                </a:lnTo>
                <a:lnTo>
                  <a:pt x="375415" y="71747"/>
                </a:lnTo>
                <a:lnTo>
                  <a:pt x="398214" y="107035"/>
                </a:lnTo>
                <a:lnTo>
                  <a:pt x="414344" y="146830"/>
                </a:lnTo>
                <a:lnTo>
                  <a:pt x="423932" y="189916"/>
                </a:lnTo>
                <a:lnTo>
                  <a:pt x="427101" y="235076"/>
                </a:lnTo>
                <a:lnTo>
                  <a:pt x="426862" y="243103"/>
                </a:lnTo>
                <a:lnTo>
                  <a:pt x="425815" y="259763"/>
                </a:lnTo>
                <a:lnTo>
                  <a:pt x="425577" y="268700"/>
                </a:lnTo>
                <a:lnTo>
                  <a:pt x="306609" y="268700"/>
                </a:lnTo>
                <a:lnTo>
                  <a:pt x="306609" y="190785"/>
                </a:lnTo>
                <a:lnTo>
                  <a:pt x="296379" y="153297"/>
                </a:lnTo>
                <a:lnTo>
                  <a:pt x="277415" y="124408"/>
                </a:lnTo>
                <a:lnTo>
                  <a:pt x="250165" y="105824"/>
                </a:lnTo>
                <a:lnTo>
                  <a:pt x="215074" y="99250"/>
                </a:lnTo>
                <a:lnTo>
                  <a:pt x="180538" y="105824"/>
                </a:lnTo>
                <a:lnTo>
                  <a:pt x="152888" y="124408"/>
                </a:lnTo>
                <a:lnTo>
                  <a:pt x="132684" y="153297"/>
                </a:lnTo>
                <a:lnTo>
                  <a:pt x="120491" y="190785"/>
                </a:lnTo>
                <a:lnTo>
                  <a:pt x="120491" y="427073"/>
                </a:lnTo>
                <a:lnTo>
                  <a:pt x="98389" y="415871"/>
                </a:lnTo>
                <a:lnTo>
                  <a:pt x="65020" y="389453"/>
                </a:lnTo>
                <a:lnTo>
                  <a:pt x="37727" y="356811"/>
                </a:lnTo>
                <a:lnTo>
                  <a:pt x="17280" y="318536"/>
                </a:lnTo>
                <a:lnTo>
                  <a:pt x="4448" y="275221"/>
                </a:lnTo>
                <a:lnTo>
                  <a:pt x="0" y="227457"/>
                </a:lnTo>
                <a:close/>
              </a:path>
              <a:path w="427354" h="452120">
                <a:moveTo>
                  <a:pt x="123539" y="428618"/>
                </a:moveTo>
                <a:lnTo>
                  <a:pt x="123539" y="268700"/>
                </a:lnTo>
                <a:lnTo>
                  <a:pt x="137413" y="304957"/>
                </a:lnTo>
                <a:lnTo>
                  <a:pt x="160162" y="331231"/>
                </a:lnTo>
                <a:lnTo>
                  <a:pt x="190913" y="347218"/>
                </a:lnTo>
                <a:lnTo>
                  <a:pt x="228790" y="352615"/>
                </a:lnTo>
                <a:lnTo>
                  <a:pt x="257880" y="350208"/>
                </a:lnTo>
                <a:lnTo>
                  <a:pt x="284273" y="342507"/>
                </a:lnTo>
                <a:lnTo>
                  <a:pt x="306609" y="330231"/>
                </a:lnTo>
                <a:lnTo>
                  <a:pt x="309322" y="328716"/>
                </a:lnTo>
                <a:lnTo>
                  <a:pt x="334041" y="308324"/>
                </a:lnTo>
                <a:lnTo>
                  <a:pt x="405765" y="370903"/>
                </a:lnTo>
                <a:lnTo>
                  <a:pt x="371632" y="404811"/>
                </a:lnTo>
                <a:lnTo>
                  <a:pt x="330803" y="430279"/>
                </a:lnTo>
                <a:lnTo>
                  <a:pt x="282830" y="446301"/>
                </a:lnTo>
                <a:lnTo>
                  <a:pt x="227266" y="451866"/>
                </a:lnTo>
                <a:lnTo>
                  <a:pt x="180538" y="447692"/>
                </a:lnTo>
                <a:lnTo>
                  <a:pt x="180281" y="447669"/>
                </a:lnTo>
                <a:lnTo>
                  <a:pt x="137413" y="435571"/>
                </a:lnTo>
                <a:lnTo>
                  <a:pt x="137066" y="435474"/>
                </a:lnTo>
                <a:lnTo>
                  <a:pt x="123539" y="428618"/>
                </a:lnTo>
                <a:close/>
              </a:path>
              <a:path w="427354" h="452120">
                <a:moveTo>
                  <a:pt x="120491" y="427073"/>
                </a:moveTo>
                <a:lnTo>
                  <a:pt x="120491" y="190785"/>
                </a:lnTo>
                <a:lnTo>
                  <a:pt x="306609" y="190785"/>
                </a:lnTo>
                <a:lnTo>
                  <a:pt x="306609" y="268700"/>
                </a:lnTo>
                <a:lnTo>
                  <a:pt x="123539" y="268700"/>
                </a:lnTo>
                <a:lnTo>
                  <a:pt x="123539" y="428618"/>
                </a:lnTo>
                <a:lnTo>
                  <a:pt x="120491" y="4270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22738" y="4370355"/>
            <a:ext cx="457834" cy="600075"/>
          </a:xfrm>
          <a:custGeom>
            <a:avLst/>
            <a:gdLst/>
            <a:ahLst/>
            <a:cxnLst/>
            <a:rect l="l" t="t" r="r" b="b"/>
            <a:pathLst>
              <a:path w="457835" h="600075">
                <a:moveTo>
                  <a:pt x="0" y="375570"/>
                </a:moveTo>
                <a:lnTo>
                  <a:pt x="0" y="374046"/>
                </a:lnTo>
                <a:lnTo>
                  <a:pt x="5541" y="315939"/>
                </a:lnTo>
                <a:lnTo>
                  <a:pt x="21170" y="266117"/>
                </a:lnTo>
                <a:lnTo>
                  <a:pt x="45391" y="224820"/>
                </a:lnTo>
                <a:lnTo>
                  <a:pt x="76710" y="192285"/>
                </a:lnTo>
                <a:lnTo>
                  <a:pt x="113633" y="168751"/>
                </a:lnTo>
                <a:lnTo>
                  <a:pt x="154664" y="154455"/>
                </a:lnTo>
                <a:lnTo>
                  <a:pt x="198310" y="149637"/>
                </a:lnTo>
                <a:lnTo>
                  <a:pt x="242235" y="154614"/>
                </a:lnTo>
                <a:lnTo>
                  <a:pt x="243092" y="154711"/>
                </a:lnTo>
                <a:lnTo>
                  <a:pt x="279892" y="168509"/>
                </a:lnTo>
                <a:lnTo>
                  <a:pt x="309833" y="188897"/>
                </a:lnTo>
                <a:lnTo>
                  <a:pt x="334041" y="213741"/>
                </a:lnTo>
                <a:lnTo>
                  <a:pt x="334041" y="0"/>
                </a:lnTo>
                <a:lnTo>
                  <a:pt x="457581" y="0"/>
                </a:lnTo>
                <a:lnTo>
                  <a:pt x="457581" y="592359"/>
                </a:lnTo>
                <a:lnTo>
                  <a:pt x="335565" y="592359"/>
                </a:lnTo>
                <a:lnTo>
                  <a:pt x="335565" y="374046"/>
                </a:lnTo>
                <a:lnTo>
                  <a:pt x="327049" y="324906"/>
                </a:lnTo>
                <a:lnTo>
                  <a:pt x="304085" y="286821"/>
                </a:lnTo>
                <a:lnTo>
                  <a:pt x="270548" y="262202"/>
                </a:lnTo>
                <a:lnTo>
                  <a:pt x="230314" y="253460"/>
                </a:lnTo>
                <a:lnTo>
                  <a:pt x="189159" y="261988"/>
                </a:lnTo>
                <a:lnTo>
                  <a:pt x="155174" y="286250"/>
                </a:lnTo>
                <a:lnTo>
                  <a:pt x="132065" y="324263"/>
                </a:lnTo>
                <a:lnTo>
                  <a:pt x="123539" y="374046"/>
                </a:lnTo>
                <a:lnTo>
                  <a:pt x="123539" y="583866"/>
                </a:lnTo>
                <a:lnTo>
                  <a:pt x="114966" y="580849"/>
                </a:lnTo>
                <a:lnTo>
                  <a:pt x="77990" y="557302"/>
                </a:lnTo>
                <a:lnTo>
                  <a:pt x="46351" y="524757"/>
                </a:lnTo>
                <a:lnTo>
                  <a:pt x="21703" y="483458"/>
                </a:lnTo>
                <a:lnTo>
                  <a:pt x="5701" y="433648"/>
                </a:lnTo>
                <a:lnTo>
                  <a:pt x="0" y="375570"/>
                </a:lnTo>
                <a:close/>
              </a:path>
              <a:path w="457835" h="600075">
                <a:moveTo>
                  <a:pt x="123539" y="583866"/>
                </a:moveTo>
                <a:lnTo>
                  <a:pt x="123539" y="375570"/>
                </a:lnTo>
                <a:lnTo>
                  <a:pt x="132065" y="424670"/>
                </a:lnTo>
                <a:lnTo>
                  <a:pt x="155174" y="462760"/>
                </a:lnTo>
                <a:lnTo>
                  <a:pt x="189159" y="487401"/>
                </a:lnTo>
                <a:lnTo>
                  <a:pt x="230314" y="496157"/>
                </a:lnTo>
                <a:lnTo>
                  <a:pt x="270548" y="487401"/>
                </a:lnTo>
                <a:lnTo>
                  <a:pt x="304085" y="462760"/>
                </a:lnTo>
                <a:lnTo>
                  <a:pt x="327049" y="424670"/>
                </a:lnTo>
                <a:lnTo>
                  <a:pt x="335565" y="375570"/>
                </a:lnTo>
                <a:lnTo>
                  <a:pt x="335565" y="592359"/>
                </a:lnTo>
                <a:lnTo>
                  <a:pt x="334041" y="592359"/>
                </a:lnTo>
                <a:lnTo>
                  <a:pt x="334041" y="529685"/>
                </a:lnTo>
                <a:lnTo>
                  <a:pt x="308976" y="558068"/>
                </a:lnTo>
                <a:lnTo>
                  <a:pt x="278749" y="580298"/>
                </a:lnTo>
                <a:lnTo>
                  <a:pt x="242235" y="594796"/>
                </a:lnTo>
                <a:lnTo>
                  <a:pt x="198310" y="599979"/>
                </a:lnTo>
                <a:lnTo>
                  <a:pt x="155624" y="595156"/>
                </a:lnTo>
                <a:lnTo>
                  <a:pt x="123539" y="5838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93190" y="4370355"/>
            <a:ext cx="130175" cy="110489"/>
          </a:xfrm>
          <a:custGeom>
            <a:avLst/>
            <a:gdLst/>
            <a:ahLst/>
            <a:cxnLst/>
            <a:rect l="l" t="t" r="r" b="b"/>
            <a:pathLst>
              <a:path w="130175" h="110489">
                <a:moveTo>
                  <a:pt x="0" y="109918"/>
                </a:moveTo>
                <a:lnTo>
                  <a:pt x="0" y="0"/>
                </a:lnTo>
                <a:lnTo>
                  <a:pt x="129635" y="0"/>
                </a:lnTo>
                <a:lnTo>
                  <a:pt x="129635" y="109918"/>
                </a:lnTo>
                <a:lnTo>
                  <a:pt x="0" y="1099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196238" y="4527613"/>
            <a:ext cx="122555" cy="435609"/>
          </a:xfrm>
          <a:custGeom>
            <a:avLst/>
            <a:gdLst/>
            <a:ahLst/>
            <a:cxnLst/>
            <a:rect l="l" t="t" r="r" b="b"/>
            <a:pathLst>
              <a:path w="122554" h="435610">
                <a:moveTo>
                  <a:pt x="0" y="435102"/>
                </a:moveTo>
                <a:lnTo>
                  <a:pt x="0" y="0"/>
                </a:lnTo>
                <a:lnTo>
                  <a:pt x="122015" y="0"/>
                </a:lnTo>
                <a:lnTo>
                  <a:pt x="122015" y="435102"/>
                </a:lnTo>
                <a:lnTo>
                  <a:pt x="0" y="43510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14361" y="4519993"/>
            <a:ext cx="403225" cy="452120"/>
          </a:xfrm>
          <a:custGeom>
            <a:avLst/>
            <a:gdLst/>
            <a:ahLst/>
            <a:cxnLst/>
            <a:rect l="l" t="t" r="r" b="b"/>
            <a:pathLst>
              <a:path w="403225" h="452120">
                <a:moveTo>
                  <a:pt x="0" y="227457"/>
                </a:moveTo>
                <a:lnTo>
                  <a:pt x="0" y="225933"/>
                </a:lnTo>
                <a:lnTo>
                  <a:pt x="4323" y="180728"/>
                </a:lnTo>
                <a:lnTo>
                  <a:pt x="16853" y="138472"/>
                </a:lnTo>
                <a:lnTo>
                  <a:pt x="36928" y="100114"/>
                </a:lnTo>
                <a:lnTo>
                  <a:pt x="63888" y="66603"/>
                </a:lnTo>
                <a:lnTo>
                  <a:pt x="97073" y="38887"/>
                </a:lnTo>
                <a:lnTo>
                  <a:pt x="135820" y="17915"/>
                </a:lnTo>
                <a:lnTo>
                  <a:pt x="179470" y="4637"/>
                </a:lnTo>
                <a:lnTo>
                  <a:pt x="227361" y="0"/>
                </a:lnTo>
                <a:lnTo>
                  <a:pt x="283455" y="5002"/>
                </a:lnTo>
                <a:lnTo>
                  <a:pt x="329707" y="19442"/>
                </a:lnTo>
                <a:lnTo>
                  <a:pt x="368245" y="42474"/>
                </a:lnTo>
                <a:lnTo>
                  <a:pt x="401192" y="73247"/>
                </a:lnTo>
                <a:lnTo>
                  <a:pt x="324897" y="154209"/>
                </a:lnTo>
                <a:lnTo>
                  <a:pt x="304085" y="134318"/>
                </a:lnTo>
                <a:lnTo>
                  <a:pt x="281844" y="118883"/>
                </a:lnTo>
                <a:lnTo>
                  <a:pt x="256746" y="108896"/>
                </a:lnTo>
                <a:lnTo>
                  <a:pt x="227361" y="105346"/>
                </a:lnTo>
                <a:lnTo>
                  <a:pt x="184277" y="114935"/>
                </a:lnTo>
                <a:lnTo>
                  <a:pt x="150506" y="140839"/>
                </a:lnTo>
                <a:lnTo>
                  <a:pt x="128469" y="178761"/>
                </a:lnTo>
                <a:lnTo>
                  <a:pt x="120586" y="224409"/>
                </a:lnTo>
                <a:lnTo>
                  <a:pt x="120586" y="225933"/>
                </a:lnTo>
                <a:lnTo>
                  <a:pt x="128541" y="273104"/>
                </a:lnTo>
                <a:lnTo>
                  <a:pt x="151078" y="311407"/>
                </a:lnTo>
                <a:lnTo>
                  <a:pt x="186206" y="337120"/>
                </a:lnTo>
                <a:lnTo>
                  <a:pt x="231933" y="346519"/>
                </a:lnTo>
                <a:lnTo>
                  <a:pt x="260486" y="343208"/>
                </a:lnTo>
                <a:lnTo>
                  <a:pt x="285476" y="333744"/>
                </a:lnTo>
                <a:lnTo>
                  <a:pt x="308483" y="318832"/>
                </a:lnTo>
                <a:lnTo>
                  <a:pt x="331088" y="299180"/>
                </a:lnTo>
                <a:lnTo>
                  <a:pt x="402716" y="372427"/>
                </a:lnTo>
                <a:lnTo>
                  <a:pt x="369936" y="404811"/>
                </a:lnTo>
                <a:lnTo>
                  <a:pt x="331422" y="429898"/>
                </a:lnTo>
                <a:lnTo>
                  <a:pt x="284336" y="446110"/>
                </a:lnTo>
                <a:lnTo>
                  <a:pt x="225837" y="451865"/>
                </a:lnTo>
                <a:lnTo>
                  <a:pt x="178449" y="447294"/>
                </a:lnTo>
                <a:lnTo>
                  <a:pt x="135177" y="434188"/>
                </a:lnTo>
                <a:lnTo>
                  <a:pt x="96701" y="413460"/>
                </a:lnTo>
                <a:lnTo>
                  <a:pt x="63698" y="386024"/>
                </a:lnTo>
                <a:lnTo>
                  <a:pt x="36848" y="352792"/>
                </a:lnTo>
                <a:lnTo>
                  <a:pt x="16829" y="314679"/>
                </a:lnTo>
                <a:lnTo>
                  <a:pt x="4320" y="272596"/>
                </a:lnTo>
                <a:lnTo>
                  <a:pt x="0" y="2274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72037" y="4523062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38100" y="35031"/>
                </a:moveTo>
                <a:lnTo>
                  <a:pt x="73994" y="20553"/>
                </a:lnTo>
                <a:lnTo>
                  <a:pt x="112299" y="9504"/>
                </a:lnTo>
                <a:lnTo>
                  <a:pt x="155296" y="2482"/>
                </a:lnTo>
                <a:lnTo>
                  <a:pt x="155462" y="2455"/>
                </a:lnTo>
                <a:lnTo>
                  <a:pt x="204406" y="53"/>
                </a:lnTo>
                <a:lnTo>
                  <a:pt x="206223" y="0"/>
                </a:lnTo>
                <a:lnTo>
                  <a:pt x="252808" y="3314"/>
                </a:lnTo>
                <a:lnTo>
                  <a:pt x="292846" y="12945"/>
                </a:lnTo>
                <a:lnTo>
                  <a:pt x="352329" y="48842"/>
                </a:lnTo>
                <a:lnTo>
                  <a:pt x="388608" y="107956"/>
                </a:lnTo>
                <a:lnTo>
                  <a:pt x="397000" y="145403"/>
                </a:lnTo>
                <a:lnTo>
                  <a:pt x="399669" y="187716"/>
                </a:lnTo>
                <a:lnTo>
                  <a:pt x="399669" y="439653"/>
                </a:lnTo>
                <a:lnTo>
                  <a:pt x="283749" y="439653"/>
                </a:lnTo>
                <a:lnTo>
                  <a:pt x="283749" y="264012"/>
                </a:lnTo>
                <a:lnTo>
                  <a:pt x="282130" y="263400"/>
                </a:lnTo>
                <a:lnTo>
                  <a:pt x="282130" y="184668"/>
                </a:lnTo>
                <a:lnTo>
                  <a:pt x="276153" y="151014"/>
                </a:lnTo>
                <a:lnTo>
                  <a:pt x="258318" y="126102"/>
                </a:lnTo>
                <a:lnTo>
                  <a:pt x="228766" y="110637"/>
                </a:lnTo>
                <a:lnTo>
                  <a:pt x="187642" y="105325"/>
                </a:lnTo>
                <a:lnTo>
                  <a:pt x="155462" y="106960"/>
                </a:lnTo>
                <a:lnTo>
                  <a:pt x="155296" y="106968"/>
                </a:lnTo>
                <a:lnTo>
                  <a:pt x="126349" y="111529"/>
                </a:lnTo>
                <a:lnTo>
                  <a:pt x="125825" y="111612"/>
                </a:lnTo>
                <a:lnTo>
                  <a:pt x="97497" y="118827"/>
                </a:lnTo>
                <a:lnTo>
                  <a:pt x="68580" y="128185"/>
                </a:lnTo>
                <a:lnTo>
                  <a:pt x="38100" y="35031"/>
                </a:lnTo>
                <a:close/>
              </a:path>
              <a:path w="400050" h="447675">
                <a:moveTo>
                  <a:pt x="118967" y="443650"/>
                </a:moveTo>
                <a:lnTo>
                  <a:pt x="118967" y="309827"/>
                </a:lnTo>
                <a:lnTo>
                  <a:pt x="123874" y="332123"/>
                </a:lnTo>
                <a:lnTo>
                  <a:pt x="137648" y="348391"/>
                </a:lnTo>
                <a:lnTo>
                  <a:pt x="158869" y="358355"/>
                </a:lnTo>
                <a:lnTo>
                  <a:pt x="186118" y="361738"/>
                </a:lnTo>
                <a:lnTo>
                  <a:pt x="205930" y="359015"/>
                </a:lnTo>
                <a:lnTo>
                  <a:pt x="225921" y="356226"/>
                </a:lnTo>
                <a:lnTo>
                  <a:pt x="256651" y="340962"/>
                </a:lnTo>
                <a:lnTo>
                  <a:pt x="276638" y="317335"/>
                </a:lnTo>
                <a:lnTo>
                  <a:pt x="283749" y="286967"/>
                </a:lnTo>
                <a:lnTo>
                  <a:pt x="283749" y="439653"/>
                </a:lnTo>
                <a:lnTo>
                  <a:pt x="280606" y="439653"/>
                </a:lnTo>
                <a:lnTo>
                  <a:pt x="280606" y="392313"/>
                </a:lnTo>
                <a:lnTo>
                  <a:pt x="255625" y="415045"/>
                </a:lnTo>
                <a:lnTo>
                  <a:pt x="225921" y="432366"/>
                </a:lnTo>
                <a:lnTo>
                  <a:pt x="190769" y="443400"/>
                </a:lnTo>
                <a:lnTo>
                  <a:pt x="149447" y="447273"/>
                </a:lnTo>
                <a:lnTo>
                  <a:pt x="118967" y="443650"/>
                </a:lnTo>
                <a:close/>
              </a:path>
              <a:path w="400050" h="447675">
                <a:moveTo>
                  <a:pt x="0" y="314399"/>
                </a:moveTo>
                <a:lnTo>
                  <a:pt x="0" y="312875"/>
                </a:lnTo>
                <a:lnTo>
                  <a:pt x="5785" y="269746"/>
                </a:lnTo>
                <a:lnTo>
                  <a:pt x="22411" y="234833"/>
                </a:lnTo>
                <a:lnTo>
                  <a:pt x="83791" y="188986"/>
                </a:lnTo>
                <a:lnTo>
                  <a:pt x="126349" y="177719"/>
                </a:lnTo>
                <a:lnTo>
                  <a:pt x="175355" y="174000"/>
                </a:lnTo>
                <a:lnTo>
                  <a:pt x="204406" y="175278"/>
                </a:lnTo>
                <a:lnTo>
                  <a:pt x="206223" y="175358"/>
                </a:lnTo>
                <a:lnTo>
                  <a:pt x="233350" y="179144"/>
                </a:lnTo>
                <a:lnTo>
                  <a:pt x="258173" y="184930"/>
                </a:lnTo>
                <a:lnTo>
                  <a:pt x="282130" y="192288"/>
                </a:lnTo>
                <a:lnTo>
                  <a:pt x="282130" y="263400"/>
                </a:lnTo>
                <a:lnTo>
                  <a:pt x="266597" y="257535"/>
                </a:lnTo>
                <a:lnTo>
                  <a:pt x="247471" y="252201"/>
                </a:lnTo>
                <a:lnTo>
                  <a:pt x="226648" y="248581"/>
                </a:lnTo>
                <a:lnTo>
                  <a:pt x="206223" y="247357"/>
                </a:lnTo>
                <a:lnTo>
                  <a:pt x="204406" y="247248"/>
                </a:lnTo>
                <a:lnTo>
                  <a:pt x="168513" y="251215"/>
                </a:lnTo>
                <a:lnTo>
                  <a:pt x="141648" y="262916"/>
                </a:lnTo>
                <a:lnTo>
                  <a:pt x="124802" y="282047"/>
                </a:lnTo>
                <a:lnTo>
                  <a:pt x="118967" y="308303"/>
                </a:lnTo>
                <a:lnTo>
                  <a:pt x="118967" y="443650"/>
                </a:lnTo>
                <a:lnTo>
                  <a:pt x="102266" y="441665"/>
                </a:lnTo>
                <a:lnTo>
                  <a:pt x="61248" y="425135"/>
                </a:lnTo>
                <a:lnTo>
                  <a:pt x="28876" y="398121"/>
                </a:lnTo>
                <a:lnTo>
                  <a:pt x="7632" y="361063"/>
                </a:lnTo>
                <a:lnTo>
                  <a:pt x="0" y="314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78475" y="4519993"/>
            <a:ext cx="732790" cy="452120"/>
          </a:xfrm>
          <a:custGeom>
            <a:avLst/>
            <a:gdLst/>
            <a:ahLst/>
            <a:cxnLst/>
            <a:rect l="l" t="t" r="r" b="b"/>
            <a:pathLst>
              <a:path w="732789" h="452120">
                <a:moveTo>
                  <a:pt x="262318" y="12"/>
                </a:moveTo>
                <a:lnTo>
                  <a:pt x="213207" y="5130"/>
                </a:lnTo>
                <a:lnTo>
                  <a:pt x="174637" y="23825"/>
                </a:lnTo>
                <a:lnTo>
                  <a:pt x="145224" y="54267"/>
                </a:lnTo>
                <a:lnTo>
                  <a:pt x="123545" y="94589"/>
                </a:lnTo>
                <a:lnTo>
                  <a:pt x="123545" y="7632"/>
                </a:lnTo>
                <a:lnTo>
                  <a:pt x="0" y="7632"/>
                </a:lnTo>
                <a:lnTo>
                  <a:pt x="0" y="442734"/>
                </a:lnTo>
                <a:lnTo>
                  <a:pt x="123545" y="442734"/>
                </a:lnTo>
                <a:lnTo>
                  <a:pt x="123545" y="282422"/>
                </a:lnTo>
                <a:lnTo>
                  <a:pt x="129413" y="226517"/>
                </a:lnTo>
                <a:lnTo>
                  <a:pt x="146418" y="183286"/>
                </a:lnTo>
                <a:lnTo>
                  <a:pt x="173596" y="152590"/>
                </a:lnTo>
                <a:lnTo>
                  <a:pt x="210007" y="134289"/>
                </a:lnTo>
                <a:lnTo>
                  <a:pt x="254698" y="128219"/>
                </a:lnTo>
                <a:lnTo>
                  <a:pt x="262318" y="128219"/>
                </a:lnTo>
                <a:lnTo>
                  <a:pt x="262318" y="12"/>
                </a:lnTo>
                <a:close/>
              </a:path>
              <a:path w="732789" h="452120">
                <a:moveTo>
                  <a:pt x="732180" y="235077"/>
                </a:moveTo>
                <a:lnTo>
                  <a:pt x="729018" y="189928"/>
                </a:lnTo>
                <a:lnTo>
                  <a:pt x="719429" y="146837"/>
                </a:lnTo>
                <a:lnTo>
                  <a:pt x="703300" y="107035"/>
                </a:lnTo>
                <a:lnTo>
                  <a:pt x="680504" y="71755"/>
                </a:lnTo>
                <a:lnTo>
                  <a:pt x="650913" y="42189"/>
                </a:lnTo>
                <a:lnTo>
                  <a:pt x="614413" y="19570"/>
                </a:lnTo>
                <a:lnTo>
                  <a:pt x="611695" y="18669"/>
                </a:lnTo>
                <a:lnTo>
                  <a:pt x="611695" y="190792"/>
                </a:lnTo>
                <a:lnTo>
                  <a:pt x="425577" y="190792"/>
                </a:lnTo>
                <a:lnTo>
                  <a:pt x="437769" y="153301"/>
                </a:lnTo>
                <a:lnTo>
                  <a:pt x="457974" y="124409"/>
                </a:lnTo>
                <a:lnTo>
                  <a:pt x="485622" y="105829"/>
                </a:lnTo>
                <a:lnTo>
                  <a:pt x="520153" y="99250"/>
                </a:lnTo>
                <a:lnTo>
                  <a:pt x="555256" y="105829"/>
                </a:lnTo>
                <a:lnTo>
                  <a:pt x="582498" y="124409"/>
                </a:lnTo>
                <a:lnTo>
                  <a:pt x="601459" y="153301"/>
                </a:lnTo>
                <a:lnTo>
                  <a:pt x="611695" y="190792"/>
                </a:lnTo>
                <a:lnTo>
                  <a:pt x="611695" y="18669"/>
                </a:lnTo>
                <a:lnTo>
                  <a:pt x="570865" y="5092"/>
                </a:lnTo>
                <a:lnTo>
                  <a:pt x="520153" y="0"/>
                </a:lnTo>
                <a:lnTo>
                  <a:pt x="474548" y="4648"/>
                </a:lnTo>
                <a:lnTo>
                  <a:pt x="433108" y="17919"/>
                </a:lnTo>
                <a:lnTo>
                  <a:pt x="396443" y="38900"/>
                </a:lnTo>
                <a:lnTo>
                  <a:pt x="365112" y="66611"/>
                </a:lnTo>
                <a:lnTo>
                  <a:pt x="339737" y="100126"/>
                </a:lnTo>
                <a:lnTo>
                  <a:pt x="320878" y="138480"/>
                </a:lnTo>
                <a:lnTo>
                  <a:pt x="309130" y="180733"/>
                </a:lnTo>
                <a:lnTo>
                  <a:pt x="305079" y="225933"/>
                </a:lnTo>
                <a:lnTo>
                  <a:pt x="305079" y="227457"/>
                </a:lnTo>
                <a:lnTo>
                  <a:pt x="309473" y="275221"/>
                </a:lnTo>
                <a:lnTo>
                  <a:pt x="322148" y="318541"/>
                </a:lnTo>
                <a:lnTo>
                  <a:pt x="342417" y="356819"/>
                </a:lnTo>
                <a:lnTo>
                  <a:pt x="369531" y="389458"/>
                </a:lnTo>
                <a:lnTo>
                  <a:pt x="402805" y="415874"/>
                </a:lnTo>
                <a:lnTo>
                  <a:pt x="425577" y="427405"/>
                </a:lnTo>
                <a:lnTo>
                  <a:pt x="428625" y="428955"/>
                </a:lnTo>
                <a:lnTo>
                  <a:pt x="441502" y="435483"/>
                </a:lnTo>
                <a:lnTo>
                  <a:pt x="484924" y="447675"/>
                </a:lnTo>
                <a:lnTo>
                  <a:pt x="485622" y="447738"/>
                </a:lnTo>
                <a:lnTo>
                  <a:pt x="532345" y="451866"/>
                </a:lnTo>
                <a:lnTo>
                  <a:pt x="587921" y="446303"/>
                </a:lnTo>
                <a:lnTo>
                  <a:pt x="635889" y="430288"/>
                </a:lnTo>
                <a:lnTo>
                  <a:pt x="676719" y="404812"/>
                </a:lnTo>
                <a:lnTo>
                  <a:pt x="710844" y="370903"/>
                </a:lnTo>
                <a:lnTo>
                  <a:pt x="639127" y="308330"/>
                </a:lnTo>
                <a:lnTo>
                  <a:pt x="614413" y="328726"/>
                </a:lnTo>
                <a:lnTo>
                  <a:pt x="611695" y="330238"/>
                </a:lnTo>
                <a:lnTo>
                  <a:pt x="589356" y="342519"/>
                </a:lnTo>
                <a:lnTo>
                  <a:pt x="562965" y="350215"/>
                </a:lnTo>
                <a:lnTo>
                  <a:pt x="533869" y="352615"/>
                </a:lnTo>
                <a:lnTo>
                  <a:pt x="495960" y="347230"/>
                </a:lnTo>
                <a:lnTo>
                  <a:pt x="465213" y="331241"/>
                </a:lnTo>
                <a:lnTo>
                  <a:pt x="442480" y="304965"/>
                </a:lnTo>
                <a:lnTo>
                  <a:pt x="428625" y="268706"/>
                </a:lnTo>
                <a:lnTo>
                  <a:pt x="611695" y="268706"/>
                </a:lnTo>
                <a:lnTo>
                  <a:pt x="730656" y="268706"/>
                </a:lnTo>
                <a:lnTo>
                  <a:pt x="730897" y="259765"/>
                </a:lnTo>
                <a:lnTo>
                  <a:pt x="731951" y="243103"/>
                </a:lnTo>
                <a:lnTo>
                  <a:pt x="732180" y="23507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09658" y="4390263"/>
            <a:ext cx="248920" cy="572770"/>
          </a:xfrm>
          <a:custGeom>
            <a:avLst/>
            <a:gdLst/>
            <a:ahLst/>
            <a:cxnLst/>
            <a:rect l="l" t="t" r="r" b="b"/>
            <a:pathLst>
              <a:path w="248920" h="572770">
                <a:moveTo>
                  <a:pt x="0" y="48767"/>
                </a:moveTo>
                <a:lnTo>
                  <a:pt x="163163" y="0"/>
                </a:lnTo>
                <a:lnTo>
                  <a:pt x="248602" y="0"/>
                </a:lnTo>
                <a:lnTo>
                  <a:pt x="248602" y="572452"/>
                </a:lnTo>
                <a:lnTo>
                  <a:pt x="125063" y="572452"/>
                </a:lnTo>
                <a:lnTo>
                  <a:pt x="125063" y="126682"/>
                </a:lnTo>
                <a:lnTo>
                  <a:pt x="25908" y="151066"/>
                </a:lnTo>
                <a:lnTo>
                  <a:pt x="0" y="487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75704" y="4384071"/>
            <a:ext cx="505459" cy="588010"/>
          </a:xfrm>
          <a:custGeom>
            <a:avLst/>
            <a:gdLst/>
            <a:ahLst/>
            <a:cxnLst/>
            <a:rect l="l" t="t" r="r" b="b"/>
            <a:pathLst>
              <a:path w="505459" h="588010">
                <a:moveTo>
                  <a:pt x="0" y="296227"/>
                </a:moveTo>
                <a:lnTo>
                  <a:pt x="0" y="294703"/>
                </a:lnTo>
                <a:lnTo>
                  <a:pt x="3712" y="241172"/>
                </a:lnTo>
                <a:lnTo>
                  <a:pt x="14555" y="191017"/>
                </a:lnTo>
                <a:lnTo>
                  <a:pt x="32092" y="145019"/>
                </a:lnTo>
                <a:lnTo>
                  <a:pt x="55882" y="103958"/>
                </a:lnTo>
                <a:lnTo>
                  <a:pt x="85486" y="68613"/>
                </a:lnTo>
                <a:lnTo>
                  <a:pt x="120466" y="39765"/>
                </a:lnTo>
                <a:lnTo>
                  <a:pt x="160383" y="18193"/>
                </a:lnTo>
                <a:lnTo>
                  <a:pt x="204797" y="4678"/>
                </a:lnTo>
                <a:lnTo>
                  <a:pt x="253269" y="0"/>
                </a:lnTo>
                <a:lnTo>
                  <a:pt x="300591" y="4523"/>
                </a:lnTo>
                <a:lnTo>
                  <a:pt x="301661" y="4626"/>
                </a:lnTo>
                <a:lnTo>
                  <a:pt x="345913" y="18001"/>
                </a:lnTo>
                <a:lnTo>
                  <a:pt x="385610" y="39369"/>
                </a:lnTo>
                <a:lnTo>
                  <a:pt x="420338" y="67977"/>
                </a:lnTo>
                <a:lnTo>
                  <a:pt x="449682" y="103069"/>
                </a:lnTo>
                <a:lnTo>
                  <a:pt x="473226" y="143890"/>
                </a:lnTo>
                <a:lnTo>
                  <a:pt x="490557" y="189686"/>
                </a:lnTo>
                <a:lnTo>
                  <a:pt x="501260" y="239700"/>
                </a:lnTo>
                <a:lnTo>
                  <a:pt x="504920" y="293179"/>
                </a:lnTo>
                <a:lnTo>
                  <a:pt x="504920" y="294703"/>
                </a:lnTo>
                <a:lnTo>
                  <a:pt x="501260" y="348123"/>
                </a:lnTo>
                <a:lnTo>
                  <a:pt x="490557" y="398068"/>
                </a:lnTo>
                <a:lnTo>
                  <a:pt x="473226" y="443776"/>
                </a:lnTo>
                <a:lnTo>
                  <a:pt x="449548" y="484734"/>
                </a:lnTo>
                <a:lnTo>
                  <a:pt x="420077" y="519818"/>
                </a:lnTo>
                <a:lnTo>
                  <a:pt x="385159" y="548421"/>
                </a:lnTo>
                <a:lnTo>
                  <a:pt x="376809" y="552885"/>
                </a:lnTo>
                <a:lnTo>
                  <a:pt x="376809" y="294703"/>
                </a:lnTo>
                <a:lnTo>
                  <a:pt x="370971" y="235935"/>
                </a:lnTo>
                <a:lnTo>
                  <a:pt x="354293" y="185880"/>
                </a:lnTo>
                <a:lnTo>
                  <a:pt x="328028" y="147037"/>
                </a:lnTo>
                <a:lnTo>
                  <a:pt x="293427" y="121900"/>
                </a:lnTo>
                <a:lnTo>
                  <a:pt x="251745" y="112966"/>
                </a:lnTo>
                <a:lnTo>
                  <a:pt x="210175" y="121741"/>
                </a:lnTo>
                <a:lnTo>
                  <a:pt x="175925" y="146500"/>
                </a:lnTo>
                <a:lnTo>
                  <a:pt x="150096" y="184893"/>
                </a:lnTo>
                <a:lnTo>
                  <a:pt x="133791" y="234569"/>
                </a:lnTo>
                <a:lnTo>
                  <a:pt x="128111" y="293179"/>
                </a:lnTo>
                <a:lnTo>
                  <a:pt x="128111" y="553491"/>
                </a:lnTo>
                <a:lnTo>
                  <a:pt x="119337" y="548816"/>
                </a:lnTo>
                <a:lnTo>
                  <a:pt x="84598" y="520453"/>
                </a:lnTo>
                <a:lnTo>
                  <a:pt x="55246" y="485622"/>
                </a:lnTo>
                <a:lnTo>
                  <a:pt x="31697" y="445053"/>
                </a:lnTo>
                <a:lnTo>
                  <a:pt x="14363" y="399477"/>
                </a:lnTo>
                <a:lnTo>
                  <a:pt x="3712" y="349869"/>
                </a:lnTo>
                <a:lnTo>
                  <a:pt x="3712" y="350388"/>
                </a:lnTo>
                <a:lnTo>
                  <a:pt x="0" y="296227"/>
                </a:lnTo>
                <a:close/>
              </a:path>
              <a:path w="505459" h="588010">
                <a:moveTo>
                  <a:pt x="128111" y="553491"/>
                </a:moveTo>
                <a:lnTo>
                  <a:pt x="128111" y="294703"/>
                </a:lnTo>
                <a:lnTo>
                  <a:pt x="133949" y="353267"/>
                </a:lnTo>
                <a:lnTo>
                  <a:pt x="150632" y="402915"/>
                </a:lnTo>
                <a:lnTo>
                  <a:pt x="176912" y="441293"/>
                </a:lnTo>
                <a:lnTo>
                  <a:pt x="211541" y="466046"/>
                </a:lnTo>
                <a:lnTo>
                  <a:pt x="253269" y="474821"/>
                </a:lnTo>
                <a:lnTo>
                  <a:pt x="295378" y="466205"/>
                </a:lnTo>
                <a:lnTo>
                  <a:pt x="329673" y="441829"/>
                </a:lnTo>
                <a:lnTo>
                  <a:pt x="355268" y="403902"/>
                </a:lnTo>
                <a:lnTo>
                  <a:pt x="371276" y="354632"/>
                </a:lnTo>
                <a:lnTo>
                  <a:pt x="376809" y="296227"/>
                </a:lnTo>
                <a:lnTo>
                  <a:pt x="376809" y="552885"/>
                </a:lnTo>
                <a:lnTo>
                  <a:pt x="345196" y="569787"/>
                </a:lnTo>
                <a:lnTo>
                  <a:pt x="300591" y="583161"/>
                </a:lnTo>
                <a:lnTo>
                  <a:pt x="251745" y="587787"/>
                </a:lnTo>
                <a:lnTo>
                  <a:pt x="203325" y="583214"/>
                </a:lnTo>
                <a:lnTo>
                  <a:pt x="159051" y="569980"/>
                </a:lnTo>
                <a:lnTo>
                  <a:pt x="128111" y="5534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340155" y="4390263"/>
            <a:ext cx="248920" cy="572770"/>
          </a:xfrm>
          <a:custGeom>
            <a:avLst/>
            <a:gdLst/>
            <a:ahLst/>
            <a:cxnLst/>
            <a:rect l="l" t="t" r="r" b="b"/>
            <a:pathLst>
              <a:path w="248920" h="572770">
                <a:moveTo>
                  <a:pt x="0" y="48767"/>
                </a:moveTo>
                <a:lnTo>
                  <a:pt x="163163" y="0"/>
                </a:lnTo>
                <a:lnTo>
                  <a:pt x="248602" y="0"/>
                </a:lnTo>
                <a:lnTo>
                  <a:pt x="248602" y="572452"/>
                </a:lnTo>
                <a:lnTo>
                  <a:pt x="125063" y="572452"/>
                </a:lnTo>
                <a:lnTo>
                  <a:pt x="125063" y="126682"/>
                </a:lnTo>
                <a:lnTo>
                  <a:pt x="25907" y="151066"/>
                </a:lnTo>
                <a:lnTo>
                  <a:pt x="0" y="487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48359" y="5158073"/>
            <a:ext cx="229235" cy="279400"/>
          </a:xfrm>
          <a:custGeom>
            <a:avLst/>
            <a:gdLst/>
            <a:ahLst/>
            <a:cxnLst/>
            <a:rect l="l" t="t" r="r" b="b"/>
            <a:pathLst>
              <a:path w="229234" h="279400">
                <a:moveTo>
                  <a:pt x="0" y="160305"/>
                </a:moveTo>
                <a:lnTo>
                  <a:pt x="0" y="0"/>
                </a:lnTo>
                <a:lnTo>
                  <a:pt x="30480" y="0"/>
                </a:lnTo>
                <a:lnTo>
                  <a:pt x="30480" y="157257"/>
                </a:lnTo>
                <a:lnTo>
                  <a:pt x="36291" y="196913"/>
                </a:lnTo>
                <a:lnTo>
                  <a:pt x="52970" y="226111"/>
                </a:lnTo>
                <a:lnTo>
                  <a:pt x="79383" y="244148"/>
                </a:lnTo>
                <a:lnTo>
                  <a:pt x="114395" y="250317"/>
                </a:lnTo>
                <a:lnTo>
                  <a:pt x="148485" y="244624"/>
                </a:lnTo>
                <a:lnTo>
                  <a:pt x="174450" y="227635"/>
                </a:lnTo>
                <a:lnTo>
                  <a:pt x="190985" y="199484"/>
                </a:lnTo>
                <a:lnTo>
                  <a:pt x="196786" y="160305"/>
                </a:lnTo>
                <a:lnTo>
                  <a:pt x="196786" y="0"/>
                </a:lnTo>
                <a:lnTo>
                  <a:pt x="228790" y="0"/>
                </a:lnTo>
                <a:lnTo>
                  <a:pt x="228790" y="157257"/>
                </a:lnTo>
                <a:lnTo>
                  <a:pt x="220560" y="210453"/>
                </a:lnTo>
                <a:lnTo>
                  <a:pt x="197310" y="248638"/>
                </a:lnTo>
                <a:lnTo>
                  <a:pt x="161201" y="271660"/>
                </a:lnTo>
                <a:lnTo>
                  <a:pt x="114395" y="279368"/>
                </a:lnTo>
                <a:lnTo>
                  <a:pt x="67548" y="271708"/>
                </a:lnTo>
                <a:lnTo>
                  <a:pt x="31444" y="249019"/>
                </a:lnTo>
                <a:lnTo>
                  <a:pt x="8216" y="211739"/>
                </a:lnTo>
                <a:lnTo>
                  <a:pt x="0" y="1603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44300" y="5225224"/>
            <a:ext cx="176879" cy="207644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1874615" y="5147405"/>
            <a:ext cx="204470" cy="290195"/>
          </a:xfrm>
          <a:custGeom>
            <a:avLst/>
            <a:gdLst/>
            <a:ahLst/>
            <a:cxnLst/>
            <a:rect l="l" t="t" r="r" b="b"/>
            <a:pathLst>
              <a:path w="204469" h="290195">
                <a:moveTo>
                  <a:pt x="0" y="184689"/>
                </a:moveTo>
                <a:lnTo>
                  <a:pt x="0" y="183165"/>
                </a:lnTo>
                <a:lnTo>
                  <a:pt x="8145" y="139018"/>
                </a:lnTo>
                <a:lnTo>
                  <a:pt x="29729" y="105882"/>
                </a:lnTo>
                <a:lnTo>
                  <a:pt x="60476" y="85050"/>
                </a:lnTo>
                <a:lnTo>
                  <a:pt x="96107" y="77819"/>
                </a:lnTo>
                <a:lnTo>
                  <a:pt x="121324" y="81390"/>
                </a:lnTo>
                <a:lnTo>
                  <a:pt x="122181" y="81511"/>
                </a:lnTo>
                <a:lnTo>
                  <a:pt x="143541" y="91356"/>
                </a:lnTo>
                <a:lnTo>
                  <a:pt x="160615" y="105505"/>
                </a:lnTo>
                <a:lnTo>
                  <a:pt x="173831" y="122110"/>
                </a:lnTo>
                <a:lnTo>
                  <a:pt x="173831" y="0"/>
                </a:lnTo>
                <a:lnTo>
                  <a:pt x="204406" y="0"/>
                </a:lnTo>
                <a:lnTo>
                  <a:pt x="204406" y="285464"/>
                </a:lnTo>
                <a:lnTo>
                  <a:pt x="175355" y="285464"/>
                </a:lnTo>
                <a:lnTo>
                  <a:pt x="175355" y="183165"/>
                </a:lnTo>
                <a:lnTo>
                  <a:pt x="169068" y="151678"/>
                </a:lnTo>
                <a:lnTo>
                  <a:pt x="152495" y="127075"/>
                </a:lnTo>
                <a:lnTo>
                  <a:pt x="129063" y="111063"/>
                </a:lnTo>
                <a:lnTo>
                  <a:pt x="102203" y="105346"/>
                </a:lnTo>
                <a:lnTo>
                  <a:pt x="74882" y="110512"/>
                </a:lnTo>
                <a:lnTo>
                  <a:pt x="74239" y="110634"/>
                </a:lnTo>
                <a:lnTo>
                  <a:pt x="51446" y="125932"/>
                </a:lnTo>
                <a:lnTo>
                  <a:pt x="36101" y="150392"/>
                </a:lnTo>
                <a:lnTo>
                  <a:pt x="30480" y="183165"/>
                </a:lnTo>
                <a:lnTo>
                  <a:pt x="30480" y="263044"/>
                </a:lnTo>
                <a:lnTo>
                  <a:pt x="29729" y="262544"/>
                </a:lnTo>
                <a:lnTo>
                  <a:pt x="8145" y="229479"/>
                </a:lnTo>
                <a:lnTo>
                  <a:pt x="0" y="184689"/>
                </a:lnTo>
                <a:close/>
              </a:path>
              <a:path w="204469" h="290195">
                <a:moveTo>
                  <a:pt x="30480" y="263044"/>
                </a:moveTo>
                <a:lnTo>
                  <a:pt x="30480" y="184689"/>
                </a:lnTo>
                <a:lnTo>
                  <a:pt x="36315" y="216820"/>
                </a:lnTo>
                <a:lnTo>
                  <a:pt x="52018" y="241351"/>
                </a:lnTo>
                <a:lnTo>
                  <a:pt x="74882" y="257006"/>
                </a:lnTo>
                <a:lnTo>
                  <a:pt x="102203" y="262509"/>
                </a:lnTo>
                <a:lnTo>
                  <a:pt x="129063" y="256792"/>
                </a:lnTo>
                <a:lnTo>
                  <a:pt x="152495" y="240780"/>
                </a:lnTo>
                <a:lnTo>
                  <a:pt x="169068" y="216177"/>
                </a:lnTo>
                <a:lnTo>
                  <a:pt x="175355" y="184689"/>
                </a:lnTo>
                <a:lnTo>
                  <a:pt x="175355" y="285464"/>
                </a:lnTo>
                <a:lnTo>
                  <a:pt x="173831" y="285464"/>
                </a:lnTo>
                <a:lnTo>
                  <a:pt x="173831" y="244221"/>
                </a:lnTo>
                <a:lnTo>
                  <a:pt x="159758" y="261666"/>
                </a:lnTo>
                <a:lnTo>
                  <a:pt x="142398" y="276272"/>
                </a:lnTo>
                <a:lnTo>
                  <a:pt x="121324" y="286306"/>
                </a:lnTo>
                <a:lnTo>
                  <a:pt x="96107" y="290036"/>
                </a:lnTo>
                <a:lnTo>
                  <a:pt x="60476" y="283019"/>
                </a:lnTo>
                <a:lnTo>
                  <a:pt x="30480" y="2630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" name="object 4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133885" y="5225224"/>
            <a:ext cx="190690" cy="212217"/>
          </a:xfrm>
          <a:prstGeom prst="rect">
            <a:avLst/>
          </a:prstGeom>
        </p:spPr>
      </p:pic>
      <p:grpSp>
        <p:nvGrpSpPr>
          <p:cNvPr id="45" name="object 45"/>
          <p:cNvGrpSpPr/>
          <p:nvPr/>
        </p:nvGrpSpPr>
        <p:grpSpPr>
          <a:xfrm>
            <a:off x="2378011" y="5168741"/>
            <a:ext cx="669925" cy="269240"/>
            <a:chOff x="2378011" y="5168741"/>
            <a:chExt cx="669925" cy="269240"/>
          </a:xfrm>
        </p:grpSpPr>
        <p:pic>
          <p:nvPicPr>
            <p:cNvPr id="46" name="object 4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78011" y="5226748"/>
              <a:ext cx="112871" cy="206120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519838" y="5226748"/>
              <a:ext cx="155543" cy="21069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709005" y="5168741"/>
              <a:ext cx="123825" cy="267335"/>
            </a:xfrm>
            <a:custGeom>
              <a:avLst/>
              <a:gdLst/>
              <a:ahLst/>
              <a:cxnLst/>
              <a:rect l="l" t="t" r="r" b="b"/>
              <a:pathLst>
                <a:path w="123825" h="267335">
                  <a:moveTo>
                    <a:pt x="0" y="88582"/>
                  </a:moveTo>
                  <a:lnTo>
                    <a:pt x="0" y="61055"/>
                  </a:lnTo>
                  <a:lnTo>
                    <a:pt x="28955" y="61055"/>
                  </a:lnTo>
                  <a:lnTo>
                    <a:pt x="28955" y="0"/>
                  </a:lnTo>
                  <a:lnTo>
                    <a:pt x="59435" y="0"/>
                  </a:lnTo>
                  <a:lnTo>
                    <a:pt x="59435" y="61055"/>
                  </a:lnTo>
                  <a:lnTo>
                    <a:pt x="123539" y="61055"/>
                  </a:lnTo>
                  <a:lnTo>
                    <a:pt x="123539" y="88582"/>
                  </a:lnTo>
                  <a:lnTo>
                    <a:pt x="59435" y="88582"/>
                  </a:lnTo>
                  <a:lnTo>
                    <a:pt x="59435" y="206120"/>
                  </a:lnTo>
                  <a:lnTo>
                    <a:pt x="61903" y="221646"/>
                  </a:lnTo>
                  <a:lnTo>
                    <a:pt x="68818" y="232028"/>
                  </a:lnTo>
                  <a:lnTo>
                    <a:pt x="79447" y="237839"/>
                  </a:lnTo>
                  <a:lnTo>
                    <a:pt x="93059" y="239648"/>
                  </a:lnTo>
                  <a:lnTo>
                    <a:pt x="100583" y="239339"/>
                  </a:lnTo>
                  <a:lnTo>
                    <a:pt x="107537" y="238315"/>
                  </a:lnTo>
                  <a:lnTo>
                    <a:pt x="114490" y="236434"/>
                  </a:lnTo>
                  <a:lnTo>
                    <a:pt x="122015" y="233552"/>
                  </a:lnTo>
                  <a:lnTo>
                    <a:pt x="122015" y="259556"/>
                  </a:lnTo>
                  <a:lnTo>
                    <a:pt x="113942" y="262675"/>
                  </a:lnTo>
                  <a:lnTo>
                    <a:pt x="105441" y="265080"/>
                  </a:lnTo>
                  <a:lnTo>
                    <a:pt x="96083" y="266628"/>
                  </a:lnTo>
                  <a:lnTo>
                    <a:pt x="85439" y="267176"/>
                  </a:lnTo>
                  <a:lnTo>
                    <a:pt x="63071" y="264150"/>
                  </a:lnTo>
                  <a:lnTo>
                    <a:pt x="45160" y="254400"/>
                  </a:lnTo>
                  <a:lnTo>
                    <a:pt x="33267" y="236917"/>
                  </a:lnTo>
                  <a:lnTo>
                    <a:pt x="28955" y="210692"/>
                  </a:lnTo>
                  <a:lnTo>
                    <a:pt x="28955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70644" y="5228272"/>
              <a:ext cx="176974" cy="209168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111722" y="5225224"/>
            <a:ext cx="176879" cy="207644"/>
          </a:xfrm>
          <a:prstGeom prst="rect">
            <a:avLst/>
          </a:prstGeom>
        </p:spPr>
      </p:pic>
      <p:sp>
        <p:nvSpPr>
          <p:cNvPr id="51" name="object 51"/>
          <p:cNvSpPr/>
          <p:nvPr/>
        </p:nvSpPr>
        <p:spPr>
          <a:xfrm>
            <a:off x="3342037" y="5147405"/>
            <a:ext cx="204470" cy="290195"/>
          </a:xfrm>
          <a:custGeom>
            <a:avLst/>
            <a:gdLst/>
            <a:ahLst/>
            <a:cxnLst/>
            <a:rect l="l" t="t" r="r" b="b"/>
            <a:pathLst>
              <a:path w="204470" h="290195">
                <a:moveTo>
                  <a:pt x="0" y="184689"/>
                </a:moveTo>
                <a:lnTo>
                  <a:pt x="0" y="183165"/>
                </a:lnTo>
                <a:lnTo>
                  <a:pt x="8145" y="139018"/>
                </a:lnTo>
                <a:lnTo>
                  <a:pt x="29729" y="105882"/>
                </a:lnTo>
                <a:lnTo>
                  <a:pt x="60476" y="85050"/>
                </a:lnTo>
                <a:lnTo>
                  <a:pt x="96107" y="77819"/>
                </a:lnTo>
                <a:lnTo>
                  <a:pt x="121324" y="81390"/>
                </a:lnTo>
                <a:lnTo>
                  <a:pt x="122181" y="81511"/>
                </a:lnTo>
                <a:lnTo>
                  <a:pt x="143541" y="91356"/>
                </a:lnTo>
                <a:lnTo>
                  <a:pt x="160615" y="105505"/>
                </a:lnTo>
                <a:lnTo>
                  <a:pt x="173831" y="122110"/>
                </a:lnTo>
                <a:lnTo>
                  <a:pt x="173831" y="0"/>
                </a:lnTo>
                <a:lnTo>
                  <a:pt x="204406" y="0"/>
                </a:lnTo>
                <a:lnTo>
                  <a:pt x="204406" y="285464"/>
                </a:lnTo>
                <a:lnTo>
                  <a:pt x="175355" y="285464"/>
                </a:lnTo>
                <a:lnTo>
                  <a:pt x="175355" y="183165"/>
                </a:lnTo>
                <a:lnTo>
                  <a:pt x="169068" y="151678"/>
                </a:lnTo>
                <a:lnTo>
                  <a:pt x="152495" y="127075"/>
                </a:lnTo>
                <a:lnTo>
                  <a:pt x="129063" y="111063"/>
                </a:lnTo>
                <a:lnTo>
                  <a:pt x="102203" y="105346"/>
                </a:lnTo>
                <a:lnTo>
                  <a:pt x="74882" y="110512"/>
                </a:lnTo>
                <a:lnTo>
                  <a:pt x="74239" y="110634"/>
                </a:lnTo>
                <a:lnTo>
                  <a:pt x="51446" y="125932"/>
                </a:lnTo>
                <a:lnTo>
                  <a:pt x="36101" y="150392"/>
                </a:lnTo>
                <a:lnTo>
                  <a:pt x="30480" y="183165"/>
                </a:lnTo>
                <a:lnTo>
                  <a:pt x="30480" y="263044"/>
                </a:lnTo>
                <a:lnTo>
                  <a:pt x="29729" y="262544"/>
                </a:lnTo>
                <a:lnTo>
                  <a:pt x="8145" y="229479"/>
                </a:lnTo>
                <a:lnTo>
                  <a:pt x="0" y="184689"/>
                </a:lnTo>
                <a:close/>
              </a:path>
              <a:path w="204470" h="290195">
                <a:moveTo>
                  <a:pt x="30480" y="263044"/>
                </a:moveTo>
                <a:lnTo>
                  <a:pt x="30480" y="184689"/>
                </a:lnTo>
                <a:lnTo>
                  <a:pt x="36315" y="216820"/>
                </a:lnTo>
                <a:lnTo>
                  <a:pt x="52018" y="241351"/>
                </a:lnTo>
                <a:lnTo>
                  <a:pt x="74882" y="257006"/>
                </a:lnTo>
                <a:lnTo>
                  <a:pt x="102203" y="262509"/>
                </a:lnTo>
                <a:lnTo>
                  <a:pt x="129063" y="256792"/>
                </a:lnTo>
                <a:lnTo>
                  <a:pt x="152495" y="240780"/>
                </a:lnTo>
                <a:lnTo>
                  <a:pt x="169068" y="216177"/>
                </a:lnTo>
                <a:lnTo>
                  <a:pt x="175355" y="184689"/>
                </a:lnTo>
                <a:lnTo>
                  <a:pt x="175355" y="285464"/>
                </a:lnTo>
                <a:lnTo>
                  <a:pt x="173831" y="285464"/>
                </a:lnTo>
                <a:lnTo>
                  <a:pt x="173831" y="244221"/>
                </a:lnTo>
                <a:lnTo>
                  <a:pt x="159758" y="261666"/>
                </a:lnTo>
                <a:lnTo>
                  <a:pt x="142398" y="276272"/>
                </a:lnTo>
                <a:lnTo>
                  <a:pt x="121324" y="286306"/>
                </a:lnTo>
                <a:lnTo>
                  <a:pt x="96107" y="290036"/>
                </a:lnTo>
                <a:lnTo>
                  <a:pt x="60476" y="283019"/>
                </a:lnTo>
                <a:lnTo>
                  <a:pt x="30480" y="2630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13594" y="5151983"/>
            <a:ext cx="35560" cy="281305"/>
          </a:xfrm>
          <a:custGeom>
            <a:avLst/>
            <a:gdLst/>
            <a:ahLst/>
            <a:cxnLst/>
            <a:rect l="l" t="t" r="r" b="b"/>
            <a:pathLst>
              <a:path w="35560" h="281304">
                <a:moveTo>
                  <a:pt x="32004" y="77812"/>
                </a:moveTo>
                <a:lnTo>
                  <a:pt x="3048" y="77812"/>
                </a:lnTo>
                <a:lnTo>
                  <a:pt x="3048" y="280885"/>
                </a:lnTo>
                <a:lnTo>
                  <a:pt x="32004" y="280885"/>
                </a:lnTo>
                <a:lnTo>
                  <a:pt x="32004" y="77812"/>
                </a:lnTo>
                <a:close/>
              </a:path>
              <a:path w="35560" h="281304">
                <a:moveTo>
                  <a:pt x="35052" y="0"/>
                </a:moveTo>
                <a:lnTo>
                  <a:pt x="0" y="0"/>
                </a:lnTo>
                <a:lnTo>
                  <a:pt x="0" y="33528"/>
                </a:lnTo>
                <a:lnTo>
                  <a:pt x="35052" y="33528"/>
                </a:lnTo>
                <a:lnTo>
                  <a:pt x="350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object 5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715797" y="5225224"/>
            <a:ext cx="176879" cy="207644"/>
          </a:xfrm>
          <a:prstGeom prst="rect">
            <a:avLst/>
          </a:prstGeom>
        </p:spPr>
      </p:pic>
      <p:sp>
        <p:nvSpPr>
          <p:cNvPr id="54" name="object 54"/>
          <p:cNvSpPr/>
          <p:nvPr/>
        </p:nvSpPr>
        <p:spPr>
          <a:xfrm>
            <a:off x="3946112" y="5225224"/>
            <a:ext cx="204470" cy="271780"/>
          </a:xfrm>
          <a:custGeom>
            <a:avLst/>
            <a:gdLst/>
            <a:ahLst/>
            <a:cxnLst/>
            <a:rect l="l" t="t" r="r" b="b"/>
            <a:pathLst>
              <a:path w="204470" h="271779">
                <a:moveTo>
                  <a:pt x="0" y="97726"/>
                </a:moveTo>
                <a:lnTo>
                  <a:pt x="0" y="96202"/>
                </a:lnTo>
                <a:lnTo>
                  <a:pt x="7907" y="56056"/>
                </a:lnTo>
                <a:lnTo>
                  <a:pt x="28967" y="25777"/>
                </a:lnTo>
                <a:lnTo>
                  <a:pt x="59190" y="6660"/>
                </a:lnTo>
                <a:lnTo>
                  <a:pt x="94583" y="0"/>
                </a:lnTo>
                <a:lnTo>
                  <a:pt x="120038" y="3345"/>
                </a:lnTo>
                <a:lnTo>
                  <a:pt x="120681" y="3430"/>
                </a:lnTo>
                <a:lnTo>
                  <a:pt x="142208" y="12584"/>
                </a:lnTo>
                <a:lnTo>
                  <a:pt x="159734" y="25757"/>
                </a:lnTo>
                <a:lnTo>
                  <a:pt x="173831" y="41243"/>
                </a:lnTo>
                <a:lnTo>
                  <a:pt x="173831" y="4572"/>
                </a:lnTo>
                <a:lnTo>
                  <a:pt x="204406" y="4572"/>
                </a:lnTo>
                <a:lnTo>
                  <a:pt x="204406" y="172497"/>
                </a:lnTo>
                <a:lnTo>
                  <a:pt x="197167" y="213538"/>
                </a:lnTo>
                <a:lnTo>
                  <a:pt x="175355" y="246679"/>
                </a:lnTo>
                <a:lnTo>
                  <a:pt x="175355" y="96202"/>
                </a:lnTo>
                <a:lnTo>
                  <a:pt x="169044" y="68072"/>
                </a:lnTo>
                <a:lnTo>
                  <a:pt x="152304" y="46398"/>
                </a:lnTo>
                <a:lnTo>
                  <a:pt x="128420" y="32457"/>
                </a:lnTo>
                <a:lnTo>
                  <a:pt x="100679" y="27527"/>
                </a:lnTo>
                <a:lnTo>
                  <a:pt x="73596" y="32243"/>
                </a:lnTo>
                <a:lnTo>
                  <a:pt x="51256" y="45827"/>
                </a:lnTo>
                <a:lnTo>
                  <a:pt x="36077" y="67429"/>
                </a:lnTo>
                <a:lnTo>
                  <a:pt x="30480" y="96202"/>
                </a:lnTo>
                <a:lnTo>
                  <a:pt x="30480" y="167717"/>
                </a:lnTo>
                <a:lnTo>
                  <a:pt x="28967" y="166770"/>
                </a:lnTo>
                <a:lnTo>
                  <a:pt x="7907" y="136976"/>
                </a:lnTo>
                <a:lnTo>
                  <a:pt x="0" y="97726"/>
                </a:lnTo>
                <a:close/>
              </a:path>
              <a:path w="204470" h="271779">
                <a:moveTo>
                  <a:pt x="30480" y="167717"/>
                </a:moveTo>
                <a:lnTo>
                  <a:pt x="30480" y="96202"/>
                </a:lnTo>
                <a:lnTo>
                  <a:pt x="36077" y="124332"/>
                </a:lnTo>
                <a:lnTo>
                  <a:pt x="51256" y="146006"/>
                </a:lnTo>
                <a:lnTo>
                  <a:pt x="73596" y="159947"/>
                </a:lnTo>
                <a:lnTo>
                  <a:pt x="100679" y="164877"/>
                </a:lnTo>
                <a:lnTo>
                  <a:pt x="128420" y="159947"/>
                </a:lnTo>
                <a:lnTo>
                  <a:pt x="152304" y="146006"/>
                </a:lnTo>
                <a:lnTo>
                  <a:pt x="169044" y="124332"/>
                </a:lnTo>
                <a:lnTo>
                  <a:pt x="175355" y="96202"/>
                </a:lnTo>
                <a:lnTo>
                  <a:pt x="175355" y="246679"/>
                </a:lnTo>
                <a:lnTo>
                  <a:pt x="173831" y="247871"/>
                </a:lnTo>
                <a:lnTo>
                  <a:pt x="173831" y="149637"/>
                </a:lnTo>
                <a:lnTo>
                  <a:pt x="159519" y="165949"/>
                </a:lnTo>
                <a:lnTo>
                  <a:pt x="141636" y="179546"/>
                </a:lnTo>
                <a:lnTo>
                  <a:pt x="120038" y="188856"/>
                </a:lnTo>
                <a:lnTo>
                  <a:pt x="94583" y="192309"/>
                </a:lnTo>
                <a:lnTo>
                  <a:pt x="59447" y="185736"/>
                </a:lnTo>
                <a:lnTo>
                  <a:pt x="59190" y="185688"/>
                </a:lnTo>
                <a:lnTo>
                  <a:pt x="30480" y="167717"/>
                </a:lnTo>
                <a:close/>
              </a:path>
              <a:path w="204470" h="271779">
                <a:moveTo>
                  <a:pt x="9144" y="242697"/>
                </a:moveTo>
                <a:lnTo>
                  <a:pt x="22860" y="219837"/>
                </a:lnTo>
                <a:lnTo>
                  <a:pt x="40577" y="230957"/>
                </a:lnTo>
                <a:lnTo>
                  <a:pt x="59190" y="238966"/>
                </a:lnTo>
                <a:lnTo>
                  <a:pt x="59447" y="239077"/>
                </a:lnTo>
                <a:lnTo>
                  <a:pt x="79478" y="244054"/>
                </a:lnTo>
                <a:lnTo>
                  <a:pt x="100679" y="245745"/>
                </a:lnTo>
                <a:lnTo>
                  <a:pt x="130754" y="240957"/>
                </a:lnTo>
                <a:lnTo>
                  <a:pt x="153828" y="226873"/>
                </a:lnTo>
                <a:lnTo>
                  <a:pt x="168616" y="203913"/>
                </a:lnTo>
                <a:lnTo>
                  <a:pt x="173831" y="172497"/>
                </a:lnTo>
                <a:lnTo>
                  <a:pt x="173831" y="247871"/>
                </a:lnTo>
                <a:lnTo>
                  <a:pt x="163084" y="256277"/>
                </a:lnTo>
                <a:lnTo>
                  <a:pt x="144696" y="264878"/>
                </a:lnTo>
                <a:lnTo>
                  <a:pt x="123755" y="270032"/>
                </a:lnTo>
                <a:lnTo>
                  <a:pt x="100679" y="271748"/>
                </a:lnTo>
                <a:lnTo>
                  <a:pt x="76049" y="269794"/>
                </a:lnTo>
                <a:lnTo>
                  <a:pt x="52589" y="264116"/>
                </a:lnTo>
                <a:lnTo>
                  <a:pt x="30480" y="255069"/>
                </a:lnTo>
                <a:lnTo>
                  <a:pt x="30290" y="254991"/>
                </a:lnTo>
                <a:lnTo>
                  <a:pt x="9144" y="2426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4312158" y="5158073"/>
            <a:ext cx="457834" cy="279400"/>
            <a:chOff x="4312158" y="5158073"/>
            <a:chExt cx="457834" cy="279400"/>
          </a:xfrm>
        </p:grpSpPr>
        <p:sp>
          <p:nvSpPr>
            <p:cNvPr id="56" name="object 56"/>
            <p:cNvSpPr/>
            <p:nvPr/>
          </p:nvSpPr>
          <p:spPr>
            <a:xfrm>
              <a:off x="4312158" y="5158073"/>
              <a:ext cx="259715" cy="274955"/>
            </a:xfrm>
            <a:custGeom>
              <a:avLst/>
              <a:gdLst/>
              <a:ahLst/>
              <a:cxnLst/>
              <a:rect l="l" t="t" r="r" b="b"/>
              <a:pathLst>
                <a:path w="259714" h="274954">
                  <a:moveTo>
                    <a:pt x="0" y="0"/>
                  </a:moveTo>
                  <a:lnTo>
                    <a:pt x="36671" y="0"/>
                  </a:lnTo>
                  <a:lnTo>
                    <a:pt x="129730" y="137350"/>
                  </a:lnTo>
                  <a:lnTo>
                    <a:pt x="222789" y="0"/>
                  </a:lnTo>
                  <a:lnTo>
                    <a:pt x="259365" y="0"/>
                  </a:lnTo>
                  <a:lnTo>
                    <a:pt x="144970" y="166401"/>
                  </a:lnTo>
                  <a:lnTo>
                    <a:pt x="144970" y="274796"/>
                  </a:lnTo>
                  <a:lnTo>
                    <a:pt x="112871" y="274796"/>
                  </a:lnTo>
                  <a:lnTo>
                    <a:pt x="112871" y="166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559331" y="5225224"/>
              <a:ext cx="210502" cy="212217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821650" y="5229796"/>
            <a:ext cx="176974" cy="207644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5065776" y="5226748"/>
            <a:ext cx="112871" cy="206120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5347906" y="5158073"/>
            <a:ext cx="260985" cy="274955"/>
          </a:xfrm>
          <a:custGeom>
            <a:avLst/>
            <a:gdLst/>
            <a:ahLst/>
            <a:cxnLst/>
            <a:rect l="l" t="t" r="r" b="b"/>
            <a:pathLst>
              <a:path w="260985" h="274954">
                <a:moveTo>
                  <a:pt x="0" y="274796"/>
                </a:moveTo>
                <a:lnTo>
                  <a:pt x="0" y="0"/>
                </a:lnTo>
                <a:lnTo>
                  <a:pt x="30575" y="0"/>
                </a:lnTo>
                <a:lnTo>
                  <a:pt x="131254" y="149637"/>
                </a:lnTo>
                <a:lnTo>
                  <a:pt x="230409" y="0"/>
                </a:lnTo>
                <a:lnTo>
                  <a:pt x="260889" y="0"/>
                </a:lnTo>
                <a:lnTo>
                  <a:pt x="260889" y="274796"/>
                </a:lnTo>
                <a:lnTo>
                  <a:pt x="230409" y="274796"/>
                </a:lnTo>
                <a:lnTo>
                  <a:pt x="230409" y="51911"/>
                </a:lnTo>
                <a:lnTo>
                  <a:pt x="131254" y="199929"/>
                </a:lnTo>
                <a:lnTo>
                  <a:pt x="129730" y="199929"/>
                </a:lnTo>
                <a:lnTo>
                  <a:pt x="29051" y="53435"/>
                </a:lnTo>
                <a:lnTo>
                  <a:pt x="29051" y="274796"/>
                </a:lnTo>
                <a:lnTo>
                  <a:pt x="0" y="2747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5669756" y="5147405"/>
            <a:ext cx="436880" cy="290195"/>
            <a:chOff x="5669756" y="5147405"/>
            <a:chExt cx="436880" cy="290195"/>
          </a:xfrm>
        </p:grpSpPr>
        <p:pic>
          <p:nvPicPr>
            <p:cNvPr id="62" name="object 6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69756" y="5225224"/>
              <a:ext cx="190690" cy="212217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5901689" y="5147405"/>
              <a:ext cx="204470" cy="290195"/>
            </a:xfrm>
            <a:custGeom>
              <a:avLst/>
              <a:gdLst/>
              <a:ahLst/>
              <a:cxnLst/>
              <a:rect l="l" t="t" r="r" b="b"/>
              <a:pathLst>
                <a:path w="204470" h="290195">
                  <a:moveTo>
                    <a:pt x="0" y="184689"/>
                  </a:moveTo>
                  <a:lnTo>
                    <a:pt x="0" y="183165"/>
                  </a:lnTo>
                  <a:lnTo>
                    <a:pt x="8383" y="139018"/>
                  </a:lnTo>
                  <a:lnTo>
                    <a:pt x="30491" y="105882"/>
                  </a:lnTo>
                  <a:lnTo>
                    <a:pt x="61762" y="85050"/>
                  </a:lnTo>
                  <a:lnTo>
                    <a:pt x="97631" y="77819"/>
                  </a:lnTo>
                  <a:lnTo>
                    <a:pt x="122824" y="81511"/>
                  </a:lnTo>
                  <a:lnTo>
                    <a:pt x="143732" y="91356"/>
                  </a:lnTo>
                  <a:lnTo>
                    <a:pt x="160639" y="105505"/>
                  </a:lnTo>
                  <a:lnTo>
                    <a:pt x="173831" y="122110"/>
                  </a:lnTo>
                  <a:lnTo>
                    <a:pt x="173831" y="0"/>
                  </a:lnTo>
                  <a:lnTo>
                    <a:pt x="204406" y="0"/>
                  </a:lnTo>
                  <a:lnTo>
                    <a:pt x="204406" y="285464"/>
                  </a:lnTo>
                  <a:lnTo>
                    <a:pt x="175355" y="285464"/>
                  </a:lnTo>
                  <a:lnTo>
                    <a:pt x="175355" y="183165"/>
                  </a:lnTo>
                  <a:lnTo>
                    <a:pt x="169283" y="151678"/>
                  </a:lnTo>
                  <a:lnTo>
                    <a:pt x="153066" y="127075"/>
                  </a:lnTo>
                  <a:lnTo>
                    <a:pt x="129706" y="111063"/>
                  </a:lnTo>
                  <a:lnTo>
                    <a:pt x="102203" y="105346"/>
                  </a:lnTo>
                  <a:lnTo>
                    <a:pt x="74882" y="110634"/>
                  </a:lnTo>
                  <a:lnTo>
                    <a:pt x="52018" y="125932"/>
                  </a:lnTo>
                  <a:lnTo>
                    <a:pt x="36315" y="150392"/>
                  </a:lnTo>
                  <a:lnTo>
                    <a:pt x="30491" y="183098"/>
                  </a:lnTo>
                  <a:lnTo>
                    <a:pt x="30491" y="262544"/>
                  </a:lnTo>
                  <a:lnTo>
                    <a:pt x="8383" y="229479"/>
                  </a:lnTo>
                  <a:lnTo>
                    <a:pt x="0" y="184689"/>
                  </a:lnTo>
                  <a:close/>
                </a:path>
                <a:path w="204470" h="290195">
                  <a:moveTo>
                    <a:pt x="30491" y="262544"/>
                  </a:moveTo>
                  <a:lnTo>
                    <a:pt x="30491" y="184755"/>
                  </a:lnTo>
                  <a:lnTo>
                    <a:pt x="36315" y="216820"/>
                  </a:lnTo>
                  <a:lnTo>
                    <a:pt x="52018" y="241351"/>
                  </a:lnTo>
                  <a:lnTo>
                    <a:pt x="74882" y="257006"/>
                  </a:lnTo>
                  <a:lnTo>
                    <a:pt x="102203" y="262509"/>
                  </a:lnTo>
                  <a:lnTo>
                    <a:pt x="129706" y="256792"/>
                  </a:lnTo>
                  <a:lnTo>
                    <a:pt x="153066" y="240780"/>
                  </a:lnTo>
                  <a:lnTo>
                    <a:pt x="169283" y="216177"/>
                  </a:lnTo>
                  <a:lnTo>
                    <a:pt x="175355" y="184689"/>
                  </a:lnTo>
                  <a:lnTo>
                    <a:pt x="175355" y="285464"/>
                  </a:lnTo>
                  <a:lnTo>
                    <a:pt x="173831" y="285464"/>
                  </a:lnTo>
                  <a:lnTo>
                    <a:pt x="173831" y="244221"/>
                  </a:lnTo>
                  <a:lnTo>
                    <a:pt x="160639" y="261666"/>
                  </a:lnTo>
                  <a:lnTo>
                    <a:pt x="143732" y="276272"/>
                  </a:lnTo>
                  <a:lnTo>
                    <a:pt x="122824" y="286306"/>
                  </a:lnTo>
                  <a:lnTo>
                    <a:pt x="97631" y="290036"/>
                  </a:lnTo>
                  <a:lnTo>
                    <a:pt x="61762" y="283019"/>
                  </a:lnTo>
                  <a:lnTo>
                    <a:pt x="30491" y="262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/>
          <p:nvPr/>
        </p:nvSpPr>
        <p:spPr>
          <a:xfrm>
            <a:off x="6174676" y="5151983"/>
            <a:ext cx="33655" cy="281305"/>
          </a:xfrm>
          <a:custGeom>
            <a:avLst/>
            <a:gdLst/>
            <a:ahLst/>
            <a:cxnLst/>
            <a:rect l="l" t="t" r="r" b="b"/>
            <a:pathLst>
              <a:path w="33654" h="281304">
                <a:moveTo>
                  <a:pt x="32092" y="77812"/>
                </a:moveTo>
                <a:lnTo>
                  <a:pt x="1524" y="77812"/>
                </a:lnTo>
                <a:lnTo>
                  <a:pt x="1524" y="280885"/>
                </a:lnTo>
                <a:lnTo>
                  <a:pt x="32092" y="280885"/>
                </a:lnTo>
                <a:lnTo>
                  <a:pt x="32092" y="77812"/>
                </a:lnTo>
                <a:close/>
              </a:path>
              <a:path w="33654" h="281304">
                <a:moveTo>
                  <a:pt x="33616" y="0"/>
                </a:moveTo>
                <a:lnTo>
                  <a:pt x="0" y="0"/>
                </a:lnTo>
                <a:lnTo>
                  <a:pt x="0" y="33528"/>
                </a:lnTo>
                <a:lnTo>
                  <a:pt x="33616" y="33528"/>
                </a:lnTo>
                <a:lnTo>
                  <a:pt x="33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65"/>
          <p:cNvGrpSpPr/>
          <p:nvPr/>
        </p:nvGrpSpPr>
        <p:grpSpPr>
          <a:xfrm>
            <a:off x="6264687" y="5225224"/>
            <a:ext cx="398145" cy="212725"/>
            <a:chOff x="6264687" y="5225224"/>
            <a:chExt cx="398145" cy="212725"/>
          </a:xfrm>
        </p:grpSpPr>
        <p:pic>
          <p:nvPicPr>
            <p:cNvPr id="66" name="object 6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264687" y="5225224"/>
              <a:ext cx="186118" cy="21221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84334" y="5228272"/>
              <a:ext cx="178498" cy="209168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6726935" y="5225224"/>
            <a:ext cx="329565" cy="212725"/>
            <a:chOff x="6726935" y="5225224"/>
            <a:chExt cx="329565" cy="212725"/>
          </a:xfrm>
        </p:grpSpPr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26935" y="5226748"/>
              <a:ext cx="112871" cy="20612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864191" y="5225224"/>
              <a:ext cx="192214" cy="212217"/>
            </a:xfrm>
            <a:prstGeom prst="rect">
              <a:avLst/>
            </a:prstGeom>
          </p:spPr>
        </p:pic>
      </p:grpSp>
      <p:sp>
        <p:nvSpPr>
          <p:cNvPr id="71" name="object 71"/>
          <p:cNvSpPr/>
          <p:nvPr/>
        </p:nvSpPr>
        <p:spPr>
          <a:xfrm>
            <a:off x="7219663" y="5153500"/>
            <a:ext cx="279400" cy="284480"/>
          </a:xfrm>
          <a:custGeom>
            <a:avLst/>
            <a:gdLst/>
            <a:ahLst/>
            <a:cxnLst/>
            <a:rect l="l" t="t" r="r" b="b"/>
            <a:pathLst>
              <a:path w="279400" h="284479">
                <a:moveTo>
                  <a:pt x="0" y="143446"/>
                </a:moveTo>
                <a:lnTo>
                  <a:pt x="0" y="141922"/>
                </a:lnTo>
                <a:lnTo>
                  <a:pt x="6523" y="98450"/>
                </a:lnTo>
                <a:lnTo>
                  <a:pt x="25121" y="59664"/>
                </a:lnTo>
                <a:lnTo>
                  <a:pt x="54335" y="28422"/>
                </a:lnTo>
                <a:lnTo>
                  <a:pt x="92707" y="7581"/>
                </a:lnTo>
                <a:lnTo>
                  <a:pt x="138779" y="0"/>
                </a:lnTo>
                <a:lnTo>
                  <a:pt x="185594" y="7435"/>
                </a:lnTo>
                <a:lnTo>
                  <a:pt x="224417" y="27983"/>
                </a:lnTo>
                <a:lnTo>
                  <a:pt x="253863" y="59006"/>
                </a:lnTo>
                <a:lnTo>
                  <a:pt x="272546" y="97865"/>
                </a:lnTo>
                <a:lnTo>
                  <a:pt x="279082" y="141922"/>
                </a:lnTo>
                <a:lnTo>
                  <a:pt x="272546" y="186026"/>
                </a:lnTo>
                <a:lnTo>
                  <a:pt x="253863" y="224913"/>
                </a:lnTo>
                <a:lnTo>
                  <a:pt x="247078" y="232064"/>
                </a:lnTo>
                <a:lnTo>
                  <a:pt x="247078" y="141922"/>
                </a:lnTo>
                <a:lnTo>
                  <a:pt x="238943" y="97870"/>
                </a:lnTo>
                <a:lnTo>
                  <a:pt x="216360" y="61972"/>
                </a:lnTo>
                <a:lnTo>
                  <a:pt x="182061" y="37806"/>
                </a:lnTo>
                <a:lnTo>
                  <a:pt x="138779" y="28955"/>
                </a:lnTo>
                <a:lnTo>
                  <a:pt x="95694" y="37806"/>
                </a:lnTo>
                <a:lnTo>
                  <a:pt x="61924" y="61972"/>
                </a:lnTo>
                <a:lnTo>
                  <a:pt x="39887" y="97870"/>
                </a:lnTo>
                <a:lnTo>
                  <a:pt x="32004" y="141922"/>
                </a:lnTo>
                <a:lnTo>
                  <a:pt x="32004" y="233021"/>
                </a:lnTo>
                <a:lnTo>
                  <a:pt x="24682" y="225242"/>
                </a:lnTo>
                <a:lnTo>
                  <a:pt x="6377" y="186806"/>
                </a:lnTo>
                <a:lnTo>
                  <a:pt x="0" y="143446"/>
                </a:lnTo>
                <a:close/>
              </a:path>
              <a:path w="279400" h="284479">
                <a:moveTo>
                  <a:pt x="32004" y="233021"/>
                </a:moveTo>
                <a:lnTo>
                  <a:pt x="32004" y="141922"/>
                </a:lnTo>
                <a:lnTo>
                  <a:pt x="39887" y="185974"/>
                </a:lnTo>
                <a:lnTo>
                  <a:pt x="61924" y="221872"/>
                </a:lnTo>
                <a:lnTo>
                  <a:pt x="95694" y="246038"/>
                </a:lnTo>
                <a:lnTo>
                  <a:pt x="138779" y="254888"/>
                </a:lnTo>
                <a:lnTo>
                  <a:pt x="182704" y="246062"/>
                </a:lnTo>
                <a:lnTo>
                  <a:pt x="216931" y="222063"/>
                </a:lnTo>
                <a:lnTo>
                  <a:pt x="239157" y="186617"/>
                </a:lnTo>
                <a:lnTo>
                  <a:pt x="247078" y="143446"/>
                </a:lnTo>
                <a:lnTo>
                  <a:pt x="247078" y="232064"/>
                </a:lnTo>
                <a:lnTo>
                  <a:pt x="224417" y="255950"/>
                </a:lnTo>
                <a:lnTo>
                  <a:pt x="185594" y="276503"/>
                </a:lnTo>
                <a:lnTo>
                  <a:pt x="138779" y="283940"/>
                </a:lnTo>
                <a:lnTo>
                  <a:pt x="92707" y="276609"/>
                </a:lnTo>
                <a:lnTo>
                  <a:pt x="92122" y="276516"/>
                </a:lnTo>
                <a:lnTo>
                  <a:pt x="53677" y="256048"/>
                </a:lnTo>
                <a:lnTo>
                  <a:pt x="32004" y="2330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58265" y="5168747"/>
            <a:ext cx="366395" cy="327025"/>
          </a:xfrm>
          <a:custGeom>
            <a:avLst/>
            <a:gdLst/>
            <a:ahLst/>
            <a:cxnLst/>
            <a:rect l="l" t="t" r="r" b="b"/>
            <a:pathLst>
              <a:path w="366395" h="327025">
                <a:moveTo>
                  <a:pt x="204406" y="161836"/>
                </a:moveTo>
                <a:lnTo>
                  <a:pt x="196253" y="117678"/>
                </a:lnTo>
                <a:lnTo>
                  <a:pt x="174650" y="84543"/>
                </a:lnTo>
                <a:lnTo>
                  <a:pt x="173837" y="83997"/>
                </a:lnTo>
                <a:lnTo>
                  <a:pt x="173837" y="161836"/>
                </a:lnTo>
                <a:lnTo>
                  <a:pt x="173837" y="163360"/>
                </a:lnTo>
                <a:lnTo>
                  <a:pt x="168211" y="196126"/>
                </a:lnTo>
                <a:lnTo>
                  <a:pt x="152882" y="220586"/>
                </a:lnTo>
                <a:lnTo>
                  <a:pt x="130111" y="235889"/>
                </a:lnTo>
                <a:lnTo>
                  <a:pt x="102209" y="241173"/>
                </a:lnTo>
                <a:lnTo>
                  <a:pt x="75298" y="235673"/>
                </a:lnTo>
                <a:lnTo>
                  <a:pt x="51828" y="220014"/>
                </a:lnTo>
                <a:lnTo>
                  <a:pt x="35255" y="195478"/>
                </a:lnTo>
                <a:lnTo>
                  <a:pt x="28956" y="163360"/>
                </a:lnTo>
                <a:lnTo>
                  <a:pt x="28956" y="161836"/>
                </a:lnTo>
                <a:lnTo>
                  <a:pt x="35255" y="130340"/>
                </a:lnTo>
                <a:lnTo>
                  <a:pt x="51828" y="105740"/>
                </a:lnTo>
                <a:lnTo>
                  <a:pt x="75298" y="89725"/>
                </a:lnTo>
                <a:lnTo>
                  <a:pt x="102209" y="84010"/>
                </a:lnTo>
                <a:lnTo>
                  <a:pt x="130111" y="89509"/>
                </a:lnTo>
                <a:lnTo>
                  <a:pt x="152882" y="105168"/>
                </a:lnTo>
                <a:lnTo>
                  <a:pt x="168211" y="129705"/>
                </a:lnTo>
                <a:lnTo>
                  <a:pt x="173837" y="161836"/>
                </a:lnTo>
                <a:lnTo>
                  <a:pt x="173837" y="83997"/>
                </a:lnTo>
                <a:lnTo>
                  <a:pt x="143891" y="63715"/>
                </a:lnTo>
                <a:lnTo>
                  <a:pt x="108305" y="56489"/>
                </a:lnTo>
                <a:lnTo>
                  <a:pt x="83032" y="60198"/>
                </a:lnTo>
                <a:lnTo>
                  <a:pt x="61925" y="70205"/>
                </a:lnTo>
                <a:lnTo>
                  <a:pt x="44564" y="84810"/>
                </a:lnTo>
                <a:lnTo>
                  <a:pt x="30480" y="102298"/>
                </a:lnTo>
                <a:lnTo>
                  <a:pt x="30480" y="61061"/>
                </a:lnTo>
                <a:lnTo>
                  <a:pt x="0" y="61061"/>
                </a:lnTo>
                <a:lnTo>
                  <a:pt x="0" y="326707"/>
                </a:lnTo>
                <a:lnTo>
                  <a:pt x="28956" y="326707"/>
                </a:lnTo>
                <a:lnTo>
                  <a:pt x="30480" y="326707"/>
                </a:lnTo>
                <a:lnTo>
                  <a:pt x="30480" y="225933"/>
                </a:lnTo>
                <a:lnTo>
                  <a:pt x="43700" y="241617"/>
                </a:lnTo>
                <a:lnTo>
                  <a:pt x="60782" y="255320"/>
                </a:lnTo>
                <a:lnTo>
                  <a:pt x="82181" y="265023"/>
                </a:lnTo>
                <a:lnTo>
                  <a:pt x="83032" y="265137"/>
                </a:lnTo>
                <a:lnTo>
                  <a:pt x="108305" y="268706"/>
                </a:lnTo>
                <a:lnTo>
                  <a:pt x="143891" y="261467"/>
                </a:lnTo>
                <a:lnTo>
                  <a:pt x="173837" y="241185"/>
                </a:lnTo>
                <a:lnTo>
                  <a:pt x="174650" y="240639"/>
                </a:lnTo>
                <a:lnTo>
                  <a:pt x="196253" y="207505"/>
                </a:lnTo>
                <a:lnTo>
                  <a:pt x="204406" y="163360"/>
                </a:lnTo>
                <a:lnTo>
                  <a:pt x="204406" y="161836"/>
                </a:lnTo>
                <a:close/>
              </a:path>
              <a:path w="366395" h="327025">
                <a:moveTo>
                  <a:pt x="366052" y="61061"/>
                </a:moveTo>
                <a:lnTo>
                  <a:pt x="301942" y="61061"/>
                </a:lnTo>
                <a:lnTo>
                  <a:pt x="301942" y="0"/>
                </a:lnTo>
                <a:lnTo>
                  <a:pt x="271462" y="0"/>
                </a:lnTo>
                <a:lnTo>
                  <a:pt x="271462" y="61061"/>
                </a:lnTo>
                <a:lnTo>
                  <a:pt x="242506" y="61061"/>
                </a:lnTo>
                <a:lnTo>
                  <a:pt x="242506" y="88582"/>
                </a:lnTo>
                <a:lnTo>
                  <a:pt x="271462" y="88582"/>
                </a:lnTo>
                <a:lnTo>
                  <a:pt x="271462" y="210693"/>
                </a:lnTo>
                <a:lnTo>
                  <a:pt x="275780" y="236918"/>
                </a:lnTo>
                <a:lnTo>
                  <a:pt x="287667" y="254406"/>
                </a:lnTo>
                <a:lnTo>
                  <a:pt x="305587" y="264147"/>
                </a:lnTo>
                <a:lnTo>
                  <a:pt x="327952" y="267182"/>
                </a:lnTo>
                <a:lnTo>
                  <a:pt x="338594" y="266623"/>
                </a:lnTo>
                <a:lnTo>
                  <a:pt x="347954" y="265087"/>
                </a:lnTo>
                <a:lnTo>
                  <a:pt x="356450" y="262674"/>
                </a:lnTo>
                <a:lnTo>
                  <a:pt x="364528" y="259562"/>
                </a:lnTo>
                <a:lnTo>
                  <a:pt x="364528" y="233553"/>
                </a:lnTo>
                <a:lnTo>
                  <a:pt x="356997" y="236435"/>
                </a:lnTo>
                <a:lnTo>
                  <a:pt x="350050" y="238315"/>
                </a:lnTo>
                <a:lnTo>
                  <a:pt x="343090" y="239344"/>
                </a:lnTo>
                <a:lnTo>
                  <a:pt x="335572" y="239649"/>
                </a:lnTo>
                <a:lnTo>
                  <a:pt x="321957" y="237845"/>
                </a:lnTo>
                <a:lnTo>
                  <a:pt x="311327" y="232029"/>
                </a:lnTo>
                <a:lnTo>
                  <a:pt x="304419" y="221653"/>
                </a:lnTo>
                <a:lnTo>
                  <a:pt x="301942" y="206121"/>
                </a:lnTo>
                <a:lnTo>
                  <a:pt x="301942" y="88582"/>
                </a:lnTo>
                <a:lnTo>
                  <a:pt x="366052" y="88582"/>
                </a:lnTo>
                <a:lnTo>
                  <a:pt x="366052" y="610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977746" y="5151983"/>
            <a:ext cx="33655" cy="281305"/>
          </a:xfrm>
          <a:custGeom>
            <a:avLst/>
            <a:gdLst/>
            <a:ahLst/>
            <a:cxnLst/>
            <a:rect l="l" t="t" r="r" b="b"/>
            <a:pathLst>
              <a:path w="33654" h="281304">
                <a:moveTo>
                  <a:pt x="32105" y="77812"/>
                </a:moveTo>
                <a:lnTo>
                  <a:pt x="1524" y="77812"/>
                </a:lnTo>
                <a:lnTo>
                  <a:pt x="1524" y="280885"/>
                </a:lnTo>
                <a:lnTo>
                  <a:pt x="32105" y="280885"/>
                </a:lnTo>
                <a:lnTo>
                  <a:pt x="32105" y="77812"/>
                </a:lnTo>
                <a:close/>
              </a:path>
              <a:path w="33654" h="281304">
                <a:moveTo>
                  <a:pt x="33629" y="0"/>
                </a:moveTo>
                <a:lnTo>
                  <a:pt x="0" y="0"/>
                </a:lnTo>
                <a:lnTo>
                  <a:pt x="0" y="33528"/>
                </a:lnTo>
                <a:lnTo>
                  <a:pt x="33629" y="33528"/>
                </a:lnTo>
                <a:lnTo>
                  <a:pt x="336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4" name="object 74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8067770" y="5225224"/>
            <a:ext cx="210502" cy="212217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333136" y="5225224"/>
            <a:ext cx="176879" cy="207644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557355" y="5226748"/>
            <a:ext cx="155638" cy="210693"/>
          </a:xfrm>
          <a:prstGeom prst="rect">
            <a:avLst/>
          </a:prstGeom>
        </p:spPr>
      </p:pic>
      <p:grpSp>
        <p:nvGrpSpPr>
          <p:cNvPr id="77" name="object 77"/>
          <p:cNvGrpSpPr/>
          <p:nvPr/>
        </p:nvGrpSpPr>
        <p:grpSpPr>
          <a:xfrm>
            <a:off x="4391501" y="5974746"/>
            <a:ext cx="546100" cy="194310"/>
            <a:chOff x="4391501" y="5974746"/>
            <a:chExt cx="546100" cy="194310"/>
          </a:xfrm>
        </p:grpSpPr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391501" y="5974746"/>
              <a:ext cx="242506" cy="193929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655439" y="6012941"/>
              <a:ext cx="100679" cy="11449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777454" y="5977794"/>
              <a:ext cx="160115" cy="148113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5012340" y="5974746"/>
            <a:ext cx="535940" cy="153035"/>
            <a:chOff x="5012340" y="5974746"/>
            <a:chExt cx="535940" cy="153035"/>
          </a:xfrm>
        </p:grpSpPr>
        <p:pic>
          <p:nvPicPr>
            <p:cNvPr id="82" name="object 8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012340" y="5974746"/>
              <a:ext cx="118967" cy="14963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155787" y="6012941"/>
              <a:ext cx="100584" cy="114490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279326" y="6012941"/>
              <a:ext cx="146399" cy="11144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47061" y="6012941"/>
              <a:ext cx="100679" cy="1144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4608"/>
            <a:ext cx="10058400" cy="5672455"/>
          </a:xfrm>
          <a:custGeom>
            <a:avLst/>
            <a:gdLst/>
            <a:ahLst/>
            <a:cxnLst/>
            <a:rect l="l" t="t" r="r" b="b"/>
            <a:pathLst>
              <a:path w="10058400" h="5672455">
                <a:moveTo>
                  <a:pt x="0" y="5672327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5672327"/>
                </a:lnTo>
                <a:lnTo>
                  <a:pt x="0" y="5672327"/>
                </a:lnTo>
                <a:close/>
              </a:path>
            </a:pathLst>
          </a:custGeom>
          <a:solidFill>
            <a:srgbClr val="939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53384" y="4474464"/>
            <a:ext cx="3142615" cy="279400"/>
          </a:xfrm>
          <a:custGeom>
            <a:avLst/>
            <a:gdLst/>
            <a:ahLst/>
            <a:cxnLst/>
            <a:rect l="l" t="t" r="r" b="b"/>
            <a:pathLst>
              <a:path w="3142615" h="279400">
                <a:moveTo>
                  <a:pt x="0" y="278891"/>
                </a:moveTo>
                <a:lnTo>
                  <a:pt x="0" y="0"/>
                </a:lnTo>
                <a:lnTo>
                  <a:pt x="3142488" y="0"/>
                </a:lnTo>
                <a:lnTo>
                  <a:pt x="3142488" y="278891"/>
                </a:lnTo>
                <a:lnTo>
                  <a:pt x="0" y="2788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98502" y="2831591"/>
            <a:ext cx="712470" cy="474980"/>
          </a:xfrm>
          <a:custGeom>
            <a:avLst/>
            <a:gdLst/>
            <a:ahLst/>
            <a:cxnLst/>
            <a:rect l="l" t="t" r="r" b="b"/>
            <a:pathLst>
              <a:path w="712469" h="474979">
                <a:moveTo>
                  <a:pt x="0" y="1523"/>
                </a:moveTo>
                <a:lnTo>
                  <a:pt x="111347" y="1523"/>
                </a:lnTo>
                <a:lnTo>
                  <a:pt x="208978" y="320611"/>
                </a:lnTo>
                <a:lnTo>
                  <a:pt x="314229" y="0"/>
                </a:lnTo>
                <a:lnTo>
                  <a:pt x="402716" y="0"/>
                </a:lnTo>
                <a:lnTo>
                  <a:pt x="507968" y="320611"/>
                </a:lnTo>
                <a:lnTo>
                  <a:pt x="604075" y="1523"/>
                </a:lnTo>
                <a:lnTo>
                  <a:pt x="712374" y="1523"/>
                </a:lnTo>
                <a:lnTo>
                  <a:pt x="552164" y="474725"/>
                </a:lnTo>
                <a:lnTo>
                  <a:pt x="462152" y="474725"/>
                </a:lnTo>
                <a:lnTo>
                  <a:pt x="356901" y="167925"/>
                </a:lnTo>
                <a:lnTo>
                  <a:pt x="250126" y="474725"/>
                </a:lnTo>
                <a:lnTo>
                  <a:pt x="160115" y="474725"/>
                </a:lnTo>
                <a:lnTo>
                  <a:pt x="0" y="15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70313" y="2813303"/>
            <a:ext cx="329565" cy="490220"/>
          </a:xfrm>
          <a:custGeom>
            <a:avLst/>
            <a:gdLst/>
            <a:ahLst/>
            <a:cxnLst/>
            <a:rect l="l" t="t" r="r" b="b"/>
            <a:pathLst>
              <a:path w="329564" h="490220">
                <a:moveTo>
                  <a:pt x="0" y="489965"/>
                </a:moveTo>
                <a:lnTo>
                  <a:pt x="0" y="0"/>
                </a:lnTo>
                <a:lnTo>
                  <a:pt x="102203" y="0"/>
                </a:lnTo>
                <a:lnTo>
                  <a:pt x="102203" y="181641"/>
                </a:lnTo>
                <a:lnTo>
                  <a:pt x="121006" y="159679"/>
                </a:lnTo>
                <a:lnTo>
                  <a:pt x="143970" y="141172"/>
                </a:lnTo>
                <a:lnTo>
                  <a:pt x="172363" y="128398"/>
                </a:lnTo>
                <a:lnTo>
                  <a:pt x="207454" y="123634"/>
                </a:lnTo>
                <a:lnTo>
                  <a:pt x="259349" y="132794"/>
                </a:lnTo>
                <a:lnTo>
                  <a:pt x="297644" y="159127"/>
                </a:lnTo>
                <a:lnTo>
                  <a:pt x="321348" y="200907"/>
                </a:lnTo>
                <a:lnTo>
                  <a:pt x="329469" y="256412"/>
                </a:lnTo>
                <a:lnTo>
                  <a:pt x="329469" y="489965"/>
                </a:lnTo>
                <a:lnTo>
                  <a:pt x="227266" y="489965"/>
                </a:lnTo>
                <a:lnTo>
                  <a:pt x="227266" y="288512"/>
                </a:lnTo>
                <a:lnTo>
                  <a:pt x="223099" y="257096"/>
                </a:lnTo>
                <a:lnTo>
                  <a:pt x="211074" y="234136"/>
                </a:lnTo>
                <a:lnTo>
                  <a:pt x="191904" y="220052"/>
                </a:lnTo>
                <a:lnTo>
                  <a:pt x="166306" y="215264"/>
                </a:lnTo>
                <a:lnTo>
                  <a:pt x="139533" y="220052"/>
                </a:lnTo>
                <a:lnTo>
                  <a:pt x="119360" y="234136"/>
                </a:lnTo>
                <a:lnTo>
                  <a:pt x="106633" y="257096"/>
                </a:lnTo>
                <a:lnTo>
                  <a:pt x="102203" y="288512"/>
                </a:lnTo>
                <a:lnTo>
                  <a:pt x="102203" y="489965"/>
                </a:lnTo>
                <a:lnTo>
                  <a:pt x="0" y="4899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71506" y="2936938"/>
            <a:ext cx="389255" cy="374015"/>
          </a:xfrm>
          <a:custGeom>
            <a:avLst/>
            <a:gdLst/>
            <a:ahLst/>
            <a:cxnLst/>
            <a:rect l="l" t="t" r="r" b="b"/>
            <a:pathLst>
              <a:path w="389254" h="374014">
                <a:moveTo>
                  <a:pt x="0" y="187737"/>
                </a:moveTo>
                <a:lnTo>
                  <a:pt x="0" y="186213"/>
                </a:lnTo>
                <a:lnTo>
                  <a:pt x="4893" y="143688"/>
                </a:lnTo>
                <a:lnTo>
                  <a:pt x="18966" y="104559"/>
                </a:lnTo>
                <a:lnTo>
                  <a:pt x="41312" y="69975"/>
                </a:lnTo>
                <a:lnTo>
                  <a:pt x="71023" y="41080"/>
                </a:lnTo>
                <a:lnTo>
                  <a:pt x="107062" y="19100"/>
                </a:lnTo>
                <a:lnTo>
                  <a:pt x="107190" y="19022"/>
                </a:lnTo>
                <a:lnTo>
                  <a:pt x="148906" y="4946"/>
                </a:lnTo>
                <a:lnTo>
                  <a:pt x="195262" y="0"/>
                </a:lnTo>
                <a:lnTo>
                  <a:pt x="241054" y="4866"/>
                </a:lnTo>
                <a:lnTo>
                  <a:pt x="282365" y="18755"/>
                </a:lnTo>
                <a:lnTo>
                  <a:pt x="318261" y="40600"/>
                </a:lnTo>
                <a:lnTo>
                  <a:pt x="347808" y="69335"/>
                </a:lnTo>
                <a:lnTo>
                  <a:pt x="370069" y="103893"/>
                </a:lnTo>
                <a:lnTo>
                  <a:pt x="384112" y="143208"/>
                </a:lnTo>
                <a:lnTo>
                  <a:pt x="389001" y="186213"/>
                </a:lnTo>
                <a:lnTo>
                  <a:pt x="384112" y="228572"/>
                </a:lnTo>
                <a:lnTo>
                  <a:pt x="384112" y="229069"/>
                </a:lnTo>
                <a:lnTo>
                  <a:pt x="369767" y="268836"/>
                </a:lnTo>
                <a:lnTo>
                  <a:pt x="347208" y="303691"/>
                </a:lnTo>
                <a:lnTo>
                  <a:pt x="317337" y="332751"/>
                </a:lnTo>
                <a:lnTo>
                  <a:pt x="288321" y="350502"/>
                </a:lnTo>
                <a:lnTo>
                  <a:pt x="288321" y="186213"/>
                </a:lnTo>
                <a:lnTo>
                  <a:pt x="281486" y="148805"/>
                </a:lnTo>
                <a:lnTo>
                  <a:pt x="262211" y="117121"/>
                </a:lnTo>
                <a:lnTo>
                  <a:pt x="232346" y="95171"/>
                </a:lnTo>
                <a:lnTo>
                  <a:pt x="193738" y="86963"/>
                </a:lnTo>
                <a:lnTo>
                  <a:pt x="154726" y="94956"/>
                </a:lnTo>
                <a:lnTo>
                  <a:pt x="125456" y="116550"/>
                </a:lnTo>
                <a:lnTo>
                  <a:pt x="107062" y="148162"/>
                </a:lnTo>
                <a:lnTo>
                  <a:pt x="100679" y="186213"/>
                </a:lnTo>
                <a:lnTo>
                  <a:pt x="100679" y="351571"/>
                </a:lnTo>
                <a:lnTo>
                  <a:pt x="70739" y="333350"/>
                </a:lnTo>
                <a:lnTo>
                  <a:pt x="41312" y="304732"/>
                </a:lnTo>
                <a:lnTo>
                  <a:pt x="18966" y="270113"/>
                </a:lnTo>
                <a:lnTo>
                  <a:pt x="4893" y="230755"/>
                </a:lnTo>
                <a:lnTo>
                  <a:pt x="0" y="187737"/>
                </a:lnTo>
                <a:close/>
              </a:path>
              <a:path w="389254" h="374014">
                <a:moveTo>
                  <a:pt x="100679" y="351571"/>
                </a:moveTo>
                <a:lnTo>
                  <a:pt x="100679" y="186213"/>
                </a:lnTo>
                <a:lnTo>
                  <a:pt x="107514" y="224502"/>
                </a:lnTo>
                <a:lnTo>
                  <a:pt x="126789" y="256639"/>
                </a:lnTo>
                <a:lnTo>
                  <a:pt x="156655" y="278756"/>
                </a:lnTo>
                <a:lnTo>
                  <a:pt x="195262" y="286988"/>
                </a:lnTo>
                <a:lnTo>
                  <a:pt x="234274" y="278994"/>
                </a:lnTo>
                <a:lnTo>
                  <a:pt x="263544" y="257401"/>
                </a:lnTo>
                <a:lnTo>
                  <a:pt x="281938" y="225788"/>
                </a:lnTo>
                <a:lnTo>
                  <a:pt x="288321" y="187737"/>
                </a:lnTo>
                <a:lnTo>
                  <a:pt x="288321" y="350502"/>
                </a:lnTo>
                <a:lnTo>
                  <a:pt x="281143" y="354893"/>
                </a:lnTo>
                <a:lnTo>
                  <a:pt x="239614" y="369000"/>
                </a:lnTo>
                <a:lnTo>
                  <a:pt x="193738" y="373951"/>
                </a:lnTo>
                <a:lnTo>
                  <a:pt x="148906" y="369186"/>
                </a:lnTo>
                <a:lnTo>
                  <a:pt x="147946" y="369084"/>
                </a:lnTo>
                <a:lnTo>
                  <a:pt x="106635" y="355195"/>
                </a:lnTo>
                <a:lnTo>
                  <a:pt x="100679" y="351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38154" y="2813303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4" h="490220">
                <a:moveTo>
                  <a:pt x="103733" y="129730"/>
                </a:moveTo>
                <a:lnTo>
                  <a:pt x="1524" y="129730"/>
                </a:lnTo>
                <a:lnTo>
                  <a:pt x="1524" y="489978"/>
                </a:lnTo>
                <a:lnTo>
                  <a:pt x="103733" y="489978"/>
                </a:lnTo>
                <a:lnTo>
                  <a:pt x="103733" y="129730"/>
                </a:lnTo>
                <a:close/>
              </a:path>
              <a:path w="107314" h="490220">
                <a:moveTo>
                  <a:pt x="106781" y="0"/>
                </a:moveTo>
                <a:lnTo>
                  <a:pt x="0" y="0"/>
                </a:lnTo>
                <a:lnTo>
                  <a:pt x="0" y="90017"/>
                </a:lnTo>
                <a:lnTo>
                  <a:pt x="106781" y="90017"/>
                </a:lnTo>
                <a:lnTo>
                  <a:pt x="106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10468" y="2938462"/>
            <a:ext cx="291465" cy="371475"/>
          </a:xfrm>
          <a:custGeom>
            <a:avLst/>
            <a:gdLst/>
            <a:ahLst/>
            <a:cxnLst/>
            <a:rect l="l" t="t" r="r" b="b"/>
            <a:pathLst>
              <a:path w="291464" h="371475">
                <a:moveTo>
                  <a:pt x="0" y="317468"/>
                </a:moveTo>
                <a:lnTo>
                  <a:pt x="42767" y="250316"/>
                </a:lnTo>
                <a:lnTo>
                  <a:pt x="72629" y="268612"/>
                </a:lnTo>
                <a:lnTo>
                  <a:pt x="102215" y="282023"/>
                </a:lnTo>
                <a:lnTo>
                  <a:pt x="130675" y="290272"/>
                </a:lnTo>
                <a:lnTo>
                  <a:pt x="157162" y="293084"/>
                </a:lnTo>
                <a:lnTo>
                  <a:pt x="176045" y="291153"/>
                </a:lnTo>
                <a:lnTo>
                  <a:pt x="189356" y="285642"/>
                </a:lnTo>
                <a:lnTo>
                  <a:pt x="197238" y="276970"/>
                </a:lnTo>
                <a:lnTo>
                  <a:pt x="199834" y="265556"/>
                </a:lnTo>
                <a:lnTo>
                  <a:pt x="199834" y="264032"/>
                </a:lnTo>
                <a:lnTo>
                  <a:pt x="193737" y="250316"/>
                </a:lnTo>
                <a:lnTo>
                  <a:pt x="177343" y="240029"/>
                </a:lnTo>
                <a:lnTo>
                  <a:pt x="153502" y="231457"/>
                </a:lnTo>
                <a:lnTo>
                  <a:pt x="125063" y="222884"/>
                </a:lnTo>
                <a:lnTo>
                  <a:pt x="87162" y="210033"/>
                </a:lnTo>
                <a:lnTo>
                  <a:pt x="52816" y="189868"/>
                </a:lnTo>
                <a:lnTo>
                  <a:pt x="27899" y="159113"/>
                </a:lnTo>
                <a:lnTo>
                  <a:pt x="18287" y="114490"/>
                </a:lnTo>
                <a:lnTo>
                  <a:pt x="18287" y="112966"/>
                </a:lnTo>
                <a:lnTo>
                  <a:pt x="28496" y="65057"/>
                </a:lnTo>
                <a:lnTo>
                  <a:pt x="56447" y="29587"/>
                </a:lnTo>
                <a:lnTo>
                  <a:pt x="98132" y="7564"/>
                </a:lnTo>
                <a:lnTo>
                  <a:pt x="149542" y="0"/>
                </a:lnTo>
                <a:lnTo>
                  <a:pt x="184228" y="2787"/>
                </a:lnTo>
                <a:lnTo>
                  <a:pt x="218932" y="10870"/>
                </a:lnTo>
                <a:lnTo>
                  <a:pt x="252492" y="23828"/>
                </a:lnTo>
                <a:lnTo>
                  <a:pt x="283749" y="41243"/>
                </a:lnTo>
                <a:lnTo>
                  <a:pt x="244125" y="111442"/>
                </a:lnTo>
                <a:lnTo>
                  <a:pt x="217924" y="97187"/>
                </a:lnTo>
                <a:lnTo>
                  <a:pt x="192607" y="86629"/>
                </a:lnTo>
                <a:lnTo>
                  <a:pt x="169022" y="80072"/>
                </a:lnTo>
                <a:lnTo>
                  <a:pt x="148018" y="77819"/>
                </a:lnTo>
                <a:lnTo>
                  <a:pt x="131080" y="79701"/>
                </a:lnTo>
                <a:lnTo>
                  <a:pt x="119169" y="84879"/>
                </a:lnTo>
                <a:lnTo>
                  <a:pt x="112134" y="92646"/>
                </a:lnTo>
                <a:lnTo>
                  <a:pt x="109823" y="102298"/>
                </a:lnTo>
                <a:lnTo>
                  <a:pt x="109823" y="103822"/>
                </a:lnTo>
                <a:lnTo>
                  <a:pt x="115696" y="117776"/>
                </a:lnTo>
                <a:lnTo>
                  <a:pt x="131587" y="128587"/>
                </a:lnTo>
                <a:lnTo>
                  <a:pt x="154909" y="137683"/>
                </a:lnTo>
                <a:lnTo>
                  <a:pt x="183070" y="146494"/>
                </a:lnTo>
                <a:lnTo>
                  <a:pt x="221249" y="161076"/>
                </a:lnTo>
                <a:lnTo>
                  <a:pt x="256115" y="181641"/>
                </a:lnTo>
                <a:lnTo>
                  <a:pt x="281533" y="211350"/>
                </a:lnTo>
                <a:lnTo>
                  <a:pt x="291369" y="253364"/>
                </a:lnTo>
                <a:lnTo>
                  <a:pt x="291369" y="254888"/>
                </a:lnTo>
                <a:lnTo>
                  <a:pt x="280866" y="307172"/>
                </a:lnTo>
                <a:lnTo>
                  <a:pt x="251924" y="343257"/>
                </a:lnTo>
                <a:lnTo>
                  <a:pt x="208390" y="364161"/>
                </a:lnTo>
                <a:lnTo>
                  <a:pt x="154114" y="370903"/>
                </a:lnTo>
                <a:lnTo>
                  <a:pt x="115434" y="367711"/>
                </a:lnTo>
                <a:lnTo>
                  <a:pt x="75914" y="357937"/>
                </a:lnTo>
                <a:lnTo>
                  <a:pt x="36965" y="341288"/>
                </a:lnTo>
                <a:lnTo>
                  <a:pt x="0" y="3174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59680" y="2936938"/>
            <a:ext cx="352425" cy="374015"/>
          </a:xfrm>
          <a:custGeom>
            <a:avLst/>
            <a:gdLst/>
            <a:ahLst/>
            <a:cxnLst/>
            <a:rect l="l" t="t" r="r" b="b"/>
            <a:pathLst>
              <a:path w="352425" h="374014">
                <a:moveTo>
                  <a:pt x="0" y="187737"/>
                </a:moveTo>
                <a:lnTo>
                  <a:pt x="0" y="186213"/>
                </a:lnTo>
                <a:lnTo>
                  <a:pt x="5898" y="136899"/>
                </a:lnTo>
                <a:lnTo>
                  <a:pt x="22807" y="92470"/>
                </a:lnTo>
                <a:lnTo>
                  <a:pt x="49541" y="54744"/>
                </a:lnTo>
                <a:lnTo>
                  <a:pt x="84920" y="25544"/>
                </a:lnTo>
                <a:lnTo>
                  <a:pt x="127760" y="6689"/>
                </a:lnTo>
                <a:lnTo>
                  <a:pt x="176879" y="0"/>
                </a:lnTo>
                <a:lnTo>
                  <a:pt x="224537" y="5458"/>
                </a:lnTo>
                <a:lnTo>
                  <a:pt x="264355" y="20851"/>
                </a:lnTo>
                <a:lnTo>
                  <a:pt x="296519" y="44709"/>
                </a:lnTo>
                <a:lnTo>
                  <a:pt x="321213" y="75560"/>
                </a:lnTo>
                <a:lnTo>
                  <a:pt x="338623" y="111932"/>
                </a:lnTo>
                <a:lnTo>
                  <a:pt x="348934" y="152355"/>
                </a:lnTo>
                <a:lnTo>
                  <a:pt x="352329" y="195357"/>
                </a:lnTo>
                <a:lnTo>
                  <a:pt x="352329" y="200429"/>
                </a:lnTo>
                <a:lnTo>
                  <a:pt x="352139" y="207787"/>
                </a:lnTo>
                <a:lnTo>
                  <a:pt x="351686" y="214511"/>
                </a:lnTo>
                <a:lnTo>
                  <a:pt x="350805" y="221360"/>
                </a:lnTo>
                <a:lnTo>
                  <a:pt x="253174" y="221360"/>
                </a:lnTo>
                <a:lnTo>
                  <a:pt x="253174" y="158781"/>
                </a:lnTo>
                <a:lnTo>
                  <a:pt x="244695" y="127279"/>
                </a:lnTo>
                <a:lnTo>
                  <a:pt x="228778" y="102643"/>
                </a:lnTo>
                <a:lnTo>
                  <a:pt x="205985" y="86598"/>
                </a:lnTo>
                <a:lnTo>
                  <a:pt x="176879" y="80867"/>
                </a:lnTo>
                <a:lnTo>
                  <a:pt x="148447" y="86384"/>
                </a:lnTo>
                <a:lnTo>
                  <a:pt x="125444" y="102072"/>
                </a:lnTo>
                <a:lnTo>
                  <a:pt x="108727" y="126636"/>
                </a:lnTo>
                <a:lnTo>
                  <a:pt x="99155" y="158781"/>
                </a:lnTo>
                <a:lnTo>
                  <a:pt x="99155" y="353665"/>
                </a:lnTo>
                <a:lnTo>
                  <a:pt x="90790" y="350438"/>
                </a:lnTo>
                <a:lnTo>
                  <a:pt x="53161" y="322635"/>
                </a:lnTo>
                <a:lnTo>
                  <a:pt x="24556" y="285545"/>
                </a:lnTo>
                <a:lnTo>
                  <a:pt x="6371" y="240226"/>
                </a:lnTo>
                <a:lnTo>
                  <a:pt x="0" y="187737"/>
                </a:lnTo>
                <a:close/>
              </a:path>
              <a:path w="352425" h="374014">
                <a:moveTo>
                  <a:pt x="100679" y="354253"/>
                </a:moveTo>
                <a:lnTo>
                  <a:pt x="100679" y="221360"/>
                </a:lnTo>
                <a:lnTo>
                  <a:pt x="112561" y="252538"/>
                </a:lnTo>
                <a:lnTo>
                  <a:pt x="131730" y="274974"/>
                </a:lnTo>
                <a:lnTo>
                  <a:pt x="157472" y="288534"/>
                </a:lnTo>
                <a:lnTo>
                  <a:pt x="189071" y="293084"/>
                </a:lnTo>
                <a:lnTo>
                  <a:pt x="212986" y="290987"/>
                </a:lnTo>
                <a:lnTo>
                  <a:pt x="234874" y="284309"/>
                </a:lnTo>
                <a:lnTo>
                  <a:pt x="255601" y="272470"/>
                </a:lnTo>
                <a:lnTo>
                  <a:pt x="276034" y="254888"/>
                </a:lnTo>
                <a:lnTo>
                  <a:pt x="334041" y="306800"/>
                </a:lnTo>
                <a:lnTo>
                  <a:pt x="306196" y="335335"/>
                </a:lnTo>
                <a:lnTo>
                  <a:pt x="272796" y="356413"/>
                </a:lnTo>
                <a:lnTo>
                  <a:pt x="233395" y="369473"/>
                </a:lnTo>
                <a:lnTo>
                  <a:pt x="187547" y="373951"/>
                </a:lnTo>
                <a:lnTo>
                  <a:pt x="136050" y="367896"/>
                </a:lnTo>
                <a:lnTo>
                  <a:pt x="100679" y="354253"/>
                </a:lnTo>
                <a:close/>
              </a:path>
              <a:path w="352425" h="374014">
                <a:moveTo>
                  <a:pt x="99155" y="353665"/>
                </a:moveTo>
                <a:lnTo>
                  <a:pt x="99155" y="158781"/>
                </a:lnTo>
                <a:lnTo>
                  <a:pt x="253174" y="158781"/>
                </a:lnTo>
                <a:lnTo>
                  <a:pt x="253174" y="221360"/>
                </a:lnTo>
                <a:lnTo>
                  <a:pt x="100679" y="221360"/>
                </a:lnTo>
                <a:lnTo>
                  <a:pt x="100679" y="354253"/>
                </a:lnTo>
                <a:lnTo>
                  <a:pt x="99155" y="3536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92496" y="2811780"/>
            <a:ext cx="102235" cy="492759"/>
          </a:xfrm>
          <a:custGeom>
            <a:avLst/>
            <a:gdLst/>
            <a:ahLst/>
            <a:cxnLst/>
            <a:rect l="l" t="t" r="r" b="b"/>
            <a:pathLst>
              <a:path w="102235" h="492760">
                <a:moveTo>
                  <a:pt x="0" y="492251"/>
                </a:moveTo>
                <a:lnTo>
                  <a:pt x="0" y="0"/>
                </a:lnTo>
                <a:lnTo>
                  <a:pt x="102107" y="0"/>
                </a:lnTo>
                <a:lnTo>
                  <a:pt x="102107" y="492251"/>
                </a:lnTo>
                <a:lnTo>
                  <a:pt x="0" y="4922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92711" y="2813303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4" h="490220">
                <a:moveTo>
                  <a:pt x="105244" y="129730"/>
                </a:moveTo>
                <a:lnTo>
                  <a:pt x="3048" y="129730"/>
                </a:lnTo>
                <a:lnTo>
                  <a:pt x="3048" y="489978"/>
                </a:lnTo>
                <a:lnTo>
                  <a:pt x="105244" y="489978"/>
                </a:lnTo>
                <a:lnTo>
                  <a:pt x="105244" y="129730"/>
                </a:lnTo>
                <a:close/>
              </a:path>
              <a:path w="107314" h="490220">
                <a:moveTo>
                  <a:pt x="106768" y="0"/>
                </a:moveTo>
                <a:lnTo>
                  <a:pt x="0" y="0"/>
                </a:lnTo>
                <a:lnTo>
                  <a:pt x="0" y="90017"/>
                </a:lnTo>
                <a:lnTo>
                  <a:pt x="106768" y="90017"/>
                </a:lnTo>
                <a:lnTo>
                  <a:pt x="106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77305" y="2936938"/>
            <a:ext cx="378460" cy="474980"/>
          </a:xfrm>
          <a:custGeom>
            <a:avLst/>
            <a:gdLst/>
            <a:ahLst/>
            <a:cxnLst/>
            <a:rect l="l" t="t" r="r" b="b"/>
            <a:pathLst>
              <a:path w="378460" h="474979">
                <a:moveTo>
                  <a:pt x="0" y="169449"/>
                </a:moveTo>
                <a:lnTo>
                  <a:pt x="0" y="167925"/>
                </a:lnTo>
                <a:lnTo>
                  <a:pt x="6138" y="117849"/>
                </a:lnTo>
                <a:lnTo>
                  <a:pt x="23202" y="76214"/>
                </a:lnTo>
                <a:lnTo>
                  <a:pt x="49160" y="43314"/>
                </a:lnTo>
                <a:lnTo>
                  <a:pt x="81985" y="19448"/>
                </a:lnTo>
                <a:lnTo>
                  <a:pt x="119646" y="4911"/>
                </a:lnTo>
                <a:lnTo>
                  <a:pt x="160115" y="0"/>
                </a:lnTo>
                <a:lnTo>
                  <a:pt x="196722" y="3959"/>
                </a:lnTo>
                <a:lnTo>
                  <a:pt x="197555" y="4049"/>
                </a:lnTo>
                <a:lnTo>
                  <a:pt x="228397" y="15251"/>
                </a:lnTo>
                <a:lnTo>
                  <a:pt x="254077" y="32187"/>
                </a:lnTo>
                <a:lnTo>
                  <a:pt x="276034" y="53435"/>
                </a:lnTo>
                <a:lnTo>
                  <a:pt x="276034" y="6095"/>
                </a:lnTo>
                <a:lnTo>
                  <a:pt x="378237" y="6095"/>
                </a:lnTo>
                <a:lnTo>
                  <a:pt x="378237" y="285464"/>
                </a:lnTo>
                <a:lnTo>
                  <a:pt x="375380" y="330396"/>
                </a:lnTo>
                <a:lnTo>
                  <a:pt x="366807" y="369034"/>
                </a:lnTo>
                <a:lnTo>
                  <a:pt x="332517" y="427386"/>
                </a:lnTo>
                <a:lnTo>
                  <a:pt x="277558" y="459876"/>
                </a:lnTo>
                <a:lnTo>
                  <a:pt x="277558" y="167925"/>
                </a:lnTo>
                <a:lnTo>
                  <a:pt x="270818" y="134184"/>
                </a:lnTo>
                <a:lnTo>
                  <a:pt x="252210" y="107596"/>
                </a:lnTo>
                <a:lnTo>
                  <a:pt x="224154" y="90170"/>
                </a:lnTo>
                <a:lnTo>
                  <a:pt x="189071" y="83915"/>
                </a:lnTo>
                <a:lnTo>
                  <a:pt x="154909" y="90170"/>
                </a:lnTo>
                <a:lnTo>
                  <a:pt x="127301" y="107596"/>
                </a:lnTo>
                <a:lnTo>
                  <a:pt x="108838" y="134184"/>
                </a:lnTo>
                <a:lnTo>
                  <a:pt x="102108" y="167925"/>
                </a:lnTo>
                <a:lnTo>
                  <a:pt x="102108" y="325713"/>
                </a:lnTo>
                <a:lnTo>
                  <a:pt x="81308" y="317588"/>
                </a:lnTo>
                <a:lnTo>
                  <a:pt x="48589" y="293489"/>
                </a:lnTo>
                <a:lnTo>
                  <a:pt x="22863" y="260484"/>
                </a:lnTo>
                <a:lnTo>
                  <a:pt x="6138" y="219257"/>
                </a:lnTo>
                <a:lnTo>
                  <a:pt x="6138" y="219865"/>
                </a:lnTo>
                <a:lnTo>
                  <a:pt x="0" y="169449"/>
                </a:lnTo>
                <a:close/>
              </a:path>
              <a:path w="378460" h="474979">
                <a:moveTo>
                  <a:pt x="102108" y="325713"/>
                </a:moveTo>
                <a:lnTo>
                  <a:pt x="102108" y="169449"/>
                </a:lnTo>
                <a:lnTo>
                  <a:pt x="108838" y="202937"/>
                </a:lnTo>
                <a:lnTo>
                  <a:pt x="127301" y="228969"/>
                </a:lnTo>
                <a:lnTo>
                  <a:pt x="154909" y="245838"/>
                </a:lnTo>
                <a:lnTo>
                  <a:pt x="189071" y="251841"/>
                </a:lnTo>
                <a:lnTo>
                  <a:pt x="224154" y="245838"/>
                </a:lnTo>
                <a:lnTo>
                  <a:pt x="252019" y="229083"/>
                </a:lnTo>
                <a:lnTo>
                  <a:pt x="252210" y="228969"/>
                </a:lnTo>
                <a:lnTo>
                  <a:pt x="270818" y="202937"/>
                </a:lnTo>
                <a:lnTo>
                  <a:pt x="277558" y="169449"/>
                </a:lnTo>
                <a:lnTo>
                  <a:pt x="277558" y="277844"/>
                </a:lnTo>
                <a:lnTo>
                  <a:pt x="253863" y="302576"/>
                </a:lnTo>
                <a:lnTo>
                  <a:pt x="227445" y="321325"/>
                </a:lnTo>
                <a:lnTo>
                  <a:pt x="196722" y="333217"/>
                </a:lnTo>
                <a:lnTo>
                  <a:pt x="160115" y="337375"/>
                </a:lnTo>
                <a:lnTo>
                  <a:pt x="119646" y="332422"/>
                </a:lnTo>
                <a:lnTo>
                  <a:pt x="119117" y="332358"/>
                </a:lnTo>
                <a:lnTo>
                  <a:pt x="102108" y="325713"/>
                </a:lnTo>
                <a:close/>
              </a:path>
              <a:path w="378460" h="474979">
                <a:moveTo>
                  <a:pt x="18288" y="438054"/>
                </a:moveTo>
                <a:lnTo>
                  <a:pt x="53340" y="360235"/>
                </a:lnTo>
                <a:lnTo>
                  <a:pt x="80953" y="374490"/>
                </a:lnTo>
                <a:lnTo>
                  <a:pt x="109585" y="385048"/>
                </a:lnTo>
                <a:lnTo>
                  <a:pt x="140216" y="391605"/>
                </a:lnTo>
                <a:lnTo>
                  <a:pt x="173831" y="393858"/>
                </a:lnTo>
                <a:lnTo>
                  <a:pt x="219653" y="387603"/>
                </a:lnTo>
                <a:lnTo>
                  <a:pt x="252019" y="369034"/>
                </a:lnTo>
                <a:lnTo>
                  <a:pt x="271222" y="338445"/>
                </a:lnTo>
                <a:lnTo>
                  <a:pt x="277558" y="296132"/>
                </a:lnTo>
                <a:lnTo>
                  <a:pt x="277558" y="459876"/>
                </a:lnTo>
                <a:lnTo>
                  <a:pt x="268414" y="463665"/>
                </a:lnTo>
                <a:lnTo>
                  <a:pt x="226084" y="472057"/>
                </a:lnTo>
                <a:lnTo>
                  <a:pt x="176879" y="474726"/>
                </a:lnTo>
                <a:lnTo>
                  <a:pt x="134097" y="472438"/>
                </a:lnTo>
                <a:lnTo>
                  <a:pt x="93011" y="465570"/>
                </a:lnTo>
                <a:lnTo>
                  <a:pt x="54212" y="454111"/>
                </a:lnTo>
                <a:lnTo>
                  <a:pt x="18288" y="4380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48590" y="2813303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4" h="490220">
                <a:moveTo>
                  <a:pt x="105257" y="129730"/>
                </a:moveTo>
                <a:lnTo>
                  <a:pt x="3048" y="129730"/>
                </a:lnTo>
                <a:lnTo>
                  <a:pt x="3048" y="489978"/>
                </a:lnTo>
                <a:lnTo>
                  <a:pt x="105257" y="489978"/>
                </a:lnTo>
                <a:lnTo>
                  <a:pt x="105257" y="129730"/>
                </a:lnTo>
                <a:close/>
              </a:path>
              <a:path w="107314" h="490220">
                <a:moveTo>
                  <a:pt x="106781" y="0"/>
                </a:moveTo>
                <a:lnTo>
                  <a:pt x="0" y="0"/>
                </a:lnTo>
                <a:lnTo>
                  <a:pt x="0" y="90017"/>
                </a:lnTo>
                <a:lnTo>
                  <a:pt x="106781" y="90017"/>
                </a:lnTo>
                <a:lnTo>
                  <a:pt x="106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49961" y="2813304"/>
            <a:ext cx="377190" cy="496570"/>
          </a:xfrm>
          <a:custGeom>
            <a:avLst/>
            <a:gdLst/>
            <a:ahLst/>
            <a:cxnLst/>
            <a:rect l="l" t="t" r="r" b="b"/>
            <a:pathLst>
              <a:path w="377190" h="496570">
                <a:moveTo>
                  <a:pt x="100679" y="309848"/>
                </a:moveTo>
                <a:lnTo>
                  <a:pt x="100679" y="181641"/>
                </a:lnTo>
                <a:lnTo>
                  <a:pt x="121744" y="158393"/>
                </a:lnTo>
                <a:lnTo>
                  <a:pt x="146827" y="140029"/>
                </a:lnTo>
                <a:lnTo>
                  <a:pt x="177054" y="127969"/>
                </a:lnTo>
                <a:lnTo>
                  <a:pt x="213550" y="123634"/>
                </a:lnTo>
                <a:lnTo>
                  <a:pt x="254780" y="129054"/>
                </a:lnTo>
                <a:lnTo>
                  <a:pt x="293172" y="145115"/>
                </a:lnTo>
                <a:lnTo>
                  <a:pt x="326647" y="171521"/>
                </a:lnTo>
                <a:lnTo>
                  <a:pt x="353130" y="207976"/>
                </a:lnTo>
                <a:lnTo>
                  <a:pt x="370649" y="254465"/>
                </a:lnTo>
                <a:lnTo>
                  <a:pt x="370649" y="255124"/>
                </a:lnTo>
                <a:lnTo>
                  <a:pt x="376809" y="309848"/>
                </a:lnTo>
                <a:lnTo>
                  <a:pt x="370649" y="365512"/>
                </a:lnTo>
                <a:lnTo>
                  <a:pt x="353469" y="411719"/>
                </a:lnTo>
                <a:lnTo>
                  <a:pt x="327219" y="448175"/>
                </a:lnTo>
                <a:lnTo>
                  <a:pt x="293849" y="474581"/>
                </a:lnTo>
                <a:lnTo>
                  <a:pt x="274605" y="482601"/>
                </a:lnTo>
                <a:lnTo>
                  <a:pt x="274605" y="309848"/>
                </a:lnTo>
                <a:lnTo>
                  <a:pt x="267661" y="269225"/>
                </a:lnTo>
                <a:lnTo>
                  <a:pt x="248840" y="237898"/>
                </a:lnTo>
                <a:lnTo>
                  <a:pt x="221161" y="217734"/>
                </a:lnTo>
                <a:lnTo>
                  <a:pt x="187642" y="210597"/>
                </a:lnTo>
                <a:lnTo>
                  <a:pt x="153440" y="217734"/>
                </a:lnTo>
                <a:lnTo>
                  <a:pt x="125837" y="237898"/>
                </a:lnTo>
                <a:lnTo>
                  <a:pt x="107395" y="269225"/>
                </a:lnTo>
                <a:lnTo>
                  <a:pt x="100679" y="309848"/>
                </a:lnTo>
                <a:close/>
              </a:path>
              <a:path w="377190" h="496570">
                <a:moveTo>
                  <a:pt x="100679" y="442626"/>
                </a:moveTo>
                <a:lnTo>
                  <a:pt x="100679" y="309848"/>
                </a:lnTo>
                <a:lnTo>
                  <a:pt x="107395" y="351351"/>
                </a:lnTo>
                <a:lnTo>
                  <a:pt x="125837" y="383131"/>
                </a:lnTo>
                <a:lnTo>
                  <a:pt x="153440" y="403462"/>
                </a:lnTo>
                <a:lnTo>
                  <a:pt x="187642" y="410622"/>
                </a:lnTo>
                <a:lnTo>
                  <a:pt x="221161" y="403462"/>
                </a:lnTo>
                <a:lnTo>
                  <a:pt x="248840" y="383131"/>
                </a:lnTo>
                <a:lnTo>
                  <a:pt x="267661" y="351351"/>
                </a:lnTo>
                <a:lnTo>
                  <a:pt x="274605" y="309848"/>
                </a:lnTo>
                <a:lnTo>
                  <a:pt x="274605" y="482601"/>
                </a:lnTo>
                <a:lnTo>
                  <a:pt x="255310" y="490642"/>
                </a:lnTo>
                <a:lnTo>
                  <a:pt x="213550" y="496062"/>
                </a:lnTo>
                <a:lnTo>
                  <a:pt x="177054" y="491895"/>
                </a:lnTo>
                <a:lnTo>
                  <a:pt x="176197" y="491798"/>
                </a:lnTo>
                <a:lnTo>
                  <a:pt x="145684" y="480238"/>
                </a:lnTo>
                <a:lnTo>
                  <a:pt x="120887" y="463232"/>
                </a:lnTo>
                <a:lnTo>
                  <a:pt x="100679" y="442626"/>
                </a:lnTo>
                <a:close/>
              </a:path>
              <a:path w="377190" h="496570">
                <a:moveTo>
                  <a:pt x="0" y="489966"/>
                </a:moveTo>
                <a:lnTo>
                  <a:pt x="0" y="0"/>
                </a:lnTo>
                <a:lnTo>
                  <a:pt x="100679" y="0"/>
                </a:lnTo>
                <a:lnTo>
                  <a:pt x="100679" y="489966"/>
                </a:lnTo>
                <a:lnTo>
                  <a:pt x="0" y="48996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07352" y="2811780"/>
            <a:ext cx="102235" cy="492759"/>
          </a:xfrm>
          <a:custGeom>
            <a:avLst/>
            <a:gdLst/>
            <a:ahLst/>
            <a:cxnLst/>
            <a:rect l="l" t="t" r="r" b="b"/>
            <a:pathLst>
              <a:path w="102234" h="492760">
                <a:moveTo>
                  <a:pt x="0" y="492251"/>
                </a:moveTo>
                <a:lnTo>
                  <a:pt x="0" y="0"/>
                </a:lnTo>
                <a:lnTo>
                  <a:pt x="102108" y="0"/>
                </a:lnTo>
                <a:lnTo>
                  <a:pt x="102108" y="492251"/>
                </a:lnTo>
                <a:lnTo>
                  <a:pt x="0" y="4922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187660" y="2936938"/>
            <a:ext cx="352425" cy="374015"/>
          </a:xfrm>
          <a:custGeom>
            <a:avLst/>
            <a:gdLst/>
            <a:ahLst/>
            <a:cxnLst/>
            <a:rect l="l" t="t" r="r" b="b"/>
            <a:pathLst>
              <a:path w="352425" h="374014">
                <a:moveTo>
                  <a:pt x="0" y="187737"/>
                </a:moveTo>
                <a:lnTo>
                  <a:pt x="0" y="186213"/>
                </a:lnTo>
                <a:lnTo>
                  <a:pt x="5898" y="136899"/>
                </a:lnTo>
                <a:lnTo>
                  <a:pt x="22807" y="92470"/>
                </a:lnTo>
                <a:lnTo>
                  <a:pt x="49541" y="54744"/>
                </a:lnTo>
                <a:lnTo>
                  <a:pt x="84920" y="25544"/>
                </a:lnTo>
                <a:lnTo>
                  <a:pt x="127760" y="6689"/>
                </a:lnTo>
                <a:lnTo>
                  <a:pt x="176879" y="0"/>
                </a:lnTo>
                <a:lnTo>
                  <a:pt x="224537" y="5458"/>
                </a:lnTo>
                <a:lnTo>
                  <a:pt x="264355" y="20851"/>
                </a:lnTo>
                <a:lnTo>
                  <a:pt x="296519" y="44709"/>
                </a:lnTo>
                <a:lnTo>
                  <a:pt x="321213" y="75560"/>
                </a:lnTo>
                <a:lnTo>
                  <a:pt x="338623" y="111932"/>
                </a:lnTo>
                <a:lnTo>
                  <a:pt x="348934" y="152355"/>
                </a:lnTo>
                <a:lnTo>
                  <a:pt x="352329" y="195357"/>
                </a:lnTo>
                <a:lnTo>
                  <a:pt x="352329" y="200429"/>
                </a:lnTo>
                <a:lnTo>
                  <a:pt x="352139" y="207787"/>
                </a:lnTo>
                <a:lnTo>
                  <a:pt x="351686" y="214511"/>
                </a:lnTo>
                <a:lnTo>
                  <a:pt x="350805" y="221360"/>
                </a:lnTo>
                <a:lnTo>
                  <a:pt x="253174" y="221360"/>
                </a:lnTo>
                <a:lnTo>
                  <a:pt x="253174" y="158781"/>
                </a:lnTo>
                <a:lnTo>
                  <a:pt x="244695" y="127279"/>
                </a:lnTo>
                <a:lnTo>
                  <a:pt x="228778" y="102643"/>
                </a:lnTo>
                <a:lnTo>
                  <a:pt x="205985" y="86598"/>
                </a:lnTo>
                <a:lnTo>
                  <a:pt x="176879" y="80867"/>
                </a:lnTo>
                <a:lnTo>
                  <a:pt x="148447" y="86384"/>
                </a:lnTo>
                <a:lnTo>
                  <a:pt x="125444" y="102072"/>
                </a:lnTo>
                <a:lnTo>
                  <a:pt x="108727" y="126636"/>
                </a:lnTo>
                <a:lnTo>
                  <a:pt x="99155" y="158781"/>
                </a:lnTo>
                <a:lnTo>
                  <a:pt x="99155" y="353665"/>
                </a:lnTo>
                <a:lnTo>
                  <a:pt x="90790" y="350438"/>
                </a:lnTo>
                <a:lnTo>
                  <a:pt x="53161" y="322635"/>
                </a:lnTo>
                <a:lnTo>
                  <a:pt x="24556" y="285545"/>
                </a:lnTo>
                <a:lnTo>
                  <a:pt x="6371" y="240226"/>
                </a:lnTo>
                <a:lnTo>
                  <a:pt x="0" y="187737"/>
                </a:lnTo>
                <a:close/>
              </a:path>
              <a:path w="352425" h="374014">
                <a:moveTo>
                  <a:pt x="100679" y="354253"/>
                </a:moveTo>
                <a:lnTo>
                  <a:pt x="100679" y="221360"/>
                </a:lnTo>
                <a:lnTo>
                  <a:pt x="112561" y="252538"/>
                </a:lnTo>
                <a:lnTo>
                  <a:pt x="131730" y="274974"/>
                </a:lnTo>
                <a:lnTo>
                  <a:pt x="157472" y="288534"/>
                </a:lnTo>
                <a:lnTo>
                  <a:pt x="189071" y="293084"/>
                </a:lnTo>
                <a:lnTo>
                  <a:pt x="212986" y="290987"/>
                </a:lnTo>
                <a:lnTo>
                  <a:pt x="234874" y="284309"/>
                </a:lnTo>
                <a:lnTo>
                  <a:pt x="255601" y="272470"/>
                </a:lnTo>
                <a:lnTo>
                  <a:pt x="276034" y="254888"/>
                </a:lnTo>
                <a:lnTo>
                  <a:pt x="334041" y="306800"/>
                </a:lnTo>
                <a:lnTo>
                  <a:pt x="306196" y="335335"/>
                </a:lnTo>
                <a:lnTo>
                  <a:pt x="272796" y="356413"/>
                </a:lnTo>
                <a:lnTo>
                  <a:pt x="233395" y="369473"/>
                </a:lnTo>
                <a:lnTo>
                  <a:pt x="187547" y="373951"/>
                </a:lnTo>
                <a:lnTo>
                  <a:pt x="136050" y="367896"/>
                </a:lnTo>
                <a:lnTo>
                  <a:pt x="100679" y="354253"/>
                </a:lnTo>
                <a:close/>
              </a:path>
              <a:path w="352425" h="374014">
                <a:moveTo>
                  <a:pt x="99155" y="353665"/>
                </a:moveTo>
                <a:lnTo>
                  <a:pt x="99155" y="158781"/>
                </a:lnTo>
                <a:lnTo>
                  <a:pt x="253174" y="158781"/>
                </a:lnTo>
                <a:lnTo>
                  <a:pt x="253174" y="221360"/>
                </a:lnTo>
                <a:lnTo>
                  <a:pt x="100679" y="221360"/>
                </a:lnTo>
                <a:lnTo>
                  <a:pt x="100679" y="354253"/>
                </a:lnTo>
                <a:lnTo>
                  <a:pt x="99155" y="3536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731859" y="3614648"/>
            <a:ext cx="647065" cy="502284"/>
          </a:xfrm>
          <a:custGeom>
            <a:avLst/>
            <a:gdLst/>
            <a:ahLst/>
            <a:cxnLst/>
            <a:rect l="l" t="t" r="r" b="b"/>
            <a:pathLst>
              <a:path w="647064" h="502285">
                <a:moveTo>
                  <a:pt x="225742" y="9245"/>
                </a:moveTo>
                <a:lnTo>
                  <a:pt x="211340" y="5219"/>
                </a:lnTo>
                <a:lnTo>
                  <a:pt x="195072" y="2336"/>
                </a:lnTo>
                <a:lnTo>
                  <a:pt x="176237" y="584"/>
                </a:lnTo>
                <a:lnTo>
                  <a:pt x="154114" y="0"/>
                </a:lnTo>
                <a:lnTo>
                  <a:pt x="128320" y="1727"/>
                </a:lnTo>
                <a:lnTo>
                  <a:pt x="86512" y="15506"/>
                </a:lnTo>
                <a:lnTo>
                  <a:pt x="57950" y="43903"/>
                </a:lnTo>
                <a:lnTo>
                  <a:pt x="43116" y="86969"/>
                </a:lnTo>
                <a:lnTo>
                  <a:pt x="41148" y="114490"/>
                </a:lnTo>
                <a:lnTo>
                  <a:pt x="41148" y="137452"/>
                </a:lnTo>
                <a:lnTo>
                  <a:pt x="0" y="137452"/>
                </a:lnTo>
                <a:lnTo>
                  <a:pt x="0" y="221361"/>
                </a:lnTo>
                <a:lnTo>
                  <a:pt x="41148" y="221361"/>
                </a:lnTo>
                <a:lnTo>
                  <a:pt x="41148" y="494639"/>
                </a:lnTo>
                <a:lnTo>
                  <a:pt x="143357" y="494639"/>
                </a:lnTo>
                <a:lnTo>
                  <a:pt x="143357" y="221361"/>
                </a:lnTo>
                <a:lnTo>
                  <a:pt x="225742" y="221361"/>
                </a:lnTo>
                <a:lnTo>
                  <a:pt x="225742" y="138976"/>
                </a:lnTo>
                <a:lnTo>
                  <a:pt x="141833" y="138976"/>
                </a:lnTo>
                <a:lnTo>
                  <a:pt x="141833" y="125260"/>
                </a:lnTo>
                <a:lnTo>
                  <a:pt x="144360" y="107429"/>
                </a:lnTo>
                <a:lnTo>
                  <a:pt x="151777" y="95072"/>
                </a:lnTo>
                <a:lnTo>
                  <a:pt x="163766" y="87871"/>
                </a:lnTo>
                <a:lnTo>
                  <a:pt x="180022" y="85534"/>
                </a:lnTo>
                <a:lnTo>
                  <a:pt x="192100" y="86106"/>
                </a:lnTo>
                <a:lnTo>
                  <a:pt x="203454" y="87820"/>
                </a:lnTo>
                <a:lnTo>
                  <a:pt x="214528" y="90678"/>
                </a:lnTo>
                <a:lnTo>
                  <a:pt x="225742" y="94678"/>
                </a:lnTo>
                <a:lnTo>
                  <a:pt x="225742" y="9245"/>
                </a:lnTo>
                <a:close/>
              </a:path>
              <a:path w="647064" h="502285">
                <a:moveTo>
                  <a:pt x="646747" y="314515"/>
                </a:moveTo>
                <a:lnTo>
                  <a:pt x="641769" y="271513"/>
                </a:lnTo>
                <a:lnTo>
                  <a:pt x="627519" y="232194"/>
                </a:lnTo>
                <a:lnTo>
                  <a:pt x="604951" y="197637"/>
                </a:lnTo>
                <a:lnTo>
                  <a:pt x="575081" y="168897"/>
                </a:lnTo>
                <a:lnTo>
                  <a:pt x="544537" y="150469"/>
                </a:lnTo>
                <a:lnTo>
                  <a:pt x="544537" y="314515"/>
                </a:lnTo>
                <a:lnTo>
                  <a:pt x="544537" y="316039"/>
                </a:lnTo>
                <a:lnTo>
                  <a:pt x="538378" y="354088"/>
                </a:lnTo>
                <a:lnTo>
                  <a:pt x="520344" y="385699"/>
                </a:lnTo>
                <a:lnTo>
                  <a:pt x="491134" y="407301"/>
                </a:lnTo>
                <a:lnTo>
                  <a:pt x="451485" y="415290"/>
                </a:lnTo>
                <a:lnTo>
                  <a:pt x="412915" y="407060"/>
                </a:lnTo>
                <a:lnTo>
                  <a:pt x="383044" y="384937"/>
                </a:lnTo>
                <a:lnTo>
                  <a:pt x="363753" y="352806"/>
                </a:lnTo>
                <a:lnTo>
                  <a:pt x="356895" y="314515"/>
                </a:lnTo>
                <a:lnTo>
                  <a:pt x="363296" y="276466"/>
                </a:lnTo>
                <a:lnTo>
                  <a:pt x="381711" y="244856"/>
                </a:lnTo>
                <a:lnTo>
                  <a:pt x="410984" y="223253"/>
                </a:lnTo>
                <a:lnTo>
                  <a:pt x="449961" y="215265"/>
                </a:lnTo>
                <a:lnTo>
                  <a:pt x="488569" y="223469"/>
                </a:lnTo>
                <a:lnTo>
                  <a:pt x="518439" y="245427"/>
                </a:lnTo>
                <a:lnTo>
                  <a:pt x="537705" y="277101"/>
                </a:lnTo>
                <a:lnTo>
                  <a:pt x="544537" y="314515"/>
                </a:lnTo>
                <a:lnTo>
                  <a:pt x="544537" y="150469"/>
                </a:lnTo>
                <a:lnTo>
                  <a:pt x="538886" y="147053"/>
                </a:lnTo>
                <a:lnTo>
                  <a:pt x="497357" y="133172"/>
                </a:lnTo>
                <a:lnTo>
                  <a:pt x="496404" y="133070"/>
                </a:lnTo>
                <a:lnTo>
                  <a:pt x="451485" y="128308"/>
                </a:lnTo>
                <a:lnTo>
                  <a:pt x="405612" y="133248"/>
                </a:lnTo>
                <a:lnTo>
                  <a:pt x="364096" y="147320"/>
                </a:lnTo>
                <a:lnTo>
                  <a:pt x="327926" y="169379"/>
                </a:lnTo>
                <a:lnTo>
                  <a:pt x="298069" y="198272"/>
                </a:lnTo>
                <a:lnTo>
                  <a:pt x="275526" y="232867"/>
                </a:lnTo>
                <a:lnTo>
                  <a:pt x="261289" y="271995"/>
                </a:lnTo>
                <a:lnTo>
                  <a:pt x="256311" y="314515"/>
                </a:lnTo>
                <a:lnTo>
                  <a:pt x="256311" y="316039"/>
                </a:lnTo>
                <a:lnTo>
                  <a:pt x="261289" y="359791"/>
                </a:lnTo>
                <a:lnTo>
                  <a:pt x="261289" y="359283"/>
                </a:lnTo>
                <a:lnTo>
                  <a:pt x="275234" y="398360"/>
                </a:lnTo>
                <a:lnTo>
                  <a:pt x="297472" y="432917"/>
                </a:lnTo>
                <a:lnTo>
                  <a:pt x="326999" y="461657"/>
                </a:lnTo>
                <a:lnTo>
                  <a:pt x="356895" y="479856"/>
                </a:lnTo>
                <a:lnTo>
                  <a:pt x="362877" y="483501"/>
                </a:lnTo>
                <a:lnTo>
                  <a:pt x="404177" y="497382"/>
                </a:lnTo>
                <a:lnTo>
                  <a:pt x="449961" y="502259"/>
                </a:lnTo>
                <a:lnTo>
                  <a:pt x="496404" y="497306"/>
                </a:lnTo>
                <a:lnTo>
                  <a:pt x="538378" y="483171"/>
                </a:lnTo>
                <a:lnTo>
                  <a:pt x="544537" y="479425"/>
                </a:lnTo>
                <a:lnTo>
                  <a:pt x="574802" y="461048"/>
                </a:lnTo>
                <a:lnTo>
                  <a:pt x="604951" y="431812"/>
                </a:lnTo>
                <a:lnTo>
                  <a:pt x="627519" y="397040"/>
                </a:lnTo>
                <a:lnTo>
                  <a:pt x="641769" y="357568"/>
                </a:lnTo>
                <a:lnTo>
                  <a:pt x="646747" y="3145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51860" y="3742944"/>
            <a:ext cx="217170" cy="366395"/>
          </a:xfrm>
          <a:custGeom>
            <a:avLst/>
            <a:gdLst/>
            <a:ahLst/>
            <a:cxnLst/>
            <a:rect l="l" t="t" r="r" b="b"/>
            <a:pathLst>
              <a:path w="217170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79343"/>
                </a:lnTo>
                <a:lnTo>
                  <a:pt x="119863" y="45260"/>
                </a:lnTo>
                <a:lnTo>
                  <a:pt x="143970" y="19633"/>
                </a:lnTo>
                <a:lnTo>
                  <a:pt x="175792" y="4025"/>
                </a:lnTo>
                <a:lnTo>
                  <a:pt x="216598" y="0"/>
                </a:lnTo>
                <a:lnTo>
                  <a:pt x="216598" y="106775"/>
                </a:lnTo>
                <a:lnTo>
                  <a:pt x="212026" y="106775"/>
                </a:lnTo>
                <a:lnTo>
                  <a:pt x="165894" y="114555"/>
                </a:lnTo>
                <a:lnTo>
                  <a:pt x="131361" y="138088"/>
                </a:lnTo>
                <a:lnTo>
                  <a:pt x="109705" y="177659"/>
                </a:lnTo>
                <a:lnTo>
                  <a:pt x="102203" y="233552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44588" y="3639121"/>
            <a:ext cx="469900" cy="470534"/>
          </a:xfrm>
          <a:custGeom>
            <a:avLst/>
            <a:gdLst/>
            <a:ahLst/>
            <a:cxnLst/>
            <a:rect l="l" t="t" r="r" b="b"/>
            <a:pathLst>
              <a:path w="469900" h="470535">
                <a:moveTo>
                  <a:pt x="0" y="470154"/>
                </a:moveTo>
                <a:lnTo>
                  <a:pt x="0" y="0"/>
                </a:lnTo>
                <a:lnTo>
                  <a:pt x="111347" y="0"/>
                </a:lnTo>
                <a:lnTo>
                  <a:pt x="234886" y="198405"/>
                </a:lnTo>
                <a:lnTo>
                  <a:pt x="358425" y="0"/>
                </a:lnTo>
                <a:lnTo>
                  <a:pt x="469773" y="0"/>
                </a:lnTo>
                <a:lnTo>
                  <a:pt x="469773" y="470154"/>
                </a:lnTo>
                <a:lnTo>
                  <a:pt x="367569" y="470154"/>
                </a:lnTo>
                <a:lnTo>
                  <a:pt x="367569" y="163353"/>
                </a:lnTo>
                <a:lnTo>
                  <a:pt x="234886" y="363283"/>
                </a:lnTo>
                <a:lnTo>
                  <a:pt x="231838" y="363283"/>
                </a:lnTo>
                <a:lnTo>
                  <a:pt x="100679" y="164877"/>
                </a:lnTo>
                <a:lnTo>
                  <a:pt x="100679" y="470154"/>
                </a:lnTo>
                <a:lnTo>
                  <a:pt x="0" y="4701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498276" y="3742944"/>
            <a:ext cx="354330" cy="374015"/>
          </a:xfrm>
          <a:custGeom>
            <a:avLst/>
            <a:gdLst/>
            <a:ahLst/>
            <a:cxnLst/>
            <a:rect l="l" t="t" r="r" b="b"/>
            <a:pathLst>
              <a:path w="354329" h="374014">
                <a:moveTo>
                  <a:pt x="0" y="187737"/>
                </a:moveTo>
                <a:lnTo>
                  <a:pt x="0" y="186213"/>
                </a:lnTo>
                <a:lnTo>
                  <a:pt x="5912" y="136899"/>
                </a:lnTo>
                <a:lnTo>
                  <a:pt x="22888" y="92470"/>
                </a:lnTo>
                <a:lnTo>
                  <a:pt x="49780" y="54744"/>
                </a:lnTo>
                <a:lnTo>
                  <a:pt x="85442" y="25544"/>
                </a:lnTo>
                <a:lnTo>
                  <a:pt x="128730" y="6689"/>
                </a:lnTo>
                <a:lnTo>
                  <a:pt x="178498" y="0"/>
                </a:lnTo>
                <a:lnTo>
                  <a:pt x="226156" y="5453"/>
                </a:lnTo>
                <a:lnTo>
                  <a:pt x="265974" y="20835"/>
                </a:lnTo>
                <a:lnTo>
                  <a:pt x="298138" y="44679"/>
                </a:lnTo>
                <a:lnTo>
                  <a:pt x="322833" y="75520"/>
                </a:lnTo>
                <a:lnTo>
                  <a:pt x="340243" y="111890"/>
                </a:lnTo>
                <a:lnTo>
                  <a:pt x="350553" y="152325"/>
                </a:lnTo>
                <a:lnTo>
                  <a:pt x="353949" y="195357"/>
                </a:lnTo>
                <a:lnTo>
                  <a:pt x="353710" y="201334"/>
                </a:lnTo>
                <a:lnTo>
                  <a:pt x="352663" y="214431"/>
                </a:lnTo>
                <a:lnTo>
                  <a:pt x="352425" y="221265"/>
                </a:lnTo>
                <a:lnTo>
                  <a:pt x="254793" y="221265"/>
                </a:lnTo>
                <a:lnTo>
                  <a:pt x="254793" y="158686"/>
                </a:lnTo>
                <a:lnTo>
                  <a:pt x="246301" y="127239"/>
                </a:lnTo>
                <a:lnTo>
                  <a:pt x="230362" y="102631"/>
                </a:lnTo>
                <a:lnTo>
                  <a:pt x="207564" y="86597"/>
                </a:lnTo>
                <a:lnTo>
                  <a:pt x="178498" y="80867"/>
                </a:lnTo>
                <a:lnTo>
                  <a:pt x="149368" y="86382"/>
                </a:lnTo>
                <a:lnTo>
                  <a:pt x="126408" y="102060"/>
                </a:lnTo>
                <a:lnTo>
                  <a:pt x="110039" y="126596"/>
                </a:lnTo>
                <a:lnTo>
                  <a:pt x="100679" y="158686"/>
                </a:lnTo>
                <a:lnTo>
                  <a:pt x="100679" y="353768"/>
                </a:lnTo>
                <a:lnTo>
                  <a:pt x="91990" y="350438"/>
                </a:lnTo>
                <a:lnTo>
                  <a:pt x="53971" y="322635"/>
                </a:lnTo>
                <a:lnTo>
                  <a:pt x="24976" y="285545"/>
                </a:lnTo>
                <a:lnTo>
                  <a:pt x="6491" y="240226"/>
                </a:lnTo>
                <a:lnTo>
                  <a:pt x="0" y="187737"/>
                </a:lnTo>
                <a:close/>
              </a:path>
              <a:path w="354329" h="374014">
                <a:moveTo>
                  <a:pt x="102203" y="354352"/>
                </a:moveTo>
                <a:lnTo>
                  <a:pt x="102203" y="221265"/>
                </a:lnTo>
                <a:lnTo>
                  <a:pt x="113433" y="252458"/>
                </a:lnTo>
                <a:lnTo>
                  <a:pt x="132540" y="274927"/>
                </a:lnTo>
                <a:lnTo>
                  <a:pt x="158219" y="288519"/>
                </a:lnTo>
                <a:lnTo>
                  <a:pt x="189166" y="293084"/>
                </a:lnTo>
                <a:lnTo>
                  <a:pt x="213708" y="290973"/>
                </a:lnTo>
                <a:lnTo>
                  <a:pt x="235696" y="284273"/>
                </a:lnTo>
                <a:lnTo>
                  <a:pt x="256541" y="272429"/>
                </a:lnTo>
                <a:lnTo>
                  <a:pt x="277653" y="254888"/>
                </a:lnTo>
                <a:lnTo>
                  <a:pt x="335565" y="306800"/>
                </a:lnTo>
                <a:lnTo>
                  <a:pt x="307560" y="335335"/>
                </a:lnTo>
                <a:lnTo>
                  <a:pt x="273831" y="356413"/>
                </a:lnTo>
                <a:lnTo>
                  <a:pt x="234370" y="369473"/>
                </a:lnTo>
                <a:lnTo>
                  <a:pt x="189166" y="373951"/>
                </a:lnTo>
                <a:lnTo>
                  <a:pt x="137550" y="367896"/>
                </a:lnTo>
                <a:lnTo>
                  <a:pt x="102203" y="354352"/>
                </a:lnTo>
                <a:close/>
              </a:path>
              <a:path w="354329" h="374014">
                <a:moveTo>
                  <a:pt x="100679" y="353768"/>
                </a:moveTo>
                <a:lnTo>
                  <a:pt x="100679" y="158686"/>
                </a:lnTo>
                <a:lnTo>
                  <a:pt x="254793" y="158686"/>
                </a:lnTo>
                <a:lnTo>
                  <a:pt x="254793" y="221265"/>
                </a:lnTo>
                <a:lnTo>
                  <a:pt x="102203" y="221265"/>
                </a:lnTo>
                <a:lnTo>
                  <a:pt x="102203" y="354352"/>
                </a:lnTo>
                <a:lnTo>
                  <a:pt x="100679" y="3537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1661" y="3619309"/>
            <a:ext cx="378460" cy="496570"/>
          </a:xfrm>
          <a:custGeom>
            <a:avLst/>
            <a:gdLst/>
            <a:ahLst/>
            <a:cxnLst/>
            <a:rect l="l" t="t" r="r" b="b"/>
            <a:pathLst>
              <a:path w="378460" h="496570">
                <a:moveTo>
                  <a:pt x="0" y="309848"/>
                </a:moveTo>
                <a:lnTo>
                  <a:pt x="6265" y="253228"/>
                </a:lnTo>
                <a:lnTo>
                  <a:pt x="6265" y="253899"/>
                </a:lnTo>
                <a:lnTo>
                  <a:pt x="23339" y="207976"/>
                </a:lnTo>
                <a:lnTo>
                  <a:pt x="49589" y="171521"/>
                </a:lnTo>
                <a:lnTo>
                  <a:pt x="82959" y="145115"/>
                </a:lnTo>
                <a:lnTo>
                  <a:pt x="121498" y="129054"/>
                </a:lnTo>
                <a:lnTo>
                  <a:pt x="163258" y="123634"/>
                </a:lnTo>
                <a:lnTo>
                  <a:pt x="199754" y="127800"/>
                </a:lnTo>
                <a:lnTo>
                  <a:pt x="200611" y="127898"/>
                </a:lnTo>
                <a:lnTo>
                  <a:pt x="231124" y="139457"/>
                </a:lnTo>
                <a:lnTo>
                  <a:pt x="255921" y="156464"/>
                </a:lnTo>
                <a:lnTo>
                  <a:pt x="276129" y="177069"/>
                </a:lnTo>
                <a:lnTo>
                  <a:pt x="276129" y="0"/>
                </a:lnTo>
                <a:lnTo>
                  <a:pt x="378333" y="0"/>
                </a:lnTo>
                <a:lnTo>
                  <a:pt x="378333" y="489966"/>
                </a:lnTo>
                <a:lnTo>
                  <a:pt x="277653" y="489966"/>
                </a:lnTo>
                <a:lnTo>
                  <a:pt x="277653" y="309848"/>
                </a:lnTo>
                <a:lnTo>
                  <a:pt x="270685" y="269225"/>
                </a:lnTo>
                <a:lnTo>
                  <a:pt x="251698" y="237898"/>
                </a:lnTo>
                <a:lnTo>
                  <a:pt x="223566" y="217734"/>
                </a:lnTo>
                <a:lnTo>
                  <a:pt x="189166" y="210597"/>
                </a:lnTo>
                <a:lnTo>
                  <a:pt x="155647" y="217519"/>
                </a:lnTo>
                <a:lnTo>
                  <a:pt x="127968" y="237327"/>
                </a:lnTo>
                <a:lnTo>
                  <a:pt x="109147" y="268582"/>
                </a:lnTo>
                <a:lnTo>
                  <a:pt x="102203" y="309848"/>
                </a:lnTo>
                <a:lnTo>
                  <a:pt x="102203" y="482348"/>
                </a:lnTo>
                <a:lnTo>
                  <a:pt x="83636" y="474581"/>
                </a:lnTo>
                <a:lnTo>
                  <a:pt x="50161" y="448175"/>
                </a:lnTo>
                <a:lnTo>
                  <a:pt x="23678" y="411719"/>
                </a:lnTo>
                <a:lnTo>
                  <a:pt x="6265" y="365512"/>
                </a:lnTo>
                <a:lnTo>
                  <a:pt x="0" y="309848"/>
                </a:lnTo>
                <a:close/>
              </a:path>
              <a:path w="378460" h="496570">
                <a:moveTo>
                  <a:pt x="102203" y="482348"/>
                </a:moveTo>
                <a:lnTo>
                  <a:pt x="102203" y="309848"/>
                </a:lnTo>
                <a:lnTo>
                  <a:pt x="109147" y="351351"/>
                </a:lnTo>
                <a:lnTo>
                  <a:pt x="127968" y="383131"/>
                </a:lnTo>
                <a:lnTo>
                  <a:pt x="155647" y="403462"/>
                </a:lnTo>
                <a:lnTo>
                  <a:pt x="189166" y="410622"/>
                </a:lnTo>
                <a:lnTo>
                  <a:pt x="223566" y="403462"/>
                </a:lnTo>
                <a:lnTo>
                  <a:pt x="251698" y="383131"/>
                </a:lnTo>
                <a:lnTo>
                  <a:pt x="270685" y="351351"/>
                </a:lnTo>
                <a:lnTo>
                  <a:pt x="277653" y="309848"/>
                </a:lnTo>
                <a:lnTo>
                  <a:pt x="277653" y="489966"/>
                </a:lnTo>
                <a:lnTo>
                  <a:pt x="276129" y="489966"/>
                </a:lnTo>
                <a:lnTo>
                  <a:pt x="276129" y="438054"/>
                </a:lnTo>
                <a:lnTo>
                  <a:pt x="255064" y="461303"/>
                </a:lnTo>
                <a:lnTo>
                  <a:pt x="229981" y="479667"/>
                </a:lnTo>
                <a:lnTo>
                  <a:pt x="199754" y="491726"/>
                </a:lnTo>
                <a:lnTo>
                  <a:pt x="163258" y="496062"/>
                </a:lnTo>
                <a:lnTo>
                  <a:pt x="122028" y="490642"/>
                </a:lnTo>
                <a:lnTo>
                  <a:pt x="102203" y="482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83047" y="3619309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4" h="490220">
                <a:moveTo>
                  <a:pt x="103720" y="129730"/>
                </a:moveTo>
                <a:lnTo>
                  <a:pt x="3048" y="129730"/>
                </a:lnTo>
                <a:lnTo>
                  <a:pt x="3048" y="489966"/>
                </a:lnTo>
                <a:lnTo>
                  <a:pt x="103720" y="489966"/>
                </a:lnTo>
                <a:lnTo>
                  <a:pt x="103720" y="129730"/>
                </a:lnTo>
                <a:close/>
              </a:path>
              <a:path w="107314" h="490220">
                <a:moveTo>
                  <a:pt x="106768" y="0"/>
                </a:moveTo>
                <a:lnTo>
                  <a:pt x="0" y="0"/>
                </a:lnTo>
                <a:lnTo>
                  <a:pt x="0" y="90017"/>
                </a:lnTo>
                <a:lnTo>
                  <a:pt x="106768" y="90017"/>
                </a:lnTo>
                <a:lnTo>
                  <a:pt x="106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66016" y="3742956"/>
            <a:ext cx="709930" cy="374015"/>
          </a:xfrm>
          <a:custGeom>
            <a:avLst/>
            <a:gdLst/>
            <a:ahLst/>
            <a:cxnLst/>
            <a:rect l="l" t="t" r="r" b="b"/>
            <a:pathLst>
              <a:path w="709929" h="374014">
                <a:moveTo>
                  <a:pt x="334137" y="308317"/>
                </a:moveTo>
                <a:lnTo>
                  <a:pt x="274612" y="248793"/>
                </a:lnTo>
                <a:lnTo>
                  <a:pt x="256184" y="264401"/>
                </a:lnTo>
                <a:lnTo>
                  <a:pt x="236880" y="276453"/>
                </a:lnTo>
                <a:lnTo>
                  <a:pt x="215849" y="284226"/>
                </a:lnTo>
                <a:lnTo>
                  <a:pt x="192214" y="286981"/>
                </a:lnTo>
                <a:lnTo>
                  <a:pt x="154127" y="279184"/>
                </a:lnTo>
                <a:lnTo>
                  <a:pt x="125310" y="257771"/>
                </a:lnTo>
                <a:lnTo>
                  <a:pt x="107061" y="225780"/>
                </a:lnTo>
                <a:lnTo>
                  <a:pt x="100685" y="186207"/>
                </a:lnTo>
                <a:lnTo>
                  <a:pt x="107200" y="148158"/>
                </a:lnTo>
                <a:lnTo>
                  <a:pt x="125310" y="116547"/>
                </a:lnTo>
                <a:lnTo>
                  <a:pt x="152844" y="94945"/>
                </a:lnTo>
                <a:lnTo>
                  <a:pt x="187642" y="86956"/>
                </a:lnTo>
                <a:lnTo>
                  <a:pt x="212775" y="89725"/>
                </a:lnTo>
                <a:lnTo>
                  <a:pt x="234022" y="97637"/>
                </a:lnTo>
                <a:lnTo>
                  <a:pt x="252679" y="110147"/>
                </a:lnTo>
                <a:lnTo>
                  <a:pt x="270040" y="126682"/>
                </a:lnTo>
                <a:lnTo>
                  <a:pt x="332613" y="59524"/>
                </a:lnTo>
                <a:lnTo>
                  <a:pt x="305460" y="34747"/>
                </a:lnTo>
                <a:lnTo>
                  <a:pt x="273469" y="16002"/>
                </a:lnTo>
                <a:lnTo>
                  <a:pt x="235191" y="4140"/>
                </a:lnTo>
                <a:lnTo>
                  <a:pt x="234022" y="4038"/>
                </a:lnTo>
                <a:lnTo>
                  <a:pt x="189166" y="0"/>
                </a:lnTo>
                <a:lnTo>
                  <a:pt x="136499" y="6680"/>
                </a:lnTo>
                <a:lnTo>
                  <a:pt x="90639" y="25539"/>
                </a:lnTo>
                <a:lnTo>
                  <a:pt x="52832" y="54737"/>
                </a:lnTo>
                <a:lnTo>
                  <a:pt x="24307" y="92468"/>
                </a:lnTo>
                <a:lnTo>
                  <a:pt x="6388" y="136652"/>
                </a:lnTo>
                <a:lnTo>
                  <a:pt x="6388" y="136118"/>
                </a:lnTo>
                <a:lnTo>
                  <a:pt x="0" y="186207"/>
                </a:lnTo>
                <a:lnTo>
                  <a:pt x="0" y="187731"/>
                </a:lnTo>
                <a:lnTo>
                  <a:pt x="6388" y="237578"/>
                </a:lnTo>
                <a:lnTo>
                  <a:pt x="24587" y="282155"/>
                </a:lnTo>
                <a:lnTo>
                  <a:pt x="53213" y="319773"/>
                </a:lnTo>
                <a:lnTo>
                  <a:pt x="90868" y="348742"/>
                </a:lnTo>
                <a:lnTo>
                  <a:pt x="136144" y="367360"/>
                </a:lnTo>
                <a:lnTo>
                  <a:pt x="187642" y="373951"/>
                </a:lnTo>
                <a:lnTo>
                  <a:pt x="235851" y="369062"/>
                </a:lnTo>
                <a:lnTo>
                  <a:pt x="274612" y="355460"/>
                </a:lnTo>
                <a:lnTo>
                  <a:pt x="306514" y="334683"/>
                </a:lnTo>
                <a:lnTo>
                  <a:pt x="334137" y="308317"/>
                </a:lnTo>
                <a:close/>
              </a:path>
              <a:path w="709929" h="374014">
                <a:moveTo>
                  <a:pt x="709333" y="157149"/>
                </a:moveTo>
                <a:lnTo>
                  <a:pt x="699998" y="91948"/>
                </a:lnTo>
                <a:lnTo>
                  <a:pt x="671233" y="42659"/>
                </a:lnTo>
                <a:lnTo>
                  <a:pt x="621652" y="13131"/>
                </a:lnTo>
                <a:lnTo>
                  <a:pt x="613219" y="11226"/>
                </a:lnTo>
                <a:lnTo>
                  <a:pt x="613219" y="221259"/>
                </a:lnTo>
                <a:lnTo>
                  <a:pt x="613219" y="239636"/>
                </a:lnTo>
                <a:lnTo>
                  <a:pt x="591312" y="284645"/>
                </a:lnTo>
                <a:lnTo>
                  <a:pt x="533971" y="302221"/>
                </a:lnTo>
                <a:lnTo>
                  <a:pt x="510971" y="299415"/>
                </a:lnTo>
                <a:lnTo>
                  <a:pt x="493128" y="291160"/>
                </a:lnTo>
                <a:lnTo>
                  <a:pt x="481596" y="277749"/>
                </a:lnTo>
                <a:lnTo>
                  <a:pt x="477494" y="259448"/>
                </a:lnTo>
                <a:lnTo>
                  <a:pt x="477494" y="257924"/>
                </a:lnTo>
                <a:lnTo>
                  <a:pt x="482447" y="236550"/>
                </a:lnTo>
                <a:lnTo>
                  <a:pt x="496557" y="220738"/>
                </a:lnTo>
                <a:lnTo>
                  <a:pt x="518680" y="210921"/>
                </a:lnTo>
                <a:lnTo>
                  <a:pt x="547687" y="207543"/>
                </a:lnTo>
                <a:lnTo>
                  <a:pt x="549554" y="207645"/>
                </a:lnTo>
                <a:lnTo>
                  <a:pt x="566508" y="208610"/>
                </a:lnTo>
                <a:lnTo>
                  <a:pt x="583882" y="211543"/>
                </a:lnTo>
                <a:lnTo>
                  <a:pt x="599554" y="215900"/>
                </a:lnTo>
                <a:lnTo>
                  <a:pt x="611695" y="220662"/>
                </a:lnTo>
                <a:lnTo>
                  <a:pt x="613219" y="221259"/>
                </a:lnTo>
                <a:lnTo>
                  <a:pt x="613219" y="11226"/>
                </a:lnTo>
                <a:lnTo>
                  <a:pt x="588429" y="5588"/>
                </a:lnTo>
                <a:lnTo>
                  <a:pt x="549554" y="3060"/>
                </a:lnTo>
                <a:lnTo>
                  <a:pt x="547687" y="3111"/>
                </a:lnTo>
                <a:lnTo>
                  <a:pt x="507352" y="4965"/>
                </a:lnTo>
                <a:lnTo>
                  <a:pt x="471779" y="10464"/>
                </a:lnTo>
                <a:lnTo>
                  <a:pt x="440207" y="19113"/>
                </a:lnTo>
                <a:lnTo>
                  <a:pt x="410337" y="30467"/>
                </a:lnTo>
                <a:lnTo>
                  <a:pt x="436359" y="108381"/>
                </a:lnTo>
                <a:lnTo>
                  <a:pt x="459752" y="100977"/>
                </a:lnTo>
                <a:lnTo>
                  <a:pt x="483031" y="95161"/>
                </a:lnTo>
                <a:lnTo>
                  <a:pt x="507758" y="91363"/>
                </a:lnTo>
                <a:lnTo>
                  <a:pt x="535495" y="90004"/>
                </a:lnTo>
                <a:lnTo>
                  <a:pt x="568629" y="94259"/>
                </a:lnTo>
                <a:lnTo>
                  <a:pt x="592455" y="106819"/>
                </a:lnTo>
                <a:lnTo>
                  <a:pt x="606869" y="127381"/>
                </a:lnTo>
                <a:lnTo>
                  <a:pt x="611695" y="155625"/>
                </a:lnTo>
                <a:lnTo>
                  <a:pt x="611695" y="161721"/>
                </a:lnTo>
                <a:lnTo>
                  <a:pt x="592124" y="155486"/>
                </a:lnTo>
                <a:lnTo>
                  <a:pt x="571690" y="150672"/>
                </a:lnTo>
                <a:lnTo>
                  <a:pt x="549554" y="147586"/>
                </a:lnTo>
                <a:lnTo>
                  <a:pt x="547687" y="147497"/>
                </a:lnTo>
                <a:lnTo>
                  <a:pt x="524827" y="146481"/>
                </a:lnTo>
                <a:lnTo>
                  <a:pt x="476783" y="150926"/>
                </a:lnTo>
                <a:lnTo>
                  <a:pt x="436359" y="164376"/>
                </a:lnTo>
                <a:lnTo>
                  <a:pt x="405295" y="187058"/>
                </a:lnTo>
                <a:lnTo>
                  <a:pt x="385368" y="219189"/>
                </a:lnTo>
                <a:lnTo>
                  <a:pt x="378333" y="260972"/>
                </a:lnTo>
                <a:lnTo>
                  <a:pt x="378333" y="262496"/>
                </a:lnTo>
                <a:lnTo>
                  <a:pt x="388213" y="309930"/>
                </a:lnTo>
                <a:lnTo>
                  <a:pt x="414959" y="344360"/>
                </a:lnTo>
                <a:lnTo>
                  <a:pt x="454291" y="365328"/>
                </a:lnTo>
                <a:lnTo>
                  <a:pt x="501878" y="372414"/>
                </a:lnTo>
                <a:lnTo>
                  <a:pt x="536651" y="369138"/>
                </a:lnTo>
                <a:lnTo>
                  <a:pt x="565975" y="359841"/>
                </a:lnTo>
                <a:lnTo>
                  <a:pt x="590702" y="345376"/>
                </a:lnTo>
                <a:lnTo>
                  <a:pt x="611695" y="326605"/>
                </a:lnTo>
                <a:lnTo>
                  <a:pt x="611695" y="366318"/>
                </a:lnTo>
                <a:lnTo>
                  <a:pt x="613219" y="366318"/>
                </a:lnTo>
                <a:lnTo>
                  <a:pt x="709333" y="366318"/>
                </a:lnTo>
                <a:lnTo>
                  <a:pt x="709333" y="1571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363830" y="3633025"/>
            <a:ext cx="950594" cy="484505"/>
          </a:xfrm>
          <a:custGeom>
            <a:avLst/>
            <a:gdLst/>
            <a:ahLst/>
            <a:cxnLst/>
            <a:rect l="l" t="t" r="r" b="b"/>
            <a:pathLst>
              <a:path w="950595" h="484504">
                <a:moveTo>
                  <a:pt x="216598" y="109931"/>
                </a:moveTo>
                <a:lnTo>
                  <a:pt x="176657" y="113957"/>
                </a:lnTo>
                <a:lnTo>
                  <a:pt x="145122" y="129552"/>
                </a:lnTo>
                <a:lnTo>
                  <a:pt x="120726" y="155181"/>
                </a:lnTo>
                <a:lnTo>
                  <a:pt x="102209" y="189268"/>
                </a:lnTo>
                <a:lnTo>
                  <a:pt x="102209" y="116027"/>
                </a:lnTo>
                <a:lnTo>
                  <a:pt x="0" y="116027"/>
                </a:lnTo>
                <a:lnTo>
                  <a:pt x="0" y="476262"/>
                </a:lnTo>
                <a:lnTo>
                  <a:pt x="102209" y="476262"/>
                </a:lnTo>
                <a:lnTo>
                  <a:pt x="102209" y="343484"/>
                </a:lnTo>
                <a:lnTo>
                  <a:pt x="109728" y="287578"/>
                </a:lnTo>
                <a:lnTo>
                  <a:pt x="131406" y="248018"/>
                </a:lnTo>
                <a:lnTo>
                  <a:pt x="165938" y="224485"/>
                </a:lnTo>
                <a:lnTo>
                  <a:pt x="212026" y="216700"/>
                </a:lnTo>
                <a:lnTo>
                  <a:pt x="216598" y="216700"/>
                </a:lnTo>
                <a:lnTo>
                  <a:pt x="216598" y="109931"/>
                </a:lnTo>
                <a:close/>
              </a:path>
              <a:path w="950595" h="484504">
                <a:moveTo>
                  <a:pt x="605599" y="305282"/>
                </a:moveTo>
                <a:lnTo>
                  <a:pt x="602221" y="262255"/>
                </a:lnTo>
                <a:lnTo>
                  <a:pt x="591921" y="221818"/>
                </a:lnTo>
                <a:lnTo>
                  <a:pt x="574522" y="185445"/>
                </a:lnTo>
                <a:lnTo>
                  <a:pt x="549833" y="154609"/>
                </a:lnTo>
                <a:lnTo>
                  <a:pt x="517677" y="130759"/>
                </a:lnTo>
                <a:lnTo>
                  <a:pt x="506450" y="126428"/>
                </a:lnTo>
                <a:lnTo>
                  <a:pt x="506450" y="268617"/>
                </a:lnTo>
                <a:lnTo>
                  <a:pt x="352425" y="268617"/>
                </a:lnTo>
                <a:lnTo>
                  <a:pt x="362648" y="236524"/>
                </a:lnTo>
                <a:lnTo>
                  <a:pt x="379285" y="211988"/>
                </a:lnTo>
                <a:lnTo>
                  <a:pt x="401942" y="196303"/>
                </a:lnTo>
                <a:lnTo>
                  <a:pt x="430149" y="190792"/>
                </a:lnTo>
                <a:lnTo>
                  <a:pt x="459905" y="196519"/>
                </a:lnTo>
                <a:lnTo>
                  <a:pt x="482625" y="212559"/>
                </a:lnTo>
                <a:lnTo>
                  <a:pt x="498182" y="237159"/>
                </a:lnTo>
                <a:lnTo>
                  <a:pt x="506450" y="268617"/>
                </a:lnTo>
                <a:lnTo>
                  <a:pt x="506450" y="126428"/>
                </a:lnTo>
                <a:lnTo>
                  <a:pt x="477837" y="115379"/>
                </a:lnTo>
                <a:lnTo>
                  <a:pt x="430149" y="109931"/>
                </a:lnTo>
                <a:lnTo>
                  <a:pt x="381038" y="116611"/>
                </a:lnTo>
                <a:lnTo>
                  <a:pt x="338201" y="135470"/>
                </a:lnTo>
                <a:lnTo>
                  <a:pt x="302818" y="164668"/>
                </a:lnTo>
                <a:lnTo>
                  <a:pt x="276085" y="202399"/>
                </a:lnTo>
                <a:lnTo>
                  <a:pt x="259168" y="246824"/>
                </a:lnTo>
                <a:lnTo>
                  <a:pt x="253276" y="296138"/>
                </a:lnTo>
                <a:lnTo>
                  <a:pt x="253276" y="297662"/>
                </a:lnTo>
                <a:lnTo>
                  <a:pt x="259651" y="350151"/>
                </a:lnTo>
                <a:lnTo>
                  <a:pt x="277837" y="395465"/>
                </a:lnTo>
                <a:lnTo>
                  <a:pt x="306438" y="432562"/>
                </a:lnTo>
                <a:lnTo>
                  <a:pt x="344068" y="460362"/>
                </a:lnTo>
                <a:lnTo>
                  <a:pt x="353949" y="464172"/>
                </a:lnTo>
                <a:lnTo>
                  <a:pt x="389331" y="477824"/>
                </a:lnTo>
                <a:lnTo>
                  <a:pt x="440817" y="483882"/>
                </a:lnTo>
                <a:lnTo>
                  <a:pt x="486689" y="479399"/>
                </a:lnTo>
                <a:lnTo>
                  <a:pt x="526110" y="466344"/>
                </a:lnTo>
                <a:lnTo>
                  <a:pt x="559511" y="445262"/>
                </a:lnTo>
                <a:lnTo>
                  <a:pt x="587311" y="416725"/>
                </a:lnTo>
                <a:lnTo>
                  <a:pt x="529310" y="364820"/>
                </a:lnTo>
                <a:lnTo>
                  <a:pt x="508876" y="382358"/>
                </a:lnTo>
                <a:lnTo>
                  <a:pt x="488149" y="394195"/>
                </a:lnTo>
                <a:lnTo>
                  <a:pt x="466267" y="400900"/>
                </a:lnTo>
                <a:lnTo>
                  <a:pt x="442341" y="403009"/>
                </a:lnTo>
                <a:lnTo>
                  <a:pt x="410743" y="398449"/>
                </a:lnTo>
                <a:lnTo>
                  <a:pt x="385000" y="384848"/>
                </a:lnTo>
                <a:lnTo>
                  <a:pt x="365836" y="362381"/>
                </a:lnTo>
                <a:lnTo>
                  <a:pt x="353949" y="331190"/>
                </a:lnTo>
                <a:lnTo>
                  <a:pt x="506450" y="331190"/>
                </a:lnTo>
                <a:lnTo>
                  <a:pt x="604075" y="331190"/>
                </a:lnTo>
                <a:lnTo>
                  <a:pt x="604964" y="324358"/>
                </a:lnTo>
                <a:lnTo>
                  <a:pt x="605409" y="317665"/>
                </a:lnTo>
                <a:lnTo>
                  <a:pt x="605599" y="310349"/>
                </a:lnTo>
                <a:lnTo>
                  <a:pt x="605599" y="305282"/>
                </a:lnTo>
                <a:close/>
              </a:path>
              <a:path w="950595" h="484504">
                <a:moveTo>
                  <a:pt x="828306" y="369379"/>
                </a:moveTo>
                <a:lnTo>
                  <a:pt x="720001" y="369379"/>
                </a:lnTo>
                <a:lnTo>
                  <a:pt x="720001" y="476250"/>
                </a:lnTo>
                <a:lnTo>
                  <a:pt x="828306" y="476250"/>
                </a:lnTo>
                <a:lnTo>
                  <a:pt x="828306" y="369379"/>
                </a:lnTo>
                <a:close/>
              </a:path>
              <a:path w="950595" h="484504">
                <a:moveTo>
                  <a:pt x="950315" y="138874"/>
                </a:moveTo>
                <a:lnTo>
                  <a:pt x="942568" y="90462"/>
                </a:lnTo>
                <a:lnTo>
                  <a:pt x="920559" y="51765"/>
                </a:lnTo>
                <a:lnTo>
                  <a:pt x="886104" y="23406"/>
                </a:lnTo>
                <a:lnTo>
                  <a:pt x="841032" y="5956"/>
                </a:lnTo>
                <a:lnTo>
                  <a:pt x="787158" y="0"/>
                </a:lnTo>
                <a:lnTo>
                  <a:pt x="736092" y="5219"/>
                </a:lnTo>
                <a:lnTo>
                  <a:pt x="692188" y="20015"/>
                </a:lnTo>
                <a:lnTo>
                  <a:pt x="654570" y="43129"/>
                </a:lnTo>
                <a:lnTo>
                  <a:pt x="622376" y="73253"/>
                </a:lnTo>
                <a:lnTo>
                  <a:pt x="684949" y="140398"/>
                </a:lnTo>
                <a:lnTo>
                  <a:pt x="708164" y="120383"/>
                </a:lnTo>
                <a:lnTo>
                  <a:pt x="732396" y="106070"/>
                </a:lnTo>
                <a:lnTo>
                  <a:pt x="758075" y="97459"/>
                </a:lnTo>
                <a:lnTo>
                  <a:pt x="785634" y="94589"/>
                </a:lnTo>
                <a:lnTo>
                  <a:pt x="811225" y="97701"/>
                </a:lnTo>
                <a:lnTo>
                  <a:pt x="830402" y="106832"/>
                </a:lnTo>
                <a:lnTo>
                  <a:pt x="842416" y="121678"/>
                </a:lnTo>
                <a:lnTo>
                  <a:pt x="846594" y="141922"/>
                </a:lnTo>
                <a:lnTo>
                  <a:pt x="846594" y="143446"/>
                </a:lnTo>
                <a:lnTo>
                  <a:pt x="840257" y="167386"/>
                </a:lnTo>
                <a:lnTo>
                  <a:pt x="819912" y="186016"/>
                </a:lnTo>
                <a:lnTo>
                  <a:pt x="783539" y="198628"/>
                </a:lnTo>
                <a:lnTo>
                  <a:pt x="729145" y="204508"/>
                </a:lnTo>
                <a:lnTo>
                  <a:pt x="726097" y="207556"/>
                </a:lnTo>
                <a:lnTo>
                  <a:pt x="741337" y="315950"/>
                </a:lnTo>
                <a:lnTo>
                  <a:pt x="810018" y="315950"/>
                </a:lnTo>
                <a:lnTo>
                  <a:pt x="817638" y="274701"/>
                </a:lnTo>
                <a:lnTo>
                  <a:pt x="846594" y="267093"/>
                </a:lnTo>
                <a:lnTo>
                  <a:pt x="895985" y="246138"/>
                </a:lnTo>
                <a:lnTo>
                  <a:pt x="924712" y="220675"/>
                </a:lnTo>
                <a:lnTo>
                  <a:pt x="943546" y="185902"/>
                </a:lnTo>
                <a:lnTo>
                  <a:pt x="950315" y="140398"/>
                </a:lnTo>
                <a:lnTo>
                  <a:pt x="950315" y="1388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20734" y="1033233"/>
            <a:ext cx="5038090" cy="5701030"/>
            <a:chOff x="5020734" y="1033233"/>
            <a:chExt cx="5038090" cy="5701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0734" y="1042393"/>
              <a:ext cx="5037665" cy="56918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148010" y="1033233"/>
              <a:ext cx="1910714" cy="12700"/>
            </a:xfrm>
            <a:custGeom>
              <a:avLst/>
              <a:gdLst/>
              <a:ahLst/>
              <a:cxnLst/>
              <a:rect l="l" t="t" r="r" b="b"/>
              <a:pathLst>
                <a:path w="1910715" h="12700">
                  <a:moveTo>
                    <a:pt x="1910389" y="12214"/>
                  </a:moveTo>
                  <a:lnTo>
                    <a:pt x="0" y="12214"/>
                  </a:lnTo>
                  <a:lnTo>
                    <a:pt x="0" y="0"/>
                  </a:lnTo>
                  <a:lnTo>
                    <a:pt x="1910389" y="0"/>
                  </a:lnTo>
                  <a:lnTo>
                    <a:pt x="1910389" y="122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87362" y="2221339"/>
            <a:ext cx="3705225" cy="373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1650" b="1" spc="-20" dirty="0">
                <a:solidFill>
                  <a:srgbClr val="6D6E70"/>
                </a:solidFill>
                <a:latin typeface="Arial"/>
                <a:cs typeface="Arial"/>
              </a:rPr>
              <a:t>Age:</a:t>
            </a:r>
            <a:endParaRPr sz="1650" dirty="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90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65</a:t>
            </a:r>
            <a:r>
              <a:rPr sz="1600" spc="3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600" spc="4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older</a:t>
            </a:r>
            <a:endParaRPr sz="1600" dirty="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1135"/>
              </a:spcBef>
            </a:pPr>
            <a:r>
              <a:rPr sz="1650" b="1" spc="-10" dirty="0">
                <a:solidFill>
                  <a:srgbClr val="6D6E70"/>
                </a:solidFill>
                <a:latin typeface="Arial"/>
                <a:cs typeface="Arial"/>
              </a:rPr>
              <a:t>Disability:</a:t>
            </a:r>
            <a:endParaRPr sz="1650" dirty="0">
              <a:latin typeface="Arial"/>
              <a:cs typeface="Arial"/>
            </a:endParaRPr>
          </a:p>
          <a:p>
            <a:pPr marL="13970" marR="5080" indent="-635">
              <a:lnSpc>
                <a:spcPct val="103299"/>
              </a:lnSpc>
            </a:pP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Under</a:t>
            </a:r>
            <a:r>
              <a:rPr sz="1600" spc="229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65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600" spc="1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receiving</a:t>
            </a:r>
            <a:r>
              <a:rPr sz="1600" spc="20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6D6E70"/>
                </a:solidFill>
                <a:latin typeface="Arial"/>
                <a:cs typeface="Arial"/>
              </a:rPr>
              <a:t>Social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Security</a:t>
            </a:r>
            <a:r>
              <a:rPr sz="1600" spc="2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Disability</a:t>
            </a:r>
            <a:r>
              <a:rPr sz="1600" spc="2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Insurance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45" dirty="0">
                <a:solidFill>
                  <a:srgbClr val="6D6E70"/>
                </a:solidFill>
                <a:latin typeface="Arial"/>
                <a:cs typeface="Arial"/>
              </a:rPr>
              <a:t>(SSDI)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payments</a:t>
            </a:r>
            <a:r>
              <a:rPr sz="1600" spc="2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0" dirty="0">
                <a:solidFill>
                  <a:srgbClr val="6D6E70"/>
                </a:solidFill>
                <a:latin typeface="Arial"/>
                <a:cs typeface="Arial"/>
              </a:rPr>
              <a:t>for</a:t>
            </a:r>
            <a:r>
              <a:rPr sz="1600" spc="25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more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than</a:t>
            </a:r>
            <a:r>
              <a:rPr sz="160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24</a:t>
            </a:r>
            <a:r>
              <a:rPr sz="1600" spc="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months</a:t>
            </a:r>
            <a:endParaRPr sz="1600" dirty="0">
              <a:latin typeface="Arial"/>
              <a:cs typeface="Arial"/>
            </a:endParaRPr>
          </a:p>
          <a:p>
            <a:pPr marL="15240">
              <a:lnSpc>
                <a:spcPct val="100000"/>
              </a:lnSpc>
              <a:spcBef>
                <a:spcPts val="1155"/>
              </a:spcBef>
            </a:pPr>
            <a:r>
              <a:rPr sz="1650" b="1" spc="-10" dirty="0">
                <a:solidFill>
                  <a:srgbClr val="6D6E70"/>
                </a:solidFill>
                <a:latin typeface="Arial"/>
                <a:cs typeface="Arial"/>
              </a:rPr>
              <a:t>Illness:</a:t>
            </a:r>
            <a:endParaRPr sz="1650" dirty="0">
              <a:latin typeface="Arial"/>
              <a:cs typeface="Arial"/>
            </a:endParaRPr>
          </a:p>
          <a:p>
            <a:pPr marL="16510" marR="621665" indent="3810">
              <a:lnSpc>
                <a:spcPts val="2000"/>
              </a:lnSpc>
              <a:spcBef>
                <a:spcPts val="40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Any</a:t>
            </a:r>
            <a:r>
              <a:rPr sz="1600" spc="30" dirty="0">
                <a:solidFill>
                  <a:srgbClr val="6D6E70"/>
                </a:solidFill>
                <a:latin typeface="Arial"/>
                <a:cs typeface="Arial"/>
              </a:rPr>
              <a:t> 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age</a:t>
            </a:r>
            <a:r>
              <a:rPr sz="1600" spc="4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with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end-stage</a:t>
            </a:r>
            <a:r>
              <a:rPr sz="1600" spc="20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renal </a:t>
            </a:r>
            <a:r>
              <a:rPr sz="1600" spc="55" dirty="0">
                <a:solidFill>
                  <a:srgbClr val="6D6E70"/>
                </a:solidFill>
                <a:latin typeface="Arial"/>
                <a:cs typeface="Arial"/>
              </a:rPr>
              <a:t>disease</a:t>
            </a:r>
            <a:r>
              <a:rPr sz="1600" spc="1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5" dirty="0">
                <a:solidFill>
                  <a:srgbClr val="6D6E70"/>
                </a:solidFill>
                <a:latin typeface="Arial"/>
                <a:cs typeface="Arial"/>
              </a:rPr>
              <a:t>or</a:t>
            </a:r>
            <a:r>
              <a:rPr sz="1600" spc="3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ALS</a:t>
            </a:r>
            <a:endParaRPr sz="1600" dirty="0">
              <a:latin typeface="Arial"/>
              <a:cs typeface="Arial"/>
            </a:endParaRPr>
          </a:p>
          <a:p>
            <a:pPr marL="12700" marR="601345" indent="4445">
              <a:lnSpc>
                <a:spcPct val="100800"/>
              </a:lnSpc>
              <a:spcBef>
                <a:spcPts val="1035"/>
              </a:spcBef>
            </a:pP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And,</a:t>
            </a:r>
            <a:r>
              <a:rPr sz="1650" b="1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50" b="1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must</a:t>
            </a:r>
            <a:r>
              <a:rPr sz="1650" b="1" spc="2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have</a:t>
            </a:r>
            <a:r>
              <a:rPr sz="1650" b="1" spc="1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6D6E70"/>
                </a:solidFill>
                <a:latin typeface="Arial"/>
                <a:cs typeface="Arial"/>
              </a:rPr>
              <a:t>qualified residency:</a:t>
            </a:r>
            <a:endParaRPr sz="1650" dirty="0">
              <a:latin typeface="Arial"/>
              <a:cs typeface="Arial"/>
            </a:endParaRPr>
          </a:p>
          <a:p>
            <a:pPr marL="18415" marR="175895" indent="-5715">
              <a:lnSpc>
                <a:spcPts val="2000"/>
              </a:lnSpc>
              <a:spcBef>
                <a:spcPts val="65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U.S.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citizen</a:t>
            </a:r>
            <a:r>
              <a:rPr sz="1600" spc="1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or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permanent</a:t>
            </a:r>
            <a:r>
              <a:rPr sz="1600" spc="2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resident for</a:t>
            </a:r>
            <a:r>
              <a:rPr sz="1600" spc="2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five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consecutive</a:t>
            </a:r>
            <a:r>
              <a:rPr sz="1600" spc="2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years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182A2B-E406-2F13-3279-24BC00F53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1" y="2210164"/>
            <a:ext cx="377985" cy="3840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85095E-1EA0-5F18-D747-08BB80426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2" y="2819400"/>
            <a:ext cx="377985" cy="384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8FF3A3-8EB4-BB5C-8150-9C50CD522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2" y="3962400"/>
            <a:ext cx="377985" cy="3840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3A1935-6D3C-B905-4E35-5BF5B9797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1" y="4913359"/>
            <a:ext cx="377985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1621726"/>
            <a:ext cx="192214" cy="19535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7066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5636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636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5306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5306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2279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8308" y="1617059"/>
            <a:ext cx="901700" cy="203200"/>
            <a:chOff x="948308" y="1617059"/>
            <a:chExt cx="901700" cy="2032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308" y="1621631"/>
              <a:ext cx="176974" cy="19545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68907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394" y="1617059"/>
              <a:ext cx="402716" cy="20307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3639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031301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9871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9871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9541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30" y="0"/>
                </a:moveTo>
                <a:lnTo>
                  <a:pt x="100330" y="30480"/>
                </a:lnTo>
                <a:lnTo>
                  <a:pt x="0" y="30480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9541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30" y="0"/>
                </a:moveTo>
                <a:lnTo>
                  <a:pt x="100330" y="30575"/>
                </a:lnTo>
                <a:lnTo>
                  <a:pt x="0" y="30575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86508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02604" y="1786508"/>
            <a:ext cx="2540" cy="31115"/>
          </a:xfrm>
          <a:custGeom>
            <a:avLst/>
            <a:gdLst/>
            <a:ahLst/>
            <a:cxnLst/>
            <a:rect l="l" t="t" r="r" b="b"/>
            <a:pathLst>
              <a:path w="2539" h="31114">
                <a:moveTo>
                  <a:pt x="2539" y="0"/>
                </a:moveTo>
                <a:lnTo>
                  <a:pt x="2539" y="30575"/>
                </a:lnTo>
                <a:lnTo>
                  <a:pt x="0" y="30575"/>
                </a:lnTo>
                <a:lnTo>
                  <a:pt x="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89904" y="1621726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699" y="0"/>
                </a:moveTo>
                <a:lnTo>
                  <a:pt x="12700" y="30480"/>
                </a:lnTo>
                <a:lnTo>
                  <a:pt x="0" y="30480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89904" y="178650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92115" y="1621726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80"/>
                </a:lnTo>
                <a:lnTo>
                  <a:pt x="0" y="30480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192115" y="170259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156548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5560" y="164782"/>
                </a:lnTo>
                <a:lnTo>
                  <a:pt x="35560" y="0"/>
                </a:lnTo>
                <a:lnTo>
                  <a:pt x="0" y="0"/>
                </a:lnTo>
                <a:lnTo>
                  <a:pt x="0" y="195351"/>
                </a:lnTo>
                <a:lnTo>
                  <a:pt x="3556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44197" y="1621631"/>
            <a:ext cx="170878" cy="195452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2565368" y="1617059"/>
            <a:ext cx="398780" cy="203200"/>
            <a:chOff x="2565368" y="1617059"/>
            <a:chExt cx="398780" cy="203200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65368" y="1621631"/>
              <a:ext cx="166306" cy="19545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59106" y="1617059"/>
              <a:ext cx="204501" cy="203073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3006090" y="1621637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3347"/>
                </a:moveTo>
                <a:lnTo>
                  <a:pt x="34290" y="163347"/>
                </a:lnTo>
                <a:lnTo>
                  <a:pt x="34290" y="0"/>
                </a:lnTo>
                <a:lnTo>
                  <a:pt x="0" y="0"/>
                </a:lnTo>
                <a:lnTo>
                  <a:pt x="0" y="195453"/>
                </a:lnTo>
                <a:lnTo>
                  <a:pt x="34290" y="195453"/>
                </a:lnTo>
                <a:lnTo>
                  <a:pt x="137160" y="195453"/>
                </a:lnTo>
                <a:lnTo>
                  <a:pt x="137160" y="16334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3178810" y="1621631"/>
            <a:ext cx="366395" cy="195580"/>
            <a:chOff x="3178810" y="1621631"/>
            <a:chExt cx="366395" cy="195580"/>
          </a:xfrm>
        </p:grpSpPr>
        <p:sp>
          <p:nvSpPr>
            <p:cNvPr id="32" name="object 32"/>
            <p:cNvSpPr/>
            <p:nvPr/>
          </p:nvSpPr>
          <p:spPr>
            <a:xfrm>
              <a:off x="3178810" y="1621637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3347"/>
                  </a:moveTo>
                  <a:lnTo>
                    <a:pt x="35560" y="163347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5560" y="195453"/>
                  </a:lnTo>
                  <a:lnTo>
                    <a:pt x="137160" y="195453"/>
                  </a:lnTo>
                  <a:lnTo>
                    <a:pt x="137160" y="16334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1085" y="1621631"/>
              <a:ext cx="193738" cy="195452"/>
            </a:xfrm>
            <a:prstGeom prst="rect">
              <a:avLst/>
            </a:prstGeom>
          </p:spPr>
        </p:pic>
      </p:grpSp>
      <p:sp>
        <p:nvSpPr>
          <p:cNvPr id="34" name="object 34"/>
          <p:cNvSpPr/>
          <p:nvPr/>
        </p:nvSpPr>
        <p:spPr>
          <a:xfrm>
            <a:off x="3739896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728465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28465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628135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29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628135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29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95116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81234" y="1621631"/>
            <a:ext cx="170878" cy="19545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989032" y="162173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0480"/>
                </a:lnTo>
                <a:lnTo>
                  <a:pt x="62230" y="30480"/>
                </a:lnTo>
                <a:lnTo>
                  <a:pt x="62230" y="195351"/>
                </a:lnTo>
                <a:lnTo>
                  <a:pt x="97790" y="195351"/>
                </a:lnTo>
                <a:lnTo>
                  <a:pt x="97790" y="30480"/>
                </a:lnTo>
                <a:lnTo>
                  <a:pt x="158750" y="30480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493761" y="1998806"/>
            <a:ext cx="9077325" cy="855344"/>
            <a:chOff x="493761" y="1998806"/>
            <a:chExt cx="9077325" cy="855344"/>
          </a:xfrm>
        </p:grpSpPr>
        <p:sp>
          <p:nvSpPr>
            <p:cNvPr id="43" name="object 43"/>
            <p:cNvSpPr/>
            <p:nvPr/>
          </p:nvSpPr>
          <p:spPr>
            <a:xfrm>
              <a:off x="501396" y="2005583"/>
              <a:ext cx="9062085" cy="294640"/>
            </a:xfrm>
            <a:custGeom>
              <a:avLst/>
              <a:gdLst/>
              <a:ahLst/>
              <a:cxnLst/>
              <a:rect l="l" t="t" r="r" b="b"/>
              <a:pathLst>
                <a:path w="9062085" h="294639">
                  <a:moveTo>
                    <a:pt x="0" y="294132"/>
                  </a:moveTo>
                  <a:lnTo>
                    <a:pt x="0" y="0"/>
                  </a:lnTo>
                  <a:lnTo>
                    <a:pt x="9061703" y="0"/>
                  </a:lnTo>
                  <a:lnTo>
                    <a:pt x="9061703" y="294132"/>
                  </a:lnTo>
                  <a:lnTo>
                    <a:pt x="0" y="29413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93776" y="1998806"/>
              <a:ext cx="9075420" cy="15875"/>
            </a:xfrm>
            <a:custGeom>
              <a:avLst/>
              <a:gdLst/>
              <a:ahLst/>
              <a:cxnLst/>
              <a:rect l="l" t="t" r="r" b="b"/>
              <a:pathLst>
                <a:path w="9075420" h="15875">
                  <a:moveTo>
                    <a:pt x="9075324" y="0"/>
                  </a:moveTo>
                  <a:lnTo>
                    <a:pt x="9075324" y="15268"/>
                  </a:lnTo>
                  <a:lnTo>
                    <a:pt x="0" y="15268"/>
                  </a:lnTo>
                  <a:lnTo>
                    <a:pt x="0" y="0"/>
                  </a:lnTo>
                  <a:lnTo>
                    <a:pt x="90753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01396" y="2012537"/>
              <a:ext cx="9062085" cy="281305"/>
            </a:xfrm>
            <a:custGeom>
              <a:avLst/>
              <a:gdLst/>
              <a:ahLst/>
              <a:cxnLst/>
              <a:rect l="l" t="t" r="r" b="b"/>
              <a:pathLst>
                <a:path w="9062085" h="281305">
                  <a:moveTo>
                    <a:pt x="0" y="281082"/>
                  </a:moveTo>
                  <a:lnTo>
                    <a:pt x="0" y="0"/>
                  </a:lnTo>
                </a:path>
                <a:path w="9062085" h="281305">
                  <a:moveTo>
                    <a:pt x="9061608" y="281082"/>
                  </a:moveTo>
                  <a:lnTo>
                    <a:pt x="9061608" y="0"/>
                  </a:lnTo>
                </a:path>
              </a:pathLst>
            </a:custGeom>
            <a:ln w="15268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93776" y="2292081"/>
              <a:ext cx="9075420" cy="15875"/>
            </a:xfrm>
            <a:custGeom>
              <a:avLst/>
              <a:gdLst/>
              <a:ahLst/>
              <a:cxnLst/>
              <a:rect l="l" t="t" r="r" b="b"/>
              <a:pathLst>
                <a:path w="9075420" h="15875">
                  <a:moveTo>
                    <a:pt x="9075324" y="0"/>
                  </a:moveTo>
                  <a:lnTo>
                    <a:pt x="9075324" y="15268"/>
                  </a:lnTo>
                  <a:lnTo>
                    <a:pt x="0" y="15268"/>
                  </a:lnTo>
                  <a:lnTo>
                    <a:pt x="0" y="0"/>
                  </a:lnTo>
                  <a:lnTo>
                    <a:pt x="90753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93776" y="2307336"/>
              <a:ext cx="9075420" cy="539115"/>
            </a:xfrm>
            <a:custGeom>
              <a:avLst/>
              <a:gdLst/>
              <a:ahLst/>
              <a:cxnLst/>
              <a:rect l="l" t="t" r="r" b="b"/>
              <a:pathLst>
                <a:path w="9075420" h="539114">
                  <a:moveTo>
                    <a:pt x="7619" y="531495"/>
                  </a:moveTo>
                  <a:lnTo>
                    <a:pt x="7619" y="0"/>
                  </a:lnTo>
                </a:path>
                <a:path w="9075420" h="539114">
                  <a:moveTo>
                    <a:pt x="9069228" y="531495"/>
                  </a:moveTo>
                  <a:lnTo>
                    <a:pt x="9069228" y="0"/>
                  </a:lnTo>
                </a:path>
                <a:path w="9075420" h="539114">
                  <a:moveTo>
                    <a:pt x="0" y="539114"/>
                  </a:moveTo>
                  <a:lnTo>
                    <a:pt x="9075324" y="539114"/>
                  </a:lnTo>
                </a:path>
              </a:pathLst>
            </a:custGeom>
            <a:ln w="15268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82167" y="2089403"/>
              <a:ext cx="33655" cy="147955"/>
            </a:xfrm>
            <a:custGeom>
              <a:avLst/>
              <a:gdLst/>
              <a:ahLst/>
              <a:cxnLst/>
              <a:rect l="l" t="t" r="r" b="b"/>
              <a:pathLst>
                <a:path w="33654" h="147955">
                  <a:moveTo>
                    <a:pt x="0" y="147828"/>
                  </a:moveTo>
                  <a:lnTo>
                    <a:pt x="0" y="0"/>
                  </a:lnTo>
                  <a:lnTo>
                    <a:pt x="33528" y="0"/>
                  </a:lnTo>
                  <a:lnTo>
                    <a:pt x="33528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175" y="2082831"/>
              <a:ext cx="71723" cy="15430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2097" y="2122646"/>
              <a:ext cx="245649" cy="14811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9083" y="2124074"/>
              <a:ext cx="103727" cy="1145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44346" y="2082831"/>
              <a:ext cx="102203" cy="154305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7885" y="2122550"/>
              <a:ext cx="350805" cy="117633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99558" y="2087403"/>
              <a:ext cx="378427" cy="15278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199322" y="2082837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3616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16" y="154216"/>
                  </a:lnTo>
                  <a:lnTo>
                    <a:pt x="33616" y="41249"/>
                  </a:lnTo>
                  <a:close/>
                </a:path>
                <a:path w="33655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55710" y="2122550"/>
              <a:ext cx="103727" cy="116109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388107" y="208330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5932" y="2087403"/>
              <a:ext cx="115919" cy="15125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41758" y="2122550"/>
              <a:ext cx="233362" cy="11763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94933" y="2124074"/>
              <a:ext cx="102203" cy="114585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26092" y="2122646"/>
              <a:ext cx="68580" cy="11449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3114573" y="2082837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5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69539" y="2095023"/>
              <a:ext cx="201358" cy="17564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44144" y="2124074"/>
              <a:ext cx="169259" cy="11306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633311" y="2082831"/>
              <a:ext cx="103727" cy="154305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58469" y="2122646"/>
              <a:ext cx="111347" cy="11753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92581" y="2122550"/>
              <a:ext cx="103727" cy="1145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75747" y="2122550"/>
              <a:ext cx="247078" cy="14811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344162" y="2124170"/>
              <a:ext cx="103727" cy="11449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30280" y="2095118"/>
              <a:ext cx="71723" cy="14354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624863" y="2124170"/>
              <a:ext cx="103727" cy="11449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56023" y="2122646"/>
              <a:ext cx="68579" cy="11449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844510" y="2122646"/>
              <a:ext cx="102203" cy="114490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035200" y="2087403"/>
              <a:ext cx="116014" cy="15278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171027" y="2090451"/>
              <a:ext cx="111347" cy="14973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0071" y="2383726"/>
              <a:ext cx="245554" cy="14963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43058" y="2421921"/>
              <a:ext cx="94583" cy="11144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7652" y="2421921"/>
              <a:ext cx="163258" cy="109918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216812" y="2377452"/>
              <a:ext cx="128905" cy="154305"/>
            </a:xfrm>
            <a:custGeom>
              <a:avLst/>
              <a:gdLst/>
              <a:ahLst/>
              <a:cxnLst/>
              <a:rect l="l" t="t" r="r" b="b"/>
              <a:pathLst>
                <a:path w="128905" h="154305">
                  <a:moveTo>
                    <a:pt x="18288" y="44386"/>
                  </a:moveTo>
                  <a:lnTo>
                    <a:pt x="1524" y="44386"/>
                  </a:lnTo>
                  <a:lnTo>
                    <a:pt x="1524" y="152781"/>
                  </a:lnTo>
                  <a:lnTo>
                    <a:pt x="18288" y="152781"/>
                  </a:lnTo>
                  <a:lnTo>
                    <a:pt x="18288" y="44386"/>
                  </a:lnTo>
                  <a:close/>
                </a:path>
                <a:path w="128905" h="154305">
                  <a:moveTo>
                    <a:pt x="19812" y="3136"/>
                  </a:moveTo>
                  <a:lnTo>
                    <a:pt x="0" y="3136"/>
                  </a:lnTo>
                  <a:lnTo>
                    <a:pt x="0" y="21526"/>
                  </a:lnTo>
                  <a:lnTo>
                    <a:pt x="19812" y="21526"/>
                  </a:lnTo>
                  <a:lnTo>
                    <a:pt x="19812" y="3136"/>
                  </a:lnTo>
                  <a:close/>
                </a:path>
                <a:path w="128905" h="154305">
                  <a:moveTo>
                    <a:pt x="72478" y="0"/>
                  </a:moveTo>
                  <a:lnTo>
                    <a:pt x="55714" y="0"/>
                  </a:lnTo>
                  <a:lnTo>
                    <a:pt x="55714" y="153924"/>
                  </a:lnTo>
                  <a:lnTo>
                    <a:pt x="72478" y="153924"/>
                  </a:lnTo>
                  <a:lnTo>
                    <a:pt x="72478" y="0"/>
                  </a:lnTo>
                  <a:close/>
                </a:path>
                <a:path w="128905" h="154305">
                  <a:moveTo>
                    <a:pt x="128879" y="0"/>
                  </a:moveTo>
                  <a:lnTo>
                    <a:pt x="110578" y="0"/>
                  </a:lnTo>
                  <a:lnTo>
                    <a:pt x="110578" y="153924"/>
                  </a:lnTo>
                  <a:lnTo>
                    <a:pt x="128879" y="153924"/>
                  </a:lnTo>
                  <a:lnTo>
                    <a:pt x="12887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445704" y="2377630"/>
              <a:ext cx="109823" cy="155733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78387" y="2420397"/>
              <a:ext cx="102203" cy="11296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62981" y="2420397"/>
              <a:ext cx="96107" cy="11296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891093" y="2421921"/>
              <a:ext cx="94583" cy="11144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013203" y="2389822"/>
              <a:ext cx="196787" cy="14354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238946" y="2420397"/>
              <a:ext cx="164782" cy="109918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431161" y="2420397"/>
              <a:ext cx="94583" cy="11296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550223" y="2389822"/>
              <a:ext cx="65531" cy="143541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2644698" y="2380690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92050" y="2420397"/>
              <a:ext cx="213455" cy="112966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2942831" y="2377452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5" h="154305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71755" h="154305">
                  <a:moveTo>
                    <a:pt x="71628" y="0"/>
                  </a:moveTo>
                  <a:lnTo>
                    <a:pt x="54864" y="0"/>
                  </a:lnTo>
                  <a:lnTo>
                    <a:pt x="54864" y="153924"/>
                  </a:lnTo>
                  <a:lnTo>
                    <a:pt x="71628" y="153924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39808" y="2421921"/>
              <a:ext cx="109918" cy="14354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230498" y="2420397"/>
              <a:ext cx="103727" cy="11296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361753" y="2420397"/>
              <a:ext cx="94583" cy="109918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491388" y="2420397"/>
              <a:ext cx="186118" cy="112966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707892" y="2377452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4" h="154305">
                  <a:moveTo>
                    <a:pt x="16751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51" y="153924"/>
                  </a:lnTo>
                  <a:lnTo>
                    <a:pt x="16751" y="0"/>
                  </a:lnTo>
                  <a:close/>
                </a:path>
                <a:path w="71754" h="154305">
                  <a:moveTo>
                    <a:pt x="71615" y="0"/>
                  </a:moveTo>
                  <a:lnTo>
                    <a:pt x="54851" y="0"/>
                  </a:lnTo>
                  <a:lnTo>
                    <a:pt x="54851" y="153924"/>
                  </a:lnTo>
                  <a:lnTo>
                    <a:pt x="71615" y="153924"/>
                  </a:lnTo>
                  <a:lnTo>
                    <a:pt x="7161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35253" y="2377630"/>
              <a:ext cx="109823" cy="155733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810190" y="2420397"/>
              <a:ext cx="103822" cy="112966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4144315" y="2380690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199286" y="2420397"/>
              <a:ext cx="94583" cy="109918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318253" y="2389822"/>
              <a:ext cx="65532" cy="143541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403693" y="2420397"/>
              <a:ext cx="112871" cy="112966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611147" y="2383726"/>
              <a:ext cx="140303" cy="14658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83550" y="2420397"/>
              <a:ext cx="102203" cy="112966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908708" y="2377630"/>
              <a:ext cx="108299" cy="155733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5053571" y="2380589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288" y="149644"/>
                  </a:lnTo>
                  <a:lnTo>
                    <a:pt x="18288" y="41249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02352" y="2420397"/>
              <a:ext cx="213645" cy="11296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349525" y="2420397"/>
              <a:ext cx="176879" cy="112966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5550407" y="2508503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60"/>
                  </a:moveTo>
                  <a:lnTo>
                    <a:pt x="0" y="0"/>
                  </a:lnTo>
                  <a:lnTo>
                    <a:pt x="19811" y="0"/>
                  </a:lnTo>
                  <a:lnTo>
                    <a:pt x="19811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654611" y="2383726"/>
              <a:ext cx="245554" cy="14963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927693" y="2421921"/>
              <a:ext cx="94583" cy="111442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112192" y="2421921"/>
              <a:ext cx="163258" cy="109918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6302972" y="2377452"/>
              <a:ext cx="128905" cy="154305"/>
            </a:xfrm>
            <a:custGeom>
              <a:avLst/>
              <a:gdLst/>
              <a:ahLst/>
              <a:cxnLst/>
              <a:rect l="l" t="t" r="r" b="b"/>
              <a:pathLst>
                <a:path w="128904" h="154305">
                  <a:moveTo>
                    <a:pt x="16764" y="44475"/>
                  </a:moveTo>
                  <a:lnTo>
                    <a:pt x="0" y="44475"/>
                  </a:lnTo>
                  <a:lnTo>
                    <a:pt x="0" y="152869"/>
                  </a:lnTo>
                  <a:lnTo>
                    <a:pt x="16764" y="152869"/>
                  </a:lnTo>
                  <a:lnTo>
                    <a:pt x="16764" y="44475"/>
                  </a:lnTo>
                  <a:close/>
                </a:path>
                <a:path w="128904" h="154305">
                  <a:moveTo>
                    <a:pt x="18288" y="3238"/>
                  </a:moveTo>
                  <a:lnTo>
                    <a:pt x="0" y="3238"/>
                  </a:lnTo>
                  <a:lnTo>
                    <a:pt x="0" y="21526"/>
                  </a:lnTo>
                  <a:lnTo>
                    <a:pt x="18288" y="21526"/>
                  </a:lnTo>
                  <a:lnTo>
                    <a:pt x="18288" y="3238"/>
                  </a:lnTo>
                  <a:close/>
                </a:path>
                <a:path w="128904" h="154305">
                  <a:moveTo>
                    <a:pt x="71907" y="0"/>
                  </a:moveTo>
                  <a:lnTo>
                    <a:pt x="55143" y="0"/>
                  </a:lnTo>
                  <a:lnTo>
                    <a:pt x="55143" y="153924"/>
                  </a:lnTo>
                  <a:lnTo>
                    <a:pt x="71907" y="153924"/>
                  </a:lnTo>
                  <a:lnTo>
                    <a:pt x="71907" y="0"/>
                  </a:lnTo>
                  <a:close/>
                </a:path>
                <a:path w="128904" h="154305">
                  <a:moveTo>
                    <a:pt x="128308" y="0"/>
                  </a:moveTo>
                  <a:lnTo>
                    <a:pt x="111531" y="0"/>
                  </a:lnTo>
                  <a:lnTo>
                    <a:pt x="111531" y="153924"/>
                  </a:lnTo>
                  <a:lnTo>
                    <a:pt x="128308" y="153924"/>
                  </a:lnTo>
                  <a:lnTo>
                    <a:pt x="12830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530244" y="2420397"/>
              <a:ext cx="176974" cy="11296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728555" y="2420397"/>
              <a:ext cx="219646" cy="112966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6975716" y="2380589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288" y="149644"/>
                  </a:lnTo>
                  <a:lnTo>
                    <a:pt x="18288" y="41249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019924" y="2420397"/>
              <a:ext cx="224313" cy="11296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323486" y="2420397"/>
              <a:ext cx="234981" cy="14506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585900" y="2421921"/>
              <a:ext cx="94583" cy="11144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7717059" y="2420397"/>
              <a:ext cx="61594" cy="110489"/>
            </a:xfrm>
            <a:custGeom>
              <a:avLst/>
              <a:gdLst/>
              <a:ahLst/>
              <a:cxnLst/>
              <a:rect l="l" t="t" r="r" b="b"/>
              <a:pathLst>
                <a:path w="61595" h="110489">
                  <a:moveTo>
                    <a:pt x="0" y="109918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30479"/>
                  </a:lnTo>
                  <a:lnTo>
                    <a:pt x="23885" y="17787"/>
                  </a:lnTo>
                  <a:lnTo>
                    <a:pt x="33730" y="7810"/>
                  </a:lnTo>
                  <a:lnTo>
                    <a:pt x="46164" y="1547"/>
                  </a:lnTo>
                  <a:lnTo>
                    <a:pt x="61055" y="0"/>
                  </a:lnTo>
                  <a:lnTo>
                    <a:pt x="61055" y="16763"/>
                  </a:lnTo>
                  <a:lnTo>
                    <a:pt x="59531" y="16763"/>
                  </a:lnTo>
                  <a:lnTo>
                    <a:pt x="42521" y="20123"/>
                  </a:lnTo>
                  <a:lnTo>
                    <a:pt x="28967" y="29920"/>
                  </a:lnTo>
                  <a:lnTo>
                    <a:pt x="20003" y="45736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868126" y="2383726"/>
              <a:ext cx="140398" cy="14658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040529" y="2420397"/>
              <a:ext cx="102203" cy="11296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165687" y="2377630"/>
              <a:ext cx="108299" cy="155733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8310563" y="2380589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288" y="149644"/>
                  </a:lnTo>
                  <a:lnTo>
                    <a:pt x="18288" y="41249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359330" y="2420397"/>
              <a:ext cx="99155" cy="11296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478297" y="2420397"/>
              <a:ext cx="94583" cy="11296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606504" y="2420397"/>
              <a:ext cx="176879" cy="112966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867394" y="2420397"/>
              <a:ext cx="213455" cy="11296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9115996" y="2377630"/>
              <a:ext cx="183070" cy="15573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71595" y="2641853"/>
              <a:ext cx="67056" cy="14354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66178" y="2629566"/>
              <a:ext cx="94583" cy="15278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795813" y="2672429"/>
              <a:ext cx="175450" cy="112966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994124" y="2672333"/>
              <a:ext cx="102203" cy="11306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187862" y="2672333"/>
              <a:ext cx="163258" cy="110013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380077" y="2672333"/>
              <a:ext cx="112871" cy="11306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521904" y="2672333"/>
              <a:ext cx="94583" cy="110013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642490" y="2641853"/>
              <a:ext cx="65531" cy="14354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735550" y="2629566"/>
              <a:ext cx="96107" cy="15278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856041" y="2672333"/>
              <a:ext cx="83915" cy="113061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033016" y="2672334"/>
              <a:ext cx="109823" cy="143637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2171789" y="2632722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39" h="149860">
                  <a:moveTo>
                    <a:pt x="61061" y="39712"/>
                  </a:moveTo>
                  <a:lnTo>
                    <a:pt x="46164" y="41262"/>
                  </a:lnTo>
                  <a:lnTo>
                    <a:pt x="33731" y="47523"/>
                  </a:lnTo>
                  <a:lnTo>
                    <a:pt x="23888" y="57505"/>
                  </a:lnTo>
                  <a:lnTo>
                    <a:pt x="16764" y="70192"/>
                  </a:lnTo>
                  <a:lnTo>
                    <a:pt x="16764" y="41236"/>
                  </a:lnTo>
                  <a:lnTo>
                    <a:pt x="0" y="41236"/>
                  </a:lnTo>
                  <a:lnTo>
                    <a:pt x="0" y="149631"/>
                  </a:lnTo>
                  <a:lnTo>
                    <a:pt x="16764" y="149631"/>
                  </a:lnTo>
                  <a:lnTo>
                    <a:pt x="16764" y="106857"/>
                  </a:lnTo>
                  <a:lnTo>
                    <a:pt x="20002" y="85445"/>
                  </a:lnTo>
                  <a:lnTo>
                    <a:pt x="28968" y="69634"/>
                  </a:lnTo>
                  <a:lnTo>
                    <a:pt x="42519" y="59829"/>
                  </a:lnTo>
                  <a:lnTo>
                    <a:pt x="59537" y="56476"/>
                  </a:lnTo>
                  <a:lnTo>
                    <a:pt x="61061" y="56476"/>
                  </a:lnTo>
                  <a:lnTo>
                    <a:pt x="61061" y="39712"/>
                  </a:lnTo>
                  <a:close/>
                </a:path>
                <a:path w="104139" h="149860">
                  <a:moveTo>
                    <a:pt x="102196" y="41236"/>
                  </a:moveTo>
                  <a:lnTo>
                    <a:pt x="86956" y="41236"/>
                  </a:lnTo>
                  <a:lnTo>
                    <a:pt x="86956" y="149631"/>
                  </a:lnTo>
                  <a:lnTo>
                    <a:pt x="102196" y="149631"/>
                  </a:lnTo>
                  <a:lnTo>
                    <a:pt x="102196" y="41236"/>
                  </a:lnTo>
                  <a:close/>
                </a:path>
                <a:path w="104139" h="149860">
                  <a:moveTo>
                    <a:pt x="103720" y="0"/>
                  </a:moveTo>
                  <a:lnTo>
                    <a:pt x="85432" y="0"/>
                  </a:lnTo>
                  <a:lnTo>
                    <a:pt x="85432" y="18288"/>
                  </a:lnTo>
                  <a:lnTo>
                    <a:pt x="103720" y="18288"/>
                  </a:lnTo>
                  <a:lnTo>
                    <a:pt x="10372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306097" y="2672333"/>
              <a:ext cx="112871" cy="113061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2447924" y="2672429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15335" y="67151"/>
                  </a:moveTo>
                  <a:lnTo>
                    <a:pt x="23312" y="1786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42338" y="20216"/>
                  </a:lnTo>
                  <a:lnTo>
                    <a:pt x="28289" y="30003"/>
                  </a:lnTo>
                  <a:lnTo>
                    <a:pt x="18811" y="45791"/>
                  </a:lnTo>
                  <a:lnTo>
                    <a:pt x="15335" y="67151"/>
                  </a:lnTo>
                  <a:close/>
                </a:path>
                <a:path w="59689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586799" y="2641853"/>
              <a:ext cx="196691" cy="14354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864453" y="2672429"/>
              <a:ext cx="234886" cy="145065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126771" y="2673857"/>
              <a:ext cx="94583" cy="111537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3258026" y="2672429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15335" y="67151"/>
                  </a:moveTo>
                  <a:lnTo>
                    <a:pt x="23312" y="1786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42338" y="20216"/>
                  </a:lnTo>
                  <a:lnTo>
                    <a:pt x="28289" y="30003"/>
                  </a:lnTo>
                  <a:lnTo>
                    <a:pt x="18811" y="45791"/>
                  </a:lnTo>
                  <a:lnTo>
                    <a:pt x="15335" y="67151"/>
                  </a:lnTo>
                  <a:close/>
                </a:path>
                <a:path w="59689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405949" y="2629566"/>
              <a:ext cx="109823" cy="155829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3544811" y="2632620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288" y="149644"/>
                  </a:lnTo>
                  <a:lnTo>
                    <a:pt x="18288" y="41249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599687" y="2641853"/>
              <a:ext cx="141922" cy="14354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770566" y="2629566"/>
              <a:ext cx="94583" cy="15278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892581" y="2629661"/>
              <a:ext cx="109823" cy="155733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029932" y="2672333"/>
              <a:ext cx="249460" cy="145161"/>
            </a:xfrm>
            <a:prstGeom prst="rect">
              <a:avLst/>
            </a:prstGeom>
          </p:spPr>
        </p:pic>
      </p:grpSp>
      <p:grpSp>
        <p:nvGrpSpPr>
          <p:cNvPr id="153" name="object 153"/>
          <p:cNvGrpSpPr/>
          <p:nvPr/>
        </p:nvGrpSpPr>
        <p:grpSpPr>
          <a:xfrm>
            <a:off x="493761" y="3034364"/>
            <a:ext cx="9077325" cy="603250"/>
            <a:chOff x="493761" y="3034364"/>
            <a:chExt cx="9077325" cy="603250"/>
          </a:xfrm>
        </p:grpSpPr>
        <p:sp>
          <p:nvSpPr>
            <p:cNvPr id="154" name="object 154"/>
            <p:cNvSpPr/>
            <p:nvPr/>
          </p:nvSpPr>
          <p:spPr>
            <a:xfrm>
              <a:off x="501396" y="3041903"/>
              <a:ext cx="9062085" cy="294640"/>
            </a:xfrm>
            <a:custGeom>
              <a:avLst/>
              <a:gdLst/>
              <a:ahLst/>
              <a:cxnLst/>
              <a:rect l="l" t="t" r="r" b="b"/>
              <a:pathLst>
                <a:path w="9062085" h="294639">
                  <a:moveTo>
                    <a:pt x="0" y="294132"/>
                  </a:moveTo>
                  <a:lnTo>
                    <a:pt x="0" y="0"/>
                  </a:lnTo>
                  <a:lnTo>
                    <a:pt x="9061703" y="0"/>
                  </a:lnTo>
                  <a:lnTo>
                    <a:pt x="9061703" y="294132"/>
                  </a:lnTo>
                  <a:lnTo>
                    <a:pt x="0" y="294132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493776" y="3034364"/>
              <a:ext cx="9075420" cy="15875"/>
            </a:xfrm>
            <a:custGeom>
              <a:avLst/>
              <a:gdLst/>
              <a:ahLst/>
              <a:cxnLst/>
              <a:rect l="l" t="t" r="r" b="b"/>
              <a:pathLst>
                <a:path w="9075420" h="15875">
                  <a:moveTo>
                    <a:pt x="9075324" y="0"/>
                  </a:moveTo>
                  <a:lnTo>
                    <a:pt x="9075324" y="15268"/>
                  </a:lnTo>
                  <a:lnTo>
                    <a:pt x="0" y="15268"/>
                  </a:lnTo>
                  <a:lnTo>
                    <a:pt x="0" y="0"/>
                  </a:lnTo>
                  <a:lnTo>
                    <a:pt x="90753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01396" y="3049619"/>
              <a:ext cx="9062085" cy="280035"/>
            </a:xfrm>
            <a:custGeom>
              <a:avLst/>
              <a:gdLst/>
              <a:ahLst/>
              <a:cxnLst/>
              <a:rect l="l" t="t" r="r" b="b"/>
              <a:pathLst>
                <a:path w="9062085" h="280035">
                  <a:moveTo>
                    <a:pt x="0" y="279463"/>
                  </a:moveTo>
                  <a:lnTo>
                    <a:pt x="0" y="0"/>
                  </a:lnTo>
                </a:path>
                <a:path w="9062085" h="280035">
                  <a:moveTo>
                    <a:pt x="9061608" y="279463"/>
                  </a:moveTo>
                  <a:lnTo>
                    <a:pt x="9061608" y="0"/>
                  </a:lnTo>
                </a:path>
              </a:pathLst>
            </a:custGeom>
            <a:ln w="15268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493776" y="3327544"/>
              <a:ext cx="9075420" cy="15875"/>
            </a:xfrm>
            <a:custGeom>
              <a:avLst/>
              <a:gdLst/>
              <a:ahLst/>
              <a:cxnLst/>
              <a:rect l="l" t="t" r="r" b="b"/>
              <a:pathLst>
                <a:path w="9075420" h="15875">
                  <a:moveTo>
                    <a:pt x="9075324" y="0"/>
                  </a:moveTo>
                  <a:lnTo>
                    <a:pt x="9075324" y="15268"/>
                  </a:lnTo>
                  <a:lnTo>
                    <a:pt x="0" y="15268"/>
                  </a:lnTo>
                  <a:lnTo>
                    <a:pt x="0" y="0"/>
                  </a:lnTo>
                  <a:lnTo>
                    <a:pt x="90753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493776" y="3342893"/>
              <a:ext cx="9075420" cy="287655"/>
            </a:xfrm>
            <a:custGeom>
              <a:avLst/>
              <a:gdLst/>
              <a:ahLst/>
              <a:cxnLst/>
              <a:rect l="l" t="t" r="r" b="b"/>
              <a:pathLst>
                <a:path w="9075420" h="287654">
                  <a:moveTo>
                    <a:pt x="7619" y="279463"/>
                  </a:moveTo>
                  <a:lnTo>
                    <a:pt x="7619" y="0"/>
                  </a:lnTo>
                </a:path>
                <a:path w="9075420" h="287654">
                  <a:moveTo>
                    <a:pt x="9069228" y="279463"/>
                  </a:moveTo>
                  <a:lnTo>
                    <a:pt x="9069228" y="0"/>
                  </a:lnTo>
                </a:path>
                <a:path w="9075420" h="287654">
                  <a:moveTo>
                    <a:pt x="0" y="287083"/>
                  </a:moveTo>
                  <a:lnTo>
                    <a:pt x="9075324" y="287083"/>
                  </a:lnTo>
                </a:path>
              </a:pathLst>
            </a:custGeom>
            <a:ln w="15268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82167" y="3125724"/>
              <a:ext cx="33655" cy="147955"/>
            </a:xfrm>
            <a:custGeom>
              <a:avLst/>
              <a:gdLst/>
              <a:ahLst/>
              <a:cxnLst/>
              <a:rect l="l" t="t" r="r" b="b"/>
              <a:pathLst>
                <a:path w="33654" h="147954">
                  <a:moveTo>
                    <a:pt x="0" y="147827"/>
                  </a:moveTo>
                  <a:lnTo>
                    <a:pt x="0" y="0"/>
                  </a:lnTo>
                  <a:lnTo>
                    <a:pt x="33528" y="0"/>
                  </a:lnTo>
                  <a:lnTo>
                    <a:pt x="33528" y="147827"/>
                  </a:lnTo>
                  <a:lnTo>
                    <a:pt x="0" y="14782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40175" y="3118294"/>
              <a:ext cx="71723" cy="154305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82097" y="3158013"/>
              <a:ext cx="245554" cy="14973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49083" y="3161061"/>
              <a:ext cx="103727" cy="114585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238250" y="3119818"/>
              <a:ext cx="118967" cy="155829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380077" y="3158013"/>
              <a:ext cx="122015" cy="117633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587531" y="3158013"/>
              <a:ext cx="103727" cy="114585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712595" y="3132105"/>
              <a:ext cx="209073" cy="143541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007107" y="3119818"/>
              <a:ext cx="103727" cy="152781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132170" y="3158013"/>
              <a:ext cx="350901" cy="117633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562320" y="3124485"/>
              <a:ext cx="116014" cy="15116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698051" y="3158013"/>
              <a:ext cx="244126" cy="117633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2963608" y="3119818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004" y="41249"/>
                  </a:moveTo>
                  <a:lnTo>
                    <a:pt x="0" y="41249"/>
                  </a:lnTo>
                  <a:lnTo>
                    <a:pt x="0" y="152781"/>
                  </a:lnTo>
                  <a:lnTo>
                    <a:pt x="32004" y="152781"/>
                  </a:lnTo>
                  <a:lnTo>
                    <a:pt x="32004" y="41249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7533"/>
                  </a:lnTo>
                  <a:lnTo>
                    <a:pt x="33528" y="27533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019996" y="3159586"/>
              <a:ext cx="102203" cy="116060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3151631" y="311962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270218" y="3124485"/>
              <a:ext cx="115919" cy="151161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405949" y="3158013"/>
              <a:ext cx="231933" cy="117633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657695" y="3161061"/>
              <a:ext cx="103727" cy="114585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790378" y="3158013"/>
              <a:ext cx="67151" cy="114585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3877335" y="3119818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3629" y="41249"/>
                  </a:moveTo>
                  <a:lnTo>
                    <a:pt x="1524" y="41249"/>
                  </a:lnTo>
                  <a:lnTo>
                    <a:pt x="1524" y="152781"/>
                  </a:lnTo>
                  <a:lnTo>
                    <a:pt x="33629" y="152781"/>
                  </a:lnTo>
                  <a:lnTo>
                    <a:pt x="33629" y="41249"/>
                  </a:lnTo>
                  <a:close/>
                </a:path>
                <a:path w="33654" h="153035">
                  <a:moveTo>
                    <a:pt x="33629" y="0"/>
                  </a:moveTo>
                  <a:lnTo>
                    <a:pt x="0" y="0"/>
                  </a:lnTo>
                  <a:lnTo>
                    <a:pt x="0" y="27533"/>
                  </a:lnTo>
                  <a:lnTo>
                    <a:pt x="33629" y="27533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9" name="object 17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932301" y="3132105"/>
              <a:ext cx="202882" cy="175641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206906" y="3159537"/>
              <a:ext cx="170783" cy="114585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397597" y="3119818"/>
              <a:ext cx="102203" cy="152781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4656867" y="3158013"/>
              <a:ext cx="102203" cy="114585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4522660" y="3158013"/>
              <a:ext cx="109823" cy="11763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840033" y="3158013"/>
              <a:ext cx="245554" cy="149733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108448" y="3161061"/>
              <a:ext cx="102203" cy="114585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294566" y="3132105"/>
              <a:ext cx="71723" cy="14201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389149" y="3161061"/>
              <a:ext cx="102203" cy="114585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520308" y="3158013"/>
              <a:ext cx="190690" cy="114585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5797962" y="3122961"/>
              <a:ext cx="116014" cy="152685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5935313" y="3126009"/>
              <a:ext cx="109823" cy="149637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570071" y="3419189"/>
              <a:ext cx="245554" cy="149733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43058" y="3458908"/>
              <a:ext cx="94583" cy="110013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27652" y="3457479"/>
              <a:ext cx="163258" cy="109918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1216812" y="3413772"/>
              <a:ext cx="128905" cy="154305"/>
            </a:xfrm>
            <a:custGeom>
              <a:avLst/>
              <a:gdLst/>
              <a:ahLst/>
              <a:cxnLst/>
              <a:rect l="l" t="t" r="r" b="b"/>
              <a:pathLst>
                <a:path w="128905" h="154304">
                  <a:moveTo>
                    <a:pt x="18288" y="45135"/>
                  </a:moveTo>
                  <a:lnTo>
                    <a:pt x="1524" y="45135"/>
                  </a:lnTo>
                  <a:lnTo>
                    <a:pt x="1524" y="153631"/>
                  </a:lnTo>
                  <a:lnTo>
                    <a:pt x="18288" y="153631"/>
                  </a:lnTo>
                  <a:lnTo>
                    <a:pt x="18288" y="45135"/>
                  </a:lnTo>
                  <a:close/>
                </a:path>
                <a:path w="128905" h="154304">
                  <a:moveTo>
                    <a:pt x="19812" y="2374"/>
                  </a:moveTo>
                  <a:lnTo>
                    <a:pt x="0" y="2374"/>
                  </a:lnTo>
                  <a:lnTo>
                    <a:pt x="0" y="20751"/>
                  </a:lnTo>
                  <a:lnTo>
                    <a:pt x="19812" y="20751"/>
                  </a:lnTo>
                  <a:lnTo>
                    <a:pt x="19812" y="2374"/>
                  </a:lnTo>
                  <a:close/>
                </a:path>
                <a:path w="128905" h="154304">
                  <a:moveTo>
                    <a:pt x="72478" y="0"/>
                  </a:moveTo>
                  <a:lnTo>
                    <a:pt x="55714" y="0"/>
                  </a:lnTo>
                  <a:lnTo>
                    <a:pt x="55714" y="153924"/>
                  </a:lnTo>
                  <a:lnTo>
                    <a:pt x="72478" y="153924"/>
                  </a:lnTo>
                  <a:lnTo>
                    <a:pt x="72478" y="0"/>
                  </a:lnTo>
                  <a:close/>
                </a:path>
                <a:path w="128905" h="154304">
                  <a:moveTo>
                    <a:pt x="128879" y="0"/>
                  </a:moveTo>
                  <a:lnTo>
                    <a:pt x="110578" y="0"/>
                  </a:lnTo>
                  <a:lnTo>
                    <a:pt x="110578" y="153924"/>
                  </a:lnTo>
                  <a:lnTo>
                    <a:pt x="128879" y="153924"/>
                  </a:lnTo>
                  <a:lnTo>
                    <a:pt x="12887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445704" y="3455955"/>
              <a:ext cx="94583" cy="111442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567719" y="3455955"/>
              <a:ext cx="102203" cy="112966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692783" y="3455955"/>
              <a:ext cx="102203" cy="112966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816417" y="3413093"/>
              <a:ext cx="109823" cy="155829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016251" y="3425285"/>
              <a:ext cx="196786" cy="143637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295429" y="3425285"/>
              <a:ext cx="65531" cy="143637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382393" y="3457384"/>
              <a:ext cx="94583" cy="111537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512028" y="3413093"/>
              <a:ext cx="208978" cy="155829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803398" y="3425285"/>
              <a:ext cx="65531" cy="143637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897981" y="3413188"/>
              <a:ext cx="94487" cy="154209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3020091" y="3455955"/>
              <a:ext cx="102203" cy="112966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204590" y="3425285"/>
              <a:ext cx="288321" cy="14363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521868" y="3455860"/>
              <a:ext cx="109918" cy="145065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3714178" y="3425285"/>
              <a:ext cx="65532" cy="143637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3799522" y="3454431"/>
              <a:ext cx="112966" cy="114490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3994785" y="3455860"/>
              <a:ext cx="83915" cy="113061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4109262" y="3416147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257"/>
                  </a:lnTo>
                  <a:lnTo>
                    <a:pt x="16764" y="151257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2" name="object 212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158043" y="3455860"/>
              <a:ext cx="108299" cy="145065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4303014" y="3455955"/>
              <a:ext cx="94583" cy="111442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4493704" y="3458908"/>
              <a:ext cx="94583" cy="110013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624863" y="3455860"/>
              <a:ext cx="108299" cy="145065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817078" y="3413093"/>
              <a:ext cx="190595" cy="155829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5036724" y="3455955"/>
              <a:ext cx="61594" cy="111760"/>
            </a:xfrm>
            <a:custGeom>
              <a:avLst/>
              <a:gdLst/>
              <a:ahLst/>
              <a:cxnLst/>
              <a:rect l="l" t="t" r="r" b="b"/>
              <a:pathLst>
                <a:path w="61595" h="111760">
                  <a:moveTo>
                    <a:pt x="0" y="111442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30575"/>
                  </a:lnTo>
                  <a:lnTo>
                    <a:pt x="23885" y="18082"/>
                  </a:lnTo>
                  <a:lnTo>
                    <a:pt x="33730" y="8429"/>
                  </a:lnTo>
                  <a:lnTo>
                    <a:pt x="46164" y="2205"/>
                  </a:lnTo>
                  <a:lnTo>
                    <a:pt x="61055" y="0"/>
                  </a:lnTo>
                  <a:lnTo>
                    <a:pt x="61055" y="18383"/>
                  </a:lnTo>
                  <a:lnTo>
                    <a:pt x="59531" y="18383"/>
                  </a:lnTo>
                  <a:lnTo>
                    <a:pt x="42521" y="21504"/>
                  </a:lnTo>
                  <a:lnTo>
                    <a:pt x="28967" y="30777"/>
                  </a:lnTo>
                  <a:lnTo>
                    <a:pt x="20003" y="46069"/>
                  </a:lnTo>
                  <a:lnTo>
                    <a:pt x="16763" y="67246"/>
                  </a:lnTo>
                  <a:lnTo>
                    <a:pt x="16764" y="111442"/>
                  </a:lnTo>
                  <a:lnTo>
                    <a:pt x="0" y="11144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8" name="object 218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5187791" y="3419189"/>
              <a:ext cx="140303" cy="148209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360193" y="3454431"/>
              <a:ext cx="102203" cy="114490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485256" y="3413093"/>
              <a:ext cx="108299" cy="155829"/>
            </a:xfrm>
            <a:prstGeom prst="rect">
              <a:avLst/>
            </a:prstGeom>
          </p:spPr>
        </p:pic>
        <p:sp>
          <p:nvSpPr>
            <p:cNvPr id="221" name="object 221"/>
            <p:cNvSpPr/>
            <p:nvPr/>
          </p:nvSpPr>
          <p:spPr>
            <a:xfrm>
              <a:off x="5630227" y="3416147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8288" y="42760"/>
                  </a:moveTo>
                  <a:lnTo>
                    <a:pt x="1524" y="42760"/>
                  </a:lnTo>
                  <a:lnTo>
                    <a:pt x="1524" y="151257"/>
                  </a:lnTo>
                  <a:lnTo>
                    <a:pt x="18288" y="151257"/>
                  </a:lnTo>
                  <a:lnTo>
                    <a:pt x="18288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5678995" y="3455860"/>
              <a:ext cx="213550" cy="113061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5926169" y="3455860"/>
              <a:ext cx="176879" cy="113061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6128004" y="3544824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59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59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5" name="object 225"/>
          <p:cNvGrpSpPr/>
          <p:nvPr/>
        </p:nvGrpSpPr>
        <p:grpSpPr>
          <a:xfrm>
            <a:off x="501142" y="3868197"/>
            <a:ext cx="591185" cy="156210"/>
            <a:chOff x="501142" y="3868197"/>
            <a:chExt cx="591185" cy="156210"/>
          </a:xfrm>
        </p:grpSpPr>
        <p:sp>
          <p:nvSpPr>
            <p:cNvPr id="226" name="object 226"/>
            <p:cNvSpPr/>
            <p:nvPr/>
          </p:nvSpPr>
          <p:spPr>
            <a:xfrm>
              <a:off x="501142" y="3874388"/>
              <a:ext cx="120650" cy="148590"/>
            </a:xfrm>
            <a:custGeom>
              <a:avLst/>
              <a:gdLst/>
              <a:ahLst/>
              <a:cxnLst/>
              <a:rect l="l" t="t" r="r" b="b"/>
              <a:pathLst>
                <a:path w="120650" h="148589">
                  <a:moveTo>
                    <a:pt x="120650" y="0"/>
                  </a:moveTo>
                  <a:lnTo>
                    <a:pt x="76200" y="0"/>
                  </a:lnTo>
                  <a:lnTo>
                    <a:pt x="44450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44450" y="30480"/>
                  </a:lnTo>
                  <a:lnTo>
                    <a:pt x="44450" y="148120"/>
                  </a:lnTo>
                  <a:lnTo>
                    <a:pt x="76200" y="148120"/>
                  </a:lnTo>
                  <a:lnTo>
                    <a:pt x="76200" y="30480"/>
                  </a:lnTo>
                  <a:lnTo>
                    <a:pt x="120650" y="30480"/>
                  </a:lnTo>
                  <a:lnTo>
                    <a:pt x="12065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43223" y="3868197"/>
              <a:ext cx="102203" cy="154305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772953" y="3907916"/>
              <a:ext cx="318801" cy="116109"/>
            </a:xfrm>
            <a:prstGeom prst="rect">
              <a:avLst/>
            </a:prstGeom>
          </p:spPr>
        </p:pic>
      </p:grpSp>
      <p:sp>
        <p:nvSpPr>
          <p:cNvPr id="229" name="object 229"/>
          <p:cNvSpPr/>
          <p:nvPr/>
        </p:nvSpPr>
        <p:spPr>
          <a:xfrm>
            <a:off x="1169568" y="3907929"/>
            <a:ext cx="509905" cy="148590"/>
          </a:xfrm>
          <a:custGeom>
            <a:avLst/>
            <a:gdLst/>
            <a:ahLst/>
            <a:cxnLst/>
            <a:rect l="l" t="t" r="r" b="b"/>
            <a:pathLst>
              <a:path w="509905" h="148589">
                <a:moveTo>
                  <a:pt x="169354" y="1511"/>
                </a:moveTo>
                <a:lnTo>
                  <a:pt x="138772" y="1511"/>
                </a:lnTo>
                <a:lnTo>
                  <a:pt x="120484" y="70281"/>
                </a:lnTo>
                <a:lnTo>
                  <a:pt x="99148" y="1511"/>
                </a:lnTo>
                <a:lnTo>
                  <a:pt x="71716" y="1511"/>
                </a:lnTo>
                <a:lnTo>
                  <a:pt x="50292" y="70281"/>
                </a:lnTo>
                <a:lnTo>
                  <a:pt x="32004" y="1511"/>
                </a:lnTo>
                <a:lnTo>
                  <a:pt x="0" y="1511"/>
                </a:lnTo>
                <a:lnTo>
                  <a:pt x="33528" y="114579"/>
                </a:lnTo>
                <a:lnTo>
                  <a:pt x="62484" y="114579"/>
                </a:lnTo>
                <a:lnTo>
                  <a:pt x="83908" y="45808"/>
                </a:lnTo>
                <a:lnTo>
                  <a:pt x="106768" y="114579"/>
                </a:lnTo>
                <a:lnTo>
                  <a:pt x="134200" y="114579"/>
                </a:lnTo>
                <a:lnTo>
                  <a:pt x="169354" y="1511"/>
                </a:lnTo>
                <a:close/>
              </a:path>
              <a:path w="509905" h="148589">
                <a:moveTo>
                  <a:pt x="282232" y="48856"/>
                </a:moveTo>
                <a:lnTo>
                  <a:pt x="270040" y="12280"/>
                </a:lnTo>
                <a:lnTo>
                  <a:pt x="231838" y="0"/>
                </a:lnTo>
                <a:lnTo>
                  <a:pt x="218287" y="571"/>
                </a:lnTo>
                <a:lnTo>
                  <a:pt x="206883" y="2286"/>
                </a:lnTo>
                <a:lnTo>
                  <a:pt x="196900" y="5143"/>
                </a:lnTo>
                <a:lnTo>
                  <a:pt x="187642" y="9144"/>
                </a:lnTo>
                <a:lnTo>
                  <a:pt x="196900" y="33934"/>
                </a:lnTo>
                <a:lnTo>
                  <a:pt x="196900" y="33578"/>
                </a:lnTo>
                <a:lnTo>
                  <a:pt x="203695" y="31381"/>
                </a:lnTo>
                <a:lnTo>
                  <a:pt x="210883" y="29425"/>
                </a:lnTo>
                <a:lnTo>
                  <a:pt x="218643" y="28041"/>
                </a:lnTo>
                <a:lnTo>
                  <a:pt x="227266" y="27520"/>
                </a:lnTo>
                <a:lnTo>
                  <a:pt x="237502" y="28905"/>
                </a:lnTo>
                <a:lnTo>
                  <a:pt x="245173" y="32854"/>
                </a:lnTo>
                <a:lnTo>
                  <a:pt x="249986" y="39090"/>
                </a:lnTo>
                <a:lnTo>
                  <a:pt x="251650" y="47332"/>
                </a:lnTo>
                <a:lnTo>
                  <a:pt x="251650" y="50380"/>
                </a:lnTo>
                <a:lnTo>
                  <a:pt x="251650" y="68770"/>
                </a:lnTo>
                <a:lnTo>
                  <a:pt x="251650" y="74866"/>
                </a:lnTo>
                <a:lnTo>
                  <a:pt x="249770" y="82461"/>
                </a:lnTo>
                <a:lnTo>
                  <a:pt x="244602" y="88773"/>
                </a:lnTo>
                <a:lnTo>
                  <a:pt x="244462" y="88849"/>
                </a:lnTo>
                <a:lnTo>
                  <a:pt x="236867" y="93078"/>
                </a:lnTo>
                <a:lnTo>
                  <a:pt x="236410" y="93154"/>
                </a:lnTo>
                <a:lnTo>
                  <a:pt x="227266" y="94678"/>
                </a:lnTo>
                <a:lnTo>
                  <a:pt x="216598" y="94678"/>
                </a:lnTo>
                <a:lnTo>
                  <a:pt x="208978" y="88582"/>
                </a:lnTo>
                <a:lnTo>
                  <a:pt x="208978" y="79438"/>
                </a:lnTo>
                <a:lnTo>
                  <a:pt x="210616" y="73190"/>
                </a:lnTo>
                <a:lnTo>
                  <a:pt x="215265" y="68389"/>
                </a:lnTo>
                <a:lnTo>
                  <a:pt x="222478" y="65290"/>
                </a:lnTo>
                <a:lnTo>
                  <a:pt x="231838" y="64198"/>
                </a:lnTo>
                <a:lnTo>
                  <a:pt x="239458" y="64198"/>
                </a:lnTo>
                <a:lnTo>
                  <a:pt x="245554" y="65722"/>
                </a:lnTo>
                <a:lnTo>
                  <a:pt x="251650" y="68770"/>
                </a:lnTo>
                <a:lnTo>
                  <a:pt x="251650" y="50380"/>
                </a:lnTo>
                <a:lnTo>
                  <a:pt x="236867" y="46748"/>
                </a:lnTo>
                <a:lnTo>
                  <a:pt x="236410" y="46685"/>
                </a:lnTo>
                <a:lnTo>
                  <a:pt x="231838" y="46113"/>
                </a:lnTo>
                <a:lnTo>
                  <a:pt x="227266" y="45923"/>
                </a:lnTo>
                <a:lnTo>
                  <a:pt x="222478" y="45999"/>
                </a:lnTo>
                <a:lnTo>
                  <a:pt x="205498" y="47866"/>
                </a:lnTo>
                <a:lnTo>
                  <a:pt x="191071" y="54241"/>
                </a:lnTo>
                <a:lnTo>
                  <a:pt x="181787" y="65176"/>
                </a:lnTo>
                <a:lnTo>
                  <a:pt x="178498" y="80962"/>
                </a:lnTo>
                <a:lnTo>
                  <a:pt x="181457" y="96126"/>
                </a:lnTo>
                <a:lnTo>
                  <a:pt x="189547" y="107137"/>
                </a:lnTo>
                <a:lnTo>
                  <a:pt x="201650" y="113842"/>
                </a:lnTo>
                <a:lnTo>
                  <a:pt x="208978" y="114947"/>
                </a:lnTo>
                <a:lnTo>
                  <a:pt x="216598" y="116103"/>
                </a:lnTo>
                <a:lnTo>
                  <a:pt x="227266" y="115011"/>
                </a:lnTo>
                <a:lnTo>
                  <a:pt x="236410" y="112102"/>
                </a:lnTo>
                <a:lnTo>
                  <a:pt x="244462" y="107746"/>
                </a:lnTo>
                <a:lnTo>
                  <a:pt x="244602" y="107632"/>
                </a:lnTo>
                <a:lnTo>
                  <a:pt x="251650" y="102387"/>
                </a:lnTo>
                <a:lnTo>
                  <a:pt x="251650" y="114579"/>
                </a:lnTo>
                <a:lnTo>
                  <a:pt x="282232" y="114579"/>
                </a:lnTo>
                <a:lnTo>
                  <a:pt x="282232" y="48856"/>
                </a:lnTo>
                <a:close/>
              </a:path>
              <a:path w="509905" h="148589">
                <a:moveTo>
                  <a:pt x="411861" y="1511"/>
                </a:moveTo>
                <a:lnTo>
                  <a:pt x="378333" y="1511"/>
                </a:lnTo>
                <a:lnTo>
                  <a:pt x="353949" y="77901"/>
                </a:lnTo>
                <a:lnTo>
                  <a:pt x="329476" y="1511"/>
                </a:lnTo>
                <a:lnTo>
                  <a:pt x="294424" y="1511"/>
                </a:lnTo>
                <a:lnTo>
                  <a:pt x="338620" y="114579"/>
                </a:lnTo>
                <a:lnTo>
                  <a:pt x="335572" y="120675"/>
                </a:lnTo>
                <a:lnTo>
                  <a:pt x="334048" y="122199"/>
                </a:lnTo>
                <a:lnTo>
                  <a:pt x="323380" y="122199"/>
                </a:lnTo>
                <a:lnTo>
                  <a:pt x="318808" y="120675"/>
                </a:lnTo>
                <a:lnTo>
                  <a:pt x="314236" y="117627"/>
                </a:lnTo>
                <a:lnTo>
                  <a:pt x="303568" y="140487"/>
                </a:lnTo>
                <a:lnTo>
                  <a:pt x="309587" y="143662"/>
                </a:lnTo>
                <a:lnTo>
                  <a:pt x="316331" y="146100"/>
                </a:lnTo>
                <a:lnTo>
                  <a:pt x="323926" y="147650"/>
                </a:lnTo>
                <a:lnTo>
                  <a:pt x="332524" y="148196"/>
                </a:lnTo>
                <a:lnTo>
                  <a:pt x="344678" y="146405"/>
                </a:lnTo>
                <a:lnTo>
                  <a:pt x="354279" y="140728"/>
                </a:lnTo>
                <a:lnTo>
                  <a:pt x="362178" y="130759"/>
                </a:lnTo>
                <a:lnTo>
                  <a:pt x="369189" y="116103"/>
                </a:lnTo>
                <a:lnTo>
                  <a:pt x="411861" y="1511"/>
                </a:lnTo>
                <a:close/>
              </a:path>
              <a:path w="509905" h="148589">
                <a:moveTo>
                  <a:pt x="509485" y="79438"/>
                </a:moveTo>
                <a:lnTo>
                  <a:pt x="506437" y="66878"/>
                </a:lnTo>
                <a:lnTo>
                  <a:pt x="506437" y="66738"/>
                </a:lnTo>
                <a:lnTo>
                  <a:pt x="498436" y="57480"/>
                </a:lnTo>
                <a:lnTo>
                  <a:pt x="487629" y="50850"/>
                </a:lnTo>
                <a:lnTo>
                  <a:pt x="475792" y="45745"/>
                </a:lnTo>
                <a:lnTo>
                  <a:pt x="467245" y="42595"/>
                </a:lnTo>
                <a:lnTo>
                  <a:pt x="459955" y="39522"/>
                </a:lnTo>
                <a:lnTo>
                  <a:pt x="454964" y="36169"/>
                </a:lnTo>
                <a:lnTo>
                  <a:pt x="453097" y="32092"/>
                </a:lnTo>
                <a:lnTo>
                  <a:pt x="453097" y="27520"/>
                </a:lnTo>
                <a:lnTo>
                  <a:pt x="456145" y="24472"/>
                </a:lnTo>
                <a:lnTo>
                  <a:pt x="463765" y="24472"/>
                </a:lnTo>
                <a:lnTo>
                  <a:pt x="486435" y="30988"/>
                </a:lnTo>
                <a:lnTo>
                  <a:pt x="494245" y="35140"/>
                </a:lnTo>
                <a:lnTo>
                  <a:pt x="506437" y="12280"/>
                </a:lnTo>
                <a:lnTo>
                  <a:pt x="506247" y="12179"/>
                </a:lnTo>
                <a:lnTo>
                  <a:pt x="496798" y="7112"/>
                </a:lnTo>
                <a:lnTo>
                  <a:pt x="486435" y="3238"/>
                </a:lnTo>
                <a:lnTo>
                  <a:pt x="486270" y="3200"/>
                </a:lnTo>
                <a:lnTo>
                  <a:pt x="475792" y="825"/>
                </a:lnTo>
                <a:lnTo>
                  <a:pt x="465289" y="0"/>
                </a:lnTo>
                <a:lnTo>
                  <a:pt x="449173" y="2273"/>
                </a:lnTo>
                <a:lnTo>
                  <a:pt x="436067" y="8991"/>
                </a:lnTo>
                <a:lnTo>
                  <a:pt x="427266" y="20002"/>
                </a:lnTo>
                <a:lnTo>
                  <a:pt x="424053" y="35140"/>
                </a:lnTo>
                <a:lnTo>
                  <a:pt x="426935" y="49669"/>
                </a:lnTo>
                <a:lnTo>
                  <a:pt x="434543" y="59613"/>
                </a:lnTo>
                <a:lnTo>
                  <a:pt x="445312" y="66090"/>
                </a:lnTo>
                <a:lnTo>
                  <a:pt x="453097" y="68732"/>
                </a:lnTo>
                <a:lnTo>
                  <a:pt x="457669" y="70294"/>
                </a:lnTo>
                <a:lnTo>
                  <a:pt x="466394" y="72618"/>
                </a:lnTo>
                <a:lnTo>
                  <a:pt x="473671" y="75247"/>
                </a:lnTo>
                <a:lnTo>
                  <a:pt x="478675" y="78435"/>
                </a:lnTo>
                <a:lnTo>
                  <a:pt x="480529" y="82486"/>
                </a:lnTo>
                <a:lnTo>
                  <a:pt x="480529" y="88582"/>
                </a:lnTo>
                <a:lnTo>
                  <a:pt x="475957" y="91630"/>
                </a:lnTo>
                <a:lnTo>
                  <a:pt x="466394" y="91579"/>
                </a:lnTo>
                <a:lnTo>
                  <a:pt x="431673" y="77914"/>
                </a:lnTo>
                <a:lnTo>
                  <a:pt x="417957" y="99250"/>
                </a:lnTo>
                <a:lnTo>
                  <a:pt x="454253" y="115201"/>
                </a:lnTo>
                <a:lnTo>
                  <a:pt x="456145" y="115328"/>
                </a:lnTo>
                <a:lnTo>
                  <a:pt x="457669" y="115443"/>
                </a:lnTo>
                <a:lnTo>
                  <a:pt x="458546" y="115506"/>
                </a:lnTo>
                <a:lnTo>
                  <a:pt x="459955" y="115608"/>
                </a:lnTo>
                <a:lnTo>
                  <a:pt x="465289" y="115989"/>
                </a:lnTo>
                <a:lnTo>
                  <a:pt x="467245" y="116052"/>
                </a:lnTo>
                <a:lnTo>
                  <a:pt x="480529" y="114427"/>
                </a:lnTo>
                <a:lnTo>
                  <a:pt x="483768" y="114033"/>
                </a:lnTo>
                <a:lnTo>
                  <a:pt x="497293" y="107518"/>
                </a:lnTo>
                <a:lnTo>
                  <a:pt x="506247" y="96126"/>
                </a:lnTo>
                <a:lnTo>
                  <a:pt x="509485" y="7943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0" name="object 230"/>
          <p:cNvPicPr/>
          <p:nvPr/>
        </p:nvPicPr>
        <p:blipFill>
          <a:blip r:embed="rId150" cstate="print"/>
          <a:stretch>
            <a:fillRect/>
          </a:stretch>
        </p:blipFill>
        <p:spPr>
          <a:xfrm>
            <a:off x="1756886" y="3880484"/>
            <a:ext cx="207454" cy="143541"/>
          </a:xfrm>
          <a:prstGeom prst="rect">
            <a:avLst/>
          </a:prstGeom>
        </p:spPr>
      </p:pic>
      <p:grpSp>
        <p:nvGrpSpPr>
          <p:cNvPr id="231" name="object 231"/>
          <p:cNvGrpSpPr/>
          <p:nvPr/>
        </p:nvGrpSpPr>
        <p:grpSpPr>
          <a:xfrm>
            <a:off x="2034539" y="3868197"/>
            <a:ext cx="384810" cy="187960"/>
            <a:chOff x="2034539" y="3868197"/>
            <a:chExt cx="384810" cy="187960"/>
          </a:xfrm>
        </p:grpSpPr>
        <p:sp>
          <p:nvSpPr>
            <p:cNvPr id="232" name="object 232"/>
            <p:cNvSpPr/>
            <p:nvPr/>
          </p:nvSpPr>
          <p:spPr>
            <a:xfrm>
              <a:off x="2034539" y="3868197"/>
              <a:ext cx="50800" cy="187960"/>
            </a:xfrm>
            <a:custGeom>
              <a:avLst/>
              <a:gdLst/>
              <a:ahLst/>
              <a:cxnLst/>
              <a:rect l="l" t="t" r="r" b="b"/>
              <a:pathLst>
                <a:path w="50800" h="187960">
                  <a:moveTo>
                    <a:pt x="16764" y="29051"/>
                  </a:moveTo>
                  <a:lnTo>
                    <a:pt x="16764" y="0"/>
                  </a:lnTo>
                  <a:lnTo>
                    <a:pt x="50292" y="0"/>
                  </a:lnTo>
                  <a:lnTo>
                    <a:pt x="50292" y="29051"/>
                  </a:lnTo>
                  <a:lnTo>
                    <a:pt x="16764" y="29051"/>
                  </a:lnTo>
                  <a:close/>
                </a:path>
                <a:path w="50800" h="187960">
                  <a:moveTo>
                    <a:pt x="0" y="186404"/>
                  </a:moveTo>
                  <a:lnTo>
                    <a:pt x="0" y="161925"/>
                  </a:lnTo>
                  <a:lnTo>
                    <a:pt x="12192" y="161925"/>
                  </a:lnTo>
                  <a:lnTo>
                    <a:pt x="18288" y="158877"/>
                  </a:lnTo>
                  <a:lnTo>
                    <a:pt x="18288" y="41243"/>
                  </a:lnTo>
                  <a:lnTo>
                    <a:pt x="48768" y="41243"/>
                  </a:lnTo>
                  <a:lnTo>
                    <a:pt x="48768" y="151257"/>
                  </a:lnTo>
                  <a:lnTo>
                    <a:pt x="46505" y="167916"/>
                  </a:lnTo>
                  <a:lnTo>
                    <a:pt x="39814" y="179308"/>
                  </a:lnTo>
                  <a:lnTo>
                    <a:pt x="28836" y="185841"/>
                  </a:lnTo>
                  <a:lnTo>
                    <a:pt x="13716" y="187928"/>
                  </a:lnTo>
                  <a:lnTo>
                    <a:pt x="4572" y="187928"/>
                  </a:lnTo>
                  <a:lnTo>
                    <a:pt x="0" y="18640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109311" y="3907916"/>
              <a:ext cx="120491" cy="116109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2254173" y="3868203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4">
                  <a:moveTo>
                    <a:pt x="32105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105" y="154216"/>
                  </a:lnTo>
                  <a:lnTo>
                    <a:pt x="32105" y="41249"/>
                  </a:lnTo>
                  <a:close/>
                </a:path>
                <a:path w="33655" h="154304">
                  <a:moveTo>
                    <a:pt x="33629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29" y="29057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316765" y="3907916"/>
              <a:ext cx="102203" cy="114585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2513552" y="3868197"/>
            <a:ext cx="1003935" cy="156210"/>
            <a:chOff x="2513552" y="3868197"/>
            <a:chExt cx="1003935" cy="156210"/>
          </a:xfrm>
        </p:grpSpPr>
        <p:pic>
          <p:nvPicPr>
            <p:cNvPr id="237" name="object 237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513552" y="3874388"/>
              <a:ext cx="146399" cy="148113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687478" y="3868197"/>
              <a:ext cx="247078" cy="155829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2963608" y="3868203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4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5" h="154304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019996" y="3907916"/>
              <a:ext cx="222789" cy="116109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270218" y="3907916"/>
              <a:ext cx="189166" cy="116109"/>
            </a:xfrm>
            <a:prstGeom prst="rect">
              <a:avLst/>
            </a:prstGeom>
          </p:spPr>
        </p:pic>
        <p:sp>
          <p:nvSpPr>
            <p:cNvPr id="242" name="object 242"/>
            <p:cNvSpPr/>
            <p:nvPr/>
          </p:nvSpPr>
          <p:spPr>
            <a:xfrm>
              <a:off x="3482238" y="3909453"/>
              <a:ext cx="35560" cy="113664"/>
            </a:xfrm>
            <a:custGeom>
              <a:avLst/>
              <a:gdLst/>
              <a:ahLst/>
              <a:cxnLst/>
              <a:rect l="l" t="t" r="r" b="b"/>
              <a:pathLst>
                <a:path w="35560" h="113664">
                  <a:moveTo>
                    <a:pt x="35052" y="79438"/>
                  </a:moveTo>
                  <a:lnTo>
                    <a:pt x="0" y="79438"/>
                  </a:lnTo>
                  <a:lnTo>
                    <a:pt x="0" y="113055"/>
                  </a:lnTo>
                  <a:lnTo>
                    <a:pt x="35052" y="113055"/>
                  </a:lnTo>
                  <a:lnTo>
                    <a:pt x="35052" y="79438"/>
                  </a:lnTo>
                  <a:close/>
                </a:path>
                <a:path w="35560" h="113664">
                  <a:moveTo>
                    <a:pt x="35052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5052" y="33616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3" name="object 243"/>
          <p:cNvGrpSpPr/>
          <p:nvPr/>
        </p:nvGrpSpPr>
        <p:grpSpPr>
          <a:xfrm>
            <a:off x="1193958" y="4378452"/>
            <a:ext cx="648970" cy="201930"/>
            <a:chOff x="1193958" y="4378452"/>
            <a:chExt cx="648970" cy="201930"/>
          </a:xfrm>
        </p:grpSpPr>
        <p:pic>
          <p:nvPicPr>
            <p:cNvPr id="244" name="object 244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193958" y="4384452"/>
              <a:ext cx="160210" cy="158877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1381601" y="4424172"/>
              <a:ext cx="117443" cy="154209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1531143" y="4424172"/>
              <a:ext cx="115919" cy="154209"/>
            </a:xfrm>
            <a:prstGeom prst="rect">
              <a:avLst/>
            </a:prstGeom>
          </p:spPr>
        </p:pic>
        <p:sp>
          <p:nvSpPr>
            <p:cNvPr id="247" name="object 247"/>
            <p:cNvSpPr/>
            <p:nvPr/>
          </p:nvSpPr>
          <p:spPr>
            <a:xfrm>
              <a:off x="1680971" y="437845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8" name="object 248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726406" y="4427220"/>
              <a:ext cx="115919" cy="152685"/>
            </a:xfrm>
            <a:prstGeom prst="rect">
              <a:avLst/>
            </a:prstGeom>
          </p:spPr>
        </p:pic>
      </p:grpSp>
      <p:grpSp>
        <p:nvGrpSpPr>
          <p:cNvPr id="249" name="object 249"/>
          <p:cNvGrpSpPr/>
          <p:nvPr/>
        </p:nvGrpSpPr>
        <p:grpSpPr>
          <a:xfrm>
            <a:off x="1930812" y="4378452"/>
            <a:ext cx="647065" cy="167005"/>
            <a:chOff x="1930812" y="4378452"/>
            <a:chExt cx="647065" cy="167005"/>
          </a:xfrm>
        </p:grpSpPr>
        <p:pic>
          <p:nvPicPr>
            <p:cNvPr id="250" name="object 250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1930812" y="4424172"/>
              <a:ext cx="120491" cy="120681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2081784" y="4424172"/>
              <a:ext cx="100679" cy="119157"/>
            </a:xfrm>
            <a:prstGeom prst="rect">
              <a:avLst/>
            </a:prstGeom>
          </p:spPr>
        </p:pic>
        <p:sp>
          <p:nvSpPr>
            <p:cNvPr id="252" name="object 252"/>
            <p:cNvSpPr/>
            <p:nvPr/>
          </p:nvSpPr>
          <p:spPr>
            <a:xfrm>
              <a:off x="2220455" y="4378452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5" h="165100">
                  <a:moveTo>
                    <a:pt x="1828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88" y="164592"/>
                  </a:lnTo>
                  <a:lnTo>
                    <a:pt x="18288" y="0"/>
                  </a:lnTo>
                  <a:close/>
                </a:path>
                <a:path w="78105" h="165100">
                  <a:moveTo>
                    <a:pt x="76492" y="48780"/>
                  </a:moveTo>
                  <a:lnTo>
                    <a:pt x="59626" y="48780"/>
                  </a:lnTo>
                  <a:lnTo>
                    <a:pt x="59626" y="164884"/>
                  </a:lnTo>
                  <a:lnTo>
                    <a:pt x="76492" y="164884"/>
                  </a:lnTo>
                  <a:lnTo>
                    <a:pt x="76492" y="48780"/>
                  </a:lnTo>
                  <a:close/>
                </a:path>
                <a:path w="78105" h="165100">
                  <a:moveTo>
                    <a:pt x="78016" y="4483"/>
                  </a:moveTo>
                  <a:lnTo>
                    <a:pt x="58102" y="4483"/>
                  </a:lnTo>
                  <a:lnTo>
                    <a:pt x="58102" y="22771"/>
                  </a:lnTo>
                  <a:lnTo>
                    <a:pt x="78016" y="22771"/>
                  </a:lnTo>
                  <a:lnTo>
                    <a:pt x="78016" y="44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3" name="object 25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2336577" y="4424172"/>
              <a:ext cx="102203" cy="119157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2467736" y="4424172"/>
              <a:ext cx="109918" cy="120681"/>
            </a:xfrm>
            <a:prstGeom prst="rect">
              <a:avLst/>
            </a:prstGeom>
          </p:spPr>
        </p:pic>
      </p:grpSp>
      <p:grpSp>
        <p:nvGrpSpPr>
          <p:cNvPr id="255" name="object 255"/>
          <p:cNvGrpSpPr/>
          <p:nvPr/>
        </p:nvGrpSpPr>
        <p:grpSpPr>
          <a:xfrm>
            <a:off x="2666047" y="4392072"/>
            <a:ext cx="197485" cy="153035"/>
            <a:chOff x="2666047" y="4392072"/>
            <a:chExt cx="197485" cy="153035"/>
          </a:xfrm>
        </p:grpSpPr>
        <p:pic>
          <p:nvPicPr>
            <p:cNvPr id="256" name="object 256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2666047" y="4425695"/>
              <a:ext cx="102298" cy="119157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2792730" y="4392072"/>
              <a:ext cx="70199" cy="152781"/>
            </a:xfrm>
            <a:prstGeom prst="rect">
              <a:avLst/>
            </a:prstGeom>
          </p:spPr>
        </p:pic>
      </p:grpSp>
      <p:grpSp>
        <p:nvGrpSpPr>
          <p:cNvPr id="258" name="object 258"/>
          <p:cNvGrpSpPr/>
          <p:nvPr/>
        </p:nvGrpSpPr>
        <p:grpSpPr>
          <a:xfrm>
            <a:off x="2951321" y="4424171"/>
            <a:ext cx="1416050" cy="154305"/>
            <a:chOff x="2951321" y="4424171"/>
            <a:chExt cx="1416050" cy="154305"/>
          </a:xfrm>
        </p:grpSpPr>
        <p:sp>
          <p:nvSpPr>
            <p:cNvPr id="259" name="object 259"/>
            <p:cNvSpPr/>
            <p:nvPr/>
          </p:nvSpPr>
          <p:spPr>
            <a:xfrm>
              <a:off x="2951315" y="4425695"/>
              <a:ext cx="586105" cy="118110"/>
            </a:xfrm>
            <a:custGeom>
              <a:avLst/>
              <a:gdLst/>
              <a:ahLst/>
              <a:cxnLst/>
              <a:rect l="l" t="t" r="r" b="b"/>
              <a:pathLst>
                <a:path w="586104" h="118110">
                  <a:moveTo>
                    <a:pt x="173926" y="1524"/>
                  </a:moveTo>
                  <a:lnTo>
                    <a:pt x="155638" y="1524"/>
                  </a:lnTo>
                  <a:lnTo>
                    <a:pt x="125158" y="94678"/>
                  </a:lnTo>
                  <a:lnTo>
                    <a:pt x="93065" y="0"/>
                  </a:lnTo>
                  <a:lnTo>
                    <a:pt x="79349" y="0"/>
                  </a:lnTo>
                  <a:lnTo>
                    <a:pt x="48869" y="94678"/>
                  </a:lnTo>
                  <a:lnTo>
                    <a:pt x="18389" y="1524"/>
                  </a:lnTo>
                  <a:lnTo>
                    <a:pt x="0" y="1524"/>
                  </a:lnTo>
                  <a:lnTo>
                    <a:pt x="39725" y="117640"/>
                  </a:lnTo>
                  <a:lnTo>
                    <a:pt x="54965" y="117640"/>
                  </a:lnTo>
                  <a:lnTo>
                    <a:pt x="86969" y="26009"/>
                  </a:lnTo>
                  <a:lnTo>
                    <a:pt x="117538" y="117640"/>
                  </a:lnTo>
                  <a:lnTo>
                    <a:pt x="132778" y="117640"/>
                  </a:lnTo>
                  <a:lnTo>
                    <a:pt x="173926" y="1524"/>
                  </a:lnTo>
                  <a:close/>
                </a:path>
                <a:path w="586104" h="118110">
                  <a:moveTo>
                    <a:pt x="363093" y="1524"/>
                  </a:moveTo>
                  <a:lnTo>
                    <a:pt x="346329" y="1524"/>
                  </a:lnTo>
                  <a:lnTo>
                    <a:pt x="315849" y="94678"/>
                  </a:lnTo>
                  <a:lnTo>
                    <a:pt x="283743" y="0"/>
                  </a:lnTo>
                  <a:lnTo>
                    <a:pt x="270027" y="0"/>
                  </a:lnTo>
                  <a:lnTo>
                    <a:pt x="238023" y="94678"/>
                  </a:lnTo>
                  <a:lnTo>
                    <a:pt x="207543" y="1524"/>
                  </a:lnTo>
                  <a:lnTo>
                    <a:pt x="189166" y="1524"/>
                  </a:lnTo>
                  <a:lnTo>
                    <a:pt x="230403" y="117640"/>
                  </a:lnTo>
                  <a:lnTo>
                    <a:pt x="245643" y="117640"/>
                  </a:lnTo>
                  <a:lnTo>
                    <a:pt x="276123" y="26009"/>
                  </a:lnTo>
                  <a:lnTo>
                    <a:pt x="308229" y="117640"/>
                  </a:lnTo>
                  <a:lnTo>
                    <a:pt x="323469" y="117640"/>
                  </a:lnTo>
                  <a:lnTo>
                    <a:pt x="363093" y="1524"/>
                  </a:lnTo>
                  <a:close/>
                </a:path>
                <a:path w="586104" h="118110">
                  <a:moveTo>
                    <a:pt x="553783" y="1524"/>
                  </a:moveTo>
                  <a:lnTo>
                    <a:pt x="535495" y="1524"/>
                  </a:lnTo>
                  <a:lnTo>
                    <a:pt x="506539" y="94678"/>
                  </a:lnTo>
                  <a:lnTo>
                    <a:pt x="474433" y="0"/>
                  </a:lnTo>
                  <a:lnTo>
                    <a:pt x="460717" y="0"/>
                  </a:lnTo>
                  <a:lnTo>
                    <a:pt x="428713" y="94678"/>
                  </a:lnTo>
                  <a:lnTo>
                    <a:pt x="398233" y="1524"/>
                  </a:lnTo>
                  <a:lnTo>
                    <a:pt x="379857" y="1524"/>
                  </a:lnTo>
                  <a:lnTo>
                    <a:pt x="421093" y="117640"/>
                  </a:lnTo>
                  <a:lnTo>
                    <a:pt x="436333" y="117640"/>
                  </a:lnTo>
                  <a:lnTo>
                    <a:pt x="466813" y="26009"/>
                  </a:lnTo>
                  <a:lnTo>
                    <a:pt x="498919" y="117640"/>
                  </a:lnTo>
                  <a:lnTo>
                    <a:pt x="514159" y="117640"/>
                  </a:lnTo>
                  <a:lnTo>
                    <a:pt x="553783" y="1524"/>
                  </a:lnTo>
                  <a:close/>
                </a:path>
                <a:path w="586104" h="118110">
                  <a:moveTo>
                    <a:pt x="585876" y="92964"/>
                  </a:moveTo>
                  <a:lnTo>
                    <a:pt x="564540" y="92964"/>
                  </a:lnTo>
                  <a:lnTo>
                    <a:pt x="564540" y="117348"/>
                  </a:lnTo>
                  <a:lnTo>
                    <a:pt x="585876" y="117348"/>
                  </a:lnTo>
                  <a:lnTo>
                    <a:pt x="585876" y="9296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563112" y="4424171"/>
              <a:ext cx="90011" cy="120681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3672935" y="4424171"/>
              <a:ext cx="88487" cy="120681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785806" y="4425695"/>
              <a:ext cx="100679" cy="119157"/>
            </a:xfrm>
            <a:prstGeom prst="rect">
              <a:avLst/>
            </a:prstGeom>
          </p:spPr>
        </p:pic>
        <p:sp>
          <p:nvSpPr>
            <p:cNvPr id="263" name="object 263"/>
            <p:cNvSpPr/>
            <p:nvPr/>
          </p:nvSpPr>
          <p:spPr>
            <a:xfrm>
              <a:off x="3921251" y="4518659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4" name="object 264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968877" y="4424171"/>
              <a:ext cx="117443" cy="154209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4116895" y="4424171"/>
              <a:ext cx="250126" cy="120681"/>
            </a:xfrm>
            <a:prstGeom prst="rect">
              <a:avLst/>
            </a:prstGeom>
          </p:spPr>
        </p:pic>
      </p:grpSp>
      <p:grpSp>
        <p:nvGrpSpPr>
          <p:cNvPr id="266" name="object 266"/>
          <p:cNvGrpSpPr/>
          <p:nvPr/>
        </p:nvGrpSpPr>
        <p:grpSpPr>
          <a:xfrm>
            <a:off x="1201578" y="4899660"/>
            <a:ext cx="377825" cy="166370"/>
            <a:chOff x="1201578" y="4899660"/>
            <a:chExt cx="377825" cy="166370"/>
          </a:xfrm>
        </p:grpSpPr>
        <p:pic>
          <p:nvPicPr>
            <p:cNvPr id="267" name="object 267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1201578" y="4903755"/>
              <a:ext cx="140398" cy="161829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1361789" y="4946522"/>
              <a:ext cx="100679" cy="119062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1501127" y="4899672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5" h="165100">
                  <a:moveTo>
                    <a:pt x="1828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88" y="164592"/>
                  </a:lnTo>
                  <a:lnTo>
                    <a:pt x="18288" y="0"/>
                  </a:lnTo>
                  <a:close/>
                </a:path>
                <a:path w="78105" h="165100">
                  <a:moveTo>
                    <a:pt x="77724" y="0"/>
                  </a:moveTo>
                  <a:lnTo>
                    <a:pt x="59448" y="0"/>
                  </a:lnTo>
                  <a:lnTo>
                    <a:pt x="59448" y="164592"/>
                  </a:lnTo>
                  <a:lnTo>
                    <a:pt x="77724" y="164592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0" name="object 270"/>
          <p:cNvGrpSpPr/>
          <p:nvPr/>
        </p:nvGrpSpPr>
        <p:grpSpPr>
          <a:xfrm>
            <a:off x="1677542" y="4899660"/>
            <a:ext cx="629920" cy="166370"/>
            <a:chOff x="1677542" y="4899660"/>
            <a:chExt cx="629920" cy="166370"/>
          </a:xfrm>
        </p:grpSpPr>
        <p:pic>
          <p:nvPicPr>
            <p:cNvPr id="271" name="object 271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1677542" y="4903755"/>
              <a:ext cx="117443" cy="161829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1820989" y="4944999"/>
              <a:ext cx="120491" cy="120586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965864" y="4944999"/>
              <a:ext cx="105251" cy="120586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2100161" y="4903761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97"/>
                  </a:lnTo>
                  <a:close/>
                </a:path>
                <a:path w="20319" h="160654">
                  <a:moveTo>
                    <a:pt x="1990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00" y="18288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2150554" y="4946523"/>
              <a:ext cx="100679" cy="119062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2289048" y="489966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7" name="object 277"/>
          <p:cNvGrpSpPr/>
          <p:nvPr/>
        </p:nvGrpSpPr>
        <p:grpSpPr>
          <a:xfrm>
            <a:off x="2406777" y="4903755"/>
            <a:ext cx="894080" cy="197485"/>
            <a:chOff x="2406777" y="4903755"/>
            <a:chExt cx="894080" cy="197485"/>
          </a:xfrm>
        </p:grpSpPr>
        <p:pic>
          <p:nvPicPr>
            <p:cNvPr id="278" name="object 278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2406777" y="4903755"/>
              <a:ext cx="117443" cy="161829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2550128" y="4944999"/>
              <a:ext cx="109823" cy="120586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2682906" y="4944999"/>
              <a:ext cx="106775" cy="120586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2815590" y="4948047"/>
              <a:ext cx="102203" cy="117538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2955988" y="4944998"/>
              <a:ext cx="64007" cy="119062"/>
            </a:xfrm>
            <a:prstGeom prst="rect">
              <a:avLst/>
            </a:prstGeom>
          </p:spPr>
        </p:pic>
        <p:sp>
          <p:nvSpPr>
            <p:cNvPr id="283" name="object 283"/>
            <p:cNvSpPr/>
            <p:nvPr/>
          </p:nvSpPr>
          <p:spPr>
            <a:xfrm>
              <a:off x="3047428" y="4903761"/>
              <a:ext cx="18415" cy="160655"/>
            </a:xfrm>
            <a:custGeom>
              <a:avLst/>
              <a:gdLst/>
              <a:ahLst/>
              <a:cxnLst/>
              <a:rect l="l" t="t" r="r" b="b"/>
              <a:pathLst>
                <a:path w="18414" h="160654">
                  <a:moveTo>
                    <a:pt x="18376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376" y="160312"/>
                  </a:lnTo>
                  <a:lnTo>
                    <a:pt x="18376" y="44297"/>
                  </a:lnTo>
                  <a:close/>
                </a:path>
                <a:path w="18414" h="160654">
                  <a:moveTo>
                    <a:pt x="18376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376" y="18288"/>
                  </a:lnTo>
                  <a:lnTo>
                    <a:pt x="183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4" name="object 284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3094768" y="4912804"/>
              <a:ext cx="205930" cy="187928"/>
            </a:xfrm>
            <a:prstGeom prst="rect">
              <a:avLst/>
            </a:prstGeom>
          </p:spPr>
        </p:pic>
      </p:grpSp>
      <p:grpSp>
        <p:nvGrpSpPr>
          <p:cNvPr id="285" name="object 285"/>
          <p:cNvGrpSpPr/>
          <p:nvPr/>
        </p:nvGrpSpPr>
        <p:grpSpPr>
          <a:xfrm>
            <a:off x="3386137" y="4912804"/>
            <a:ext cx="197485" cy="153035"/>
            <a:chOff x="3386137" y="4912804"/>
            <a:chExt cx="197485" cy="153035"/>
          </a:xfrm>
        </p:grpSpPr>
        <p:pic>
          <p:nvPicPr>
            <p:cNvPr id="286" name="object 286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3386137" y="4946522"/>
              <a:ext cx="102203" cy="119062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3512820" y="4912804"/>
              <a:ext cx="70199" cy="152781"/>
            </a:xfrm>
            <a:prstGeom prst="rect">
              <a:avLst/>
            </a:prstGeom>
          </p:spPr>
        </p:pic>
      </p:grpSp>
      <p:grpSp>
        <p:nvGrpSpPr>
          <p:cNvPr id="288" name="object 288"/>
          <p:cNvGrpSpPr/>
          <p:nvPr/>
        </p:nvGrpSpPr>
        <p:grpSpPr>
          <a:xfrm>
            <a:off x="3668363" y="4903755"/>
            <a:ext cx="1606550" cy="161925"/>
            <a:chOff x="3668363" y="4903755"/>
            <a:chExt cx="1606550" cy="161925"/>
          </a:xfrm>
        </p:grpSpPr>
        <p:sp>
          <p:nvSpPr>
            <p:cNvPr id="289" name="object 289"/>
            <p:cNvSpPr/>
            <p:nvPr/>
          </p:nvSpPr>
          <p:spPr>
            <a:xfrm>
              <a:off x="3668356" y="4905285"/>
              <a:ext cx="151130" cy="159385"/>
            </a:xfrm>
            <a:custGeom>
              <a:avLst/>
              <a:gdLst/>
              <a:ahLst/>
              <a:cxnLst/>
              <a:rect l="l" t="t" r="r" b="b"/>
              <a:pathLst>
                <a:path w="151129" h="159385">
                  <a:moveTo>
                    <a:pt x="50393" y="0"/>
                  </a:moveTo>
                  <a:lnTo>
                    <a:pt x="38100" y="0"/>
                  </a:lnTo>
                  <a:lnTo>
                    <a:pt x="0" y="13716"/>
                  </a:lnTo>
                  <a:lnTo>
                    <a:pt x="3048" y="27432"/>
                  </a:lnTo>
                  <a:lnTo>
                    <a:pt x="33528" y="18288"/>
                  </a:lnTo>
                  <a:lnTo>
                    <a:pt x="33528" y="158775"/>
                  </a:lnTo>
                  <a:lnTo>
                    <a:pt x="50393" y="158775"/>
                  </a:lnTo>
                  <a:lnTo>
                    <a:pt x="50393" y="0"/>
                  </a:lnTo>
                  <a:close/>
                </a:path>
                <a:path w="151129" h="159385">
                  <a:moveTo>
                    <a:pt x="150787" y="82765"/>
                  </a:moveTo>
                  <a:lnTo>
                    <a:pt x="88303" y="82765"/>
                  </a:lnTo>
                  <a:lnTo>
                    <a:pt x="88303" y="101053"/>
                  </a:lnTo>
                  <a:lnTo>
                    <a:pt x="150787" y="101053"/>
                  </a:lnTo>
                  <a:lnTo>
                    <a:pt x="150787" y="8276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0" name="object 290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3845337" y="4903755"/>
              <a:ext cx="117443" cy="161829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3987165" y="4903755"/>
              <a:ext cx="132778" cy="161829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4147375" y="4903755"/>
              <a:ext cx="132683" cy="161829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4306823" y="4988051"/>
              <a:ext cx="62865" cy="18415"/>
            </a:xfrm>
            <a:custGeom>
              <a:avLst/>
              <a:gdLst/>
              <a:ahLst/>
              <a:cxnLst/>
              <a:rect l="l" t="t" r="r" b="b"/>
              <a:pathLst>
                <a:path w="62864" h="18414">
                  <a:moveTo>
                    <a:pt x="0" y="18287"/>
                  </a:moveTo>
                  <a:lnTo>
                    <a:pt x="0" y="0"/>
                  </a:lnTo>
                  <a:lnTo>
                    <a:pt x="62483" y="0"/>
                  </a:lnTo>
                  <a:lnTo>
                    <a:pt x="62483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4391501" y="4906803"/>
              <a:ext cx="106775" cy="157257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4524184" y="4906803"/>
              <a:ext cx="106775" cy="157257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4650771" y="4903755"/>
              <a:ext cx="108299" cy="160305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4788395" y="4905285"/>
              <a:ext cx="128270" cy="159385"/>
            </a:xfrm>
            <a:custGeom>
              <a:avLst/>
              <a:gdLst/>
              <a:ahLst/>
              <a:cxnLst/>
              <a:rect l="l" t="t" r="r" b="b"/>
              <a:pathLst>
                <a:path w="128270" h="159385">
                  <a:moveTo>
                    <a:pt x="62496" y="82765"/>
                  </a:moveTo>
                  <a:lnTo>
                    <a:pt x="0" y="82765"/>
                  </a:lnTo>
                  <a:lnTo>
                    <a:pt x="0" y="101053"/>
                  </a:lnTo>
                  <a:lnTo>
                    <a:pt x="62496" y="101053"/>
                  </a:lnTo>
                  <a:lnTo>
                    <a:pt x="62496" y="82765"/>
                  </a:lnTo>
                  <a:close/>
                </a:path>
                <a:path w="128270" h="159385">
                  <a:moveTo>
                    <a:pt x="127825" y="0"/>
                  </a:moveTo>
                  <a:lnTo>
                    <a:pt x="114109" y="0"/>
                  </a:lnTo>
                  <a:lnTo>
                    <a:pt x="76009" y="13716"/>
                  </a:lnTo>
                  <a:lnTo>
                    <a:pt x="80581" y="27432"/>
                  </a:lnTo>
                  <a:lnTo>
                    <a:pt x="109537" y="18288"/>
                  </a:lnTo>
                  <a:lnTo>
                    <a:pt x="109537" y="158775"/>
                  </a:lnTo>
                  <a:lnTo>
                    <a:pt x="127825" y="158775"/>
                  </a:lnTo>
                  <a:lnTo>
                    <a:pt x="12782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8" name="object 298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949761" y="4903755"/>
              <a:ext cx="108394" cy="160305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5077967" y="4905279"/>
              <a:ext cx="52069" cy="159385"/>
            </a:xfrm>
            <a:custGeom>
              <a:avLst/>
              <a:gdLst/>
              <a:ahLst/>
              <a:cxnLst/>
              <a:rect l="l" t="t" r="r" b="b"/>
              <a:pathLst>
                <a:path w="52070" h="159385">
                  <a:moveTo>
                    <a:pt x="0" y="13715"/>
                  </a:moveTo>
                  <a:lnTo>
                    <a:pt x="39623" y="0"/>
                  </a:lnTo>
                  <a:lnTo>
                    <a:pt x="51815" y="0"/>
                  </a:lnTo>
                  <a:lnTo>
                    <a:pt x="51815" y="158781"/>
                  </a:lnTo>
                  <a:lnTo>
                    <a:pt x="35051" y="158781"/>
                  </a:lnTo>
                  <a:lnTo>
                    <a:pt x="35051" y="18287"/>
                  </a:lnTo>
                  <a:lnTo>
                    <a:pt x="4571" y="27431"/>
                  </a:lnTo>
                  <a:lnTo>
                    <a:pt x="0" y="137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0" name="object 300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5163407" y="4906803"/>
              <a:ext cx="111347" cy="158781"/>
            </a:xfrm>
            <a:prstGeom prst="rect">
              <a:avLst/>
            </a:prstGeom>
          </p:spPr>
        </p:pic>
      </p:grpSp>
      <p:pic>
        <p:nvPicPr>
          <p:cNvPr id="301" name="object 301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5372385" y="4903755"/>
            <a:ext cx="68675" cy="190881"/>
          </a:xfrm>
          <a:prstGeom prst="rect">
            <a:avLst/>
          </a:prstGeom>
        </p:spPr>
      </p:pic>
      <p:grpSp>
        <p:nvGrpSpPr>
          <p:cNvPr id="302" name="object 302"/>
          <p:cNvGrpSpPr/>
          <p:nvPr/>
        </p:nvGrpSpPr>
        <p:grpSpPr>
          <a:xfrm>
            <a:off x="5465190" y="4906803"/>
            <a:ext cx="433705" cy="157480"/>
            <a:chOff x="5465190" y="4906803"/>
            <a:chExt cx="433705" cy="157480"/>
          </a:xfrm>
        </p:grpSpPr>
        <p:sp>
          <p:nvSpPr>
            <p:cNvPr id="303" name="object 303"/>
            <p:cNvSpPr/>
            <p:nvPr/>
          </p:nvSpPr>
          <p:spPr>
            <a:xfrm>
              <a:off x="5465178" y="4906810"/>
              <a:ext cx="121920" cy="157480"/>
            </a:xfrm>
            <a:custGeom>
              <a:avLst/>
              <a:gdLst/>
              <a:ahLst/>
              <a:cxnLst/>
              <a:rect l="l" t="t" r="r" b="b"/>
              <a:pathLst>
                <a:path w="121920" h="157479">
                  <a:moveTo>
                    <a:pt x="121920" y="0"/>
                  </a:moveTo>
                  <a:lnTo>
                    <a:pt x="69850" y="0"/>
                  </a:lnTo>
                  <a:lnTo>
                    <a:pt x="52070" y="0"/>
                  </a:lnTo>
                  <a:lnTo>
                    <a:pt x="0" y="0"/>
                  </a:lnTo>
                  <a:lnTo>
                    <a:pt x="0" y="16764"/>
                  </a:lnTo>
                  <a:lnTo>
                    <a:pt x="52070" y="16764"/>
                  </a:lnTo>
                  <a:lnTo>
                    <a:pt x="52070" y="157251"/>
                  </a:lnTo>
                  <a:lnTo>
                    <a:pt x="69850" y="157251"/>
                  </a:lnTo>
                  <a:lnTo>
                    <a:pt x="69850" y="16764"/>
                  </a:lnTo>
                  <a:lnTo>
                    <a:pt x="121920" y="16764"/>
                  </a:lnTo>
                  <a:lnTo>
                    <a:pt x="12192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4" name="object 304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5610161" y="4906803"/>
              <a:ext cx="288480" cy="157257"/>
            </a:xfrm>
            <a:prstGeom prst="rect">
              <a:avLst/>
            </a:prstGeom>
          </p:spPr>
        </p:pic>
      </p:grpSp>
      <p:grpSp>
        <p:nvGrpSpPr>
          <p:cNvPr id="305" name="object 305"/>
          <p:cNvGrpSpPr/>
          <p:nvPr/>
        </p:nvGrpSpPr>
        <p:grpSpPr>
          <a:xfrm>
            <a:off x="5976556" y="4903755"/>
            <a:ext cx="1856739" cy="191135"/>
            <a:chOff x="5976556" y="4903755"/>
            <a:chExt cx="1856739" cy="191135"/>
          </a:xfrm>
        </p:grpSpPr>
        <p:sp>
          <p:nvSpPr>
            <p:cNvPr id="306" name="object 306"/>
            <p:cNvSpPr/>
            <p:nvPr/>
          </p:nvSpPr>
          <p:spPr>
            <a:xfrm>
              <a:off x="5976556" y="4905285"/>
              <a:ext cx="151765" cy="159385"/>
            </a:xfrm>
            <a:custGeom>
              <a:avLst/>
              <a:gdLst/>
              <a:ahLst/>
              <a:cxnLst/>
              <a:rect l="l" t="t" r="r" b="b"/>
              <a:pathLst>
                <a:path w="151764" h="159385">
                  <a:moveTo>
                    <a:pt x="51816" y="0"/>
                  </a:moveTo>
                  <a:lnTo>
                    <a:pt x="39624" y="0"/>
                  </a:lnTo>
                  <a:lnTo>
                    <a:pt x="0" y="13716"/>
                  </a:lnTo>
                  <a:lnTo>
                    <a:pt x="4572" y="27432"/>
                  </a:lnTo>
                  <a:lnTo>
                    <a:pt x="35052" y="18288"/>
                  </a:lnTo>
                  <a:lnTo>
                    <a:pt x="35052" y="158775"/>
                  </a:lnTo>
                  <a:lnTo>
                    <a:pt x="51816" y="158775"/>
                  </a:lnTo>
                  <a:lnTo>
                    <a:pt x="51816" y="0"/>
                  </a:lnTo>
                  <a:close/>
                </a:path>
                <a:path w="151764" h="159385">
                  <a:moveTo>
                    <a:pt x="151434" y="82765"/>
                  </a:moveTo>
                  <a:lnTo>
                    <a:pt x="88950" y="82765"/>
                  </a:lnTo>
                  <a:lnTo>
                    <a:pt x="88950" y="101053"/>
                  </a:lnTo>
                  <a:lnTo>
                    <a:pt x="151434" y="101053"/>
                  </a:lnTo>
                  <a:lnTo>
                    <a:pt x="151434" y="8276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7" name="object 307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6153435" y="4903755"/>
              <a:ext cx="118967" cy="161829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6296786" y="4903755"/>
              <a:ext cx="132683" cy="161829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6456997" y="4903755"/>
              <a:ext cx="132778" cy="161829"/>
            </a:xfrm>
            <a:prstGeom prst="rect">
              <a:avLst/>
            </a:prstGeom>
          </p:spPr>
        </p:pic>
        <p:sp>
          <p:nvSpPr>
            <p:cNvPr id="310" name="object 310"/>
            <p:cNvSpPr/>
            <p:nvPr/>
          </p:nvSpPr>
          <p:spPr>
            <a:xfrm>
              <a:off x="6617207" y="4988051"/>
              <a:ext cx="62865" cy="18415"/>
            </a:xfrm>
            <a:custGeom>
              <a:avLst/>
              <a:gdLst/>
              <a:ahLst/>
              <a:cxnLst/>
              <a:rect l="l" t="t" r="r" b="b"/>
              <a:pathLst>
                <a:path w="62865" h="18414">
                  <a:moveTo>
                    <a:pt x="0" y="18287"/>
                  </a:moveTo>
                  <a:lnTo>
                    <a:pt x="0" y="0"/>
                  </a:lnTo>
                  <a:lnTo>
                    <a:pt x="62483" y="0"/>
                  </a:lnTo>
                  <a:lnTo>
                    <a:pt x="62483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1" name="object 311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6704171" y="4906803"/>
              <a:ext cx="109823" cy="158781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6839902" y="4903755"/>
              <a:ext cx="109823" cy="160305"/>
            </a:xfrm>
            <a:prstGeom prst="rect">
              <a:avLst/>
            </a:prstGeom>
          </p:spPr>
        </p:pic>
        <p:pic>
          <p:nvPicPr>
            <p:cNvPr id="313" name="object 313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6975728" y="4906803"/>
              <a:ext cx="111347" cy="158781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7114031" y="4988051"/>
              <a:ext cx="62865" cy="18415"/>
            </a:xfrm>
            <a:custGeom>
              <a:avLst/>
              <a:gdLst/>
              <a:ahLst/>
              <a:cxnLst/>
              <a:rect l="l" t="t" r="r" b="b"/>
              <a:pathLst>
                <a:path w="62865" h="18414">
                  <a:moveTo>
                    <a:pt x="0" y="18287"/>
                  </a:moveTo>
                  <a:lnTo>
                    <a:pt x="0" y="0"/>
                  </a:lnTo>
                  <a:lnTo>
                    <a:pt x="62483" y="0"/>
                  </a:lnTo>
                  <a:lnTo>
                    <a:pt x="62483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5" name="object 315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7206043" y="4903755"/>
              <a:ext cx="131159" cy="161829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360157" y="4906803"/>
              <a:ext cx="106775" cy="157257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7494365" y="4906803"/>
              <a:ext cx="105251" cy="157257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620952" y="4903755"/>
              <a:ext cx="117538" cy="161829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7762874" y="4903755"/>
              <a:ext cx="70199" cy="190881"/>
            </a:xfrm>
            <a:prstGeom prst="rect">
              <a:avLst/>
            </a:prstGeom>
          </p:spPr>
        </p:pic>
      </p:grpSp>
      <p:grpSp>
        <p:nvGrpSpPr>
          <p:cNvPr id="320" name="object 320"/>
          <p:cNvGrpSpPr/>
          <p:nvPr/>
        </p:nvGrpSpPr>
        <p:grpSpPr>
          <a:xfrm>
            <a:off x="7924609" y="4912899"/>
            <a:ext cx="210820" cy="153035"/>
            <a:chOff x="7924609" y="4912899"/>
            <a:chExt cx="210820" cy="153035"/>
          </a:xfrm>
        </p:grpSpPr>
        <p:pic>
          <p:nvPicPr>
            <p:cNvPr id="321" name="object 321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924609" y="4912899"/>
              <a:ext cx="70103" cy="152685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014620" y="4944998"/>
              <a:ext cx="120491" cy="120586"/>
            </a:xfrm>
            <a:prstGeom prst="rect">
              <a:avLst/>
            </a:prstGeom>
          </p:spPr>
        </p:pic>
      </p:grpSp>
      <p:pic>
        <p:nvPicPr>
          <p:cNvPr id="323" name="object 323"/>
          <p:cNvPicPr/>
          <p:nvPr/>
        </p:nvPicPr>
        <p:blipFill>
          <a:blip r:embed="rId207" cstate="print"/>
          <a:stretch>
            <a:fillRect/>
          </a:stretch>
        </p:blipFill>
        <p:spPr>
          <a:xfrm>
            <a:off x="8223598" y="4946522"/>
            <a:ext cx="102203" cy="119062"/>
          </a:xfrm>
          <a:prstGeom prst="rect">
            <a:avLst/>
          </a:prstGeom>
        </p:spPr>
      </p:pic>
      <p:grpSp>
        <p:nvGrpSpPr>
          <p:cNvPr id="324" name="object 324"/>
          <p:cNvGrpSpPr/>
          <p:nvPr/>
        </p:nvGrpSpPr>
        <p:grpSpPr>
          <a:xfrm>
            <a:off x="8362378" y="4899660"/>
            <a:ext cx="461009" cy="201295"/>
            <a:chOff x="8362378" y="4899660"/>
            <a:chExt cx="461009" cy="201295"/>
          </a:xfrm>
        </p:grpSpPr>
        <p:pic>
          <p:nvPicPr>
            <p:cNvPr id="325" name="object 325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8510397" y="4944998"/>
              <a:ext cx="117443" cy="154209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8362378" y="4944998"/>
              <a:ext cx="117443" cy="154209"/>
            </a:xfrm>
            <a:prstGeom prst="rect">
              <a:avLst/>
            </a:prstGeom>
          </p:spPr>
        </p:pic>
        <p:sp>
          <p:nvSpPr>
            <p:cNvPr id="327" name="object 327"/>
            <p:cNvSpPr/>
            <p:nvPr/>
          </p:nvSpPr>
          <p:spPr>
            <a:xfrm>
              <a:off x="8659368" y="489966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8" name="object 328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8707183" y="4948047"/>
              <a:ext cx="115919" cy="152685"/>
            </a:xfrm>
            <a:prstGeom prst="rect">
              <a:avLst/>
            </a:prstGeom>
          </p:spPr>
        </p:pic>
      </p:grpSp>
      <p:grpSp>
        <p:nvGrpSpPr>
          <p:cNvPr id="329" name="object 329"/>
          <p:cNvGrpSpPr/>
          <p:nvPr/>
        </p:nvGrpSpPr>
        <p:grpSpPr>
          <a:xfrm>
            <a:off x="8910066" y="4944998"/>
            <a:ext cx="466725" cy="120650"/>
            <a:chOff x="8910066" y="4944998"/>
            <a:chExt cx="466725" cy="120650"/>
          </a:xfrm>
        </p:grpSpPr>
        <p:pic>
          <p:nvPicPr>
            <p:cNvPr id="330" name="object 330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8910066" y="4944998"/>
              <a:ext cx="372237" cy="120586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9312783" y="4944998"/>
              <a:ext cx="64007" cy="119062"/>
            </a:xfrm>
            <a:prstGeom prst="rect">
              <a:avLst/>
            </a:prstGeom>
          </p:spPr>
        </p:pic>
      </p:grpSp>
      <p:grpSp>
        <p:nvGrpSpPr>
          <p:cNvPr id="332" name="object 332"/>
          <p:cNvGrpSpPr/>
          <p:nvPr/>
        </p:nvGrpSpPr>
        <p:grpSpPr>
          <a:xfrm>
            <a:off x="1195578" y="5169503"/>
            <a:ext cx="340360" cy="165100"/>
            <a:chOff x="1195578" y="5169503"/>
            <a:chExt cx="340360" cy="165100"/>
          </a:xfrm>
        </p:grpSpPr>
        <p:pic>
          <p:nvPicPr>
            <p:cNvPr id="333" name="object 333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1195578" y="5181695"/>
              <a:ext cx="70104" cy="152685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296162" y="5169503"/>
              <a:ext cx="100679" cy="163353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425797" y="5213794"/>
              <a:ext cx="109823" cy="120586"/>
            </a:xfrm>
            <a:prstGeom prst="rect">
              <a:avLst/>
            </a:prstGeom>
          </p:spPr>
        </p:pic>
      </p:grpSp>
      <p:grpSp>
        <p:nvGrpSpPr>
          <p:cNvPr id="336" name="object 336"/>
          <p:cNvGrpSpPr/>
          <p:nvPr/>
        </p:nvGrpSpPr>
        <p:grpSpPr>
          <a:xfrm>
            <a:off x="1633346" y="5169503"/>
            <a:ext cx="248920" cy="198755"/>
            <a:chOff x="1633346" y="5169503"/>
            <a:chExt cx="248920" cy="198755"/>
          </a:xfrm>
        </p:grpSpPr>
        <p:pic>
          <p:nvPicPr>
            <p:cNvPr id="337" name="object 337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633346" y="5213794"/>
              <a:ext cx="115919" cy="154209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781270" y="5169503"/>
              <a:ext cx="100679" cy="163353"/>
            </a:xfrm>
            <a:prstGeom prst="rect">
              <a:avLst/>
            </a:prstGeom>
          </p:spPr>
        </p:pic>
      </p:grpSp>
      <p:grpSp>
        <p:nvGrpSpPr>
          <p:cNvPr id="339" name="object 339"/>
          <p:cNvGrpSpPr/>
          <p:nvPr/>
        </p:nvGrpSpPr>
        <p:grpSpPr>
          <a:xfrm>
            <a:off x="1912524" y="5213794"/>
            <a:ext cx="253365" cy="120650"/>
            <a:chOff x="1912524" y="5213794"/>
            <a:chExt cx="253365" cy="120650"/>
          </a:xfrm>
        </p:grpSpPr>
        <p:pic>
          <p:nvPicPr>
            <p:cNvPr id="340" name="object 340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063496" y="5213794"/>
              <a:ext cx="102203" cy="119062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1912524" y="5213794"/>
              <a:ext cx="120491" cy="120586"/>
            </a:xfrm>
            <a:prstGeom prst="rect">
              <a:avLst/>
            </a:prstGeom>
          </p:spPr>
        </p:pic>
      </p:grpSp>
      <p:pic>
        <p:nvPicPr>
          <p:cNvPr id="342" name="object 342"/>
          <p:cNvPicPr/>
          <p:nvPr/>
        </p:nvPicPr>
        <p:blipFill>
          <a:blip r:embed="rId219" cstate="print"/>
          <a:stretch>
            <a:fillRect/>
          </a:stretch>
        </p:blipFill>
        <p:spPr>
          <a:xfrm>
            <a:off x="2394585" y="5213794"/>
            <a:ext cx="120491" cy="120586"/>
          </a:xfrm>
          <a:prstGeom prst="rect">
            <a:avLst/>
          </a:prstGeom>
        </p:spPr>
      </p:pic>
      <p:pic>
        <p:nvPicPr>
          <p:cNvPr id="343" name="object 343"/>
          <p:cNvPicPr/>
          <p:nvPr/>
        </p:nvPicPr>
        <p:blipFill>
          <a:blip r:embed="rId220" cstate="print"/>
          <a:stretch>
            <a:fillRect/>
          </a:stretch>
        </p:blipFill>
        <p:spPr>
          <a:xfrm>
            <a:off x="2194750" y="5213794"/>
            <a:ext cx="109823" cy="120586"/>
          </a:xfrm>
          <a:prstGeom prst="rect">
            <a:avLst/>
          </a:prstGeom>
        </p:spPr>
      </p:pic>
      <p:pic>
        <p:nvPicPr>
          <p:cNvPr id="344" name="object 344"/>
          <p:cNvPicPr/>
          <p:nvPr/>
        </p:nvPicPr>
        <p:blipFill>
          <a:blip r:embed="rId221" cstate="print"/>
          <a:stretch>
            <a:fillRect/>
          </a:stretch>
        </p:blipFill>
        <p:spPr>
          <a:xfrm>
            <a:off x="2693574" y="5181694"/>
            <a:ext cx="70199" cy="152685"/>
          </a:xfrm>
          <a:prstGeom prst="rect">
            <a:avLst/>
          </a:prstGeom>
        </p:spPr>
      </p:pic>
      <p:pic>
        <p:nvPicPr>
          <p:cNvPr id="345" name="object 345"/>
          <p:cNvPicPr/>
          <p:nvPr/>
        </p:nvPicPr>
        <p:blipFill>
          <a:blip r:embed="rId222" cstate="print"/>
          <a:stretch>
            <a:fillRect/>
          </a:stretch>
        </p:blipFill>
        <p:spPr>
          <a:xfrm>
            <a:off x="2545556" y="5213794"/>
            <a:ext cx="64103" cy="119062"/>
          </a:xfrm>
          <a:prstGeom prst="rect">
            <a:avLst/>
          </a:prstGeom>
        </p:spPr>
      </p:pic>
      <p:pic>
        <p:nvPicPr>
          <p:cNvPr id="346" name="object 346"/>
          <p:cNvPicPr/>
          <p:nvPr/>
        </p:nvPicPr>
        <p:blipFill>
          <a:blip r:embed="rId223" cstate="print"/>
          <a:stretch>
            <a:fillRect/>
          </a:stretch>
        </p:blipFill>
        <p:spPr>
          <a:xfrm>
            <a:off x="2783585" y="5213794"/>
            <a:ext cx="120491" cy="120586"/>
          </a:xfrm>
          <a:prstGeom prst="rect">
            <a:avLst/>
          </a:prstGeom>
        </p:spPr>
      </p:pic>
      <p:grpSp>
        <p:nvGrpSpPr>
          <p:cNvPr id="347" name="object 347"/>
          <p:cNvGrpSpPr/>
          <p:nvPr/>
        </p:nvGrpSpPr>
        <p:grpSpPr>
          <a:xfrm>
            <a:off x="3001708" y="5213794"/>
            <a:ext cx="467359" cy="154305"/>
            <a:chOff x="3001708" y="5213794"/>
            <a:chExt cx="467359" cy="154305"/>
          </a:xfrm>
        </p:grpSpPr>
        <p:pic>
          <p:nvPicPr>
            <p:cNvPr id="348" name="object 348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3001708" y="5213794"/>
              <a:ext cx="189166" cy="120586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3213734" y="5213794"/>
              <a:ext cx="117443" cy="154209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3367849" y="5216842"/>
              <a:ext cx="100679" cy="117538"/>
            </a:xfrm>
            <a:prstGeom prst="rect">
              <a:avLst/>
            </a:prstGeom>
          </p:spPr>
        </p:pic>
      </p:grpSp>
      <p:grpSp>
        <p:nvGrpSpPr>
          <p:cNvPr id="351" name="object 351"/>
          <p:cNvGrpSpPr/>
          <p:nvPr/>
        </p:nvGrpSpPr>
        <p:grpSpPr>
          <a:xfrm>
            <a:off x="3499008" y="5181694"/>
            <a:ext cx="309880" cy="153035"/>
            <a:chOff x="3499008" y="5181694"/>
            <a:chExt cx="309880" cy="153035"/>
          </a:xfrm>
        </p:grpSpPr>
        <p:pic>
          <p:nvPicPr>
            <p:cNvPr id="352" name="object 352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3630263" y="5213794"/>
              <a:ext cx="88487" cy="120586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3499008" y="5213794"/>
              <a:ext cx="109823" cy="120586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3738562" y="5181694"/>
              <a:ext cx="70103" cy="152685"/>
            </a:xfrm>
            <a:prstGeom prst="rect">
              <a:avLst/>
            </a:prstGeom>
          </p:spPr>
        </p:pic>
      </p:grpSp>
      <p:grpSp>
        <p:nvGrpSpPr>
          <p:cNvPr id="355" name="object 355"/>
          <p:cNvGrpSpPr/>
          <p:nvPr/>
        </p:nvGrpSpPr>
        <p:grpSpPr>
          <a:xfrm>
            <a:off x="3897153" y="5213794"/>
            <a:ext cx="240029" cy="120650"/>
            <a:chOff x="3897153" y="5213794"/>
            <a:chExt cx="240029" cy="120650"/>
          </a:xfrm>
        </p:grpSpPr>
        <p:pic>
          <p:nvPicPr>
            <p:cNvPr id="356" name="object 356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4036028" y="5213794"/>
              <a:ext cx="100679" cy="119062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3897153" y="5215318"/>
              <a:ext cx="102203" cy="119062"/>
            </a:xfrm>
            <a:prstGeom prst="rect">
              <a:avLst/>
            </a:prstGeom>
          </p:spPr>
        </p:pic>
      </p:grpSp>
      <p:grpSp>
        <p:nvGrpSpPr>
          <p:cNvPr id="358" name="object 358"/>
          <p:cNvGrpSpPr/>
          <p:nvPr/>
        </p:nvGrpSpPr>
        <p:grpSpPr>
          <a:xfrm>
            <a:off x="4231290" y="5167884"/>
            <a:ext cx="1205230" cy="200660"/>
            <a:chOff x="4231290" y="5167884"/>
            <a:chExt cx="1205230" cy="200660"/>
          </a:xfrm>
        </p:grpSpPr>
        <p:pic>
          <p:nvPicPr>
            <p:cNvPr id="359" name="object 359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4231290" y="5215318"/>
              <a:ext cx="102203" cy="119062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4370069" y="5213794"/>
              <a:ext cx="116014" cy="154209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4518088" y="5213794"/>
              <a:ext cx="117443" cy="154209"/>
            </a:xfrm>
            <a:prstGeom prst="rect">
              <a:avLst/>
            </a:prstGeom>
          </p:spPr>
        </p:pic>
        <p:sp>
          <p:nvSpPr>
            <p:cNvPr id="362" name="object 362"/>
            <p:cNvSpPr/>
            <p:nvPr/>
          </p:nvSpPr>
          <p:spPr>
            <a:xfrm>
              <a:off x="4668012" y="5167884"/>
              <a:ext cx="77470" cy="165100"/>
            </a:xfrm>
            <a:custGeom>
              <a:avLst/>
              <a:gdLst/>
              <a:ahLst/>
              <a:cxnLst/>
              <a:rect l="l" t="t" r="r" b="b"/>
              <a:pathLst>
                <a:path w="77470" h="165100">
                  <a:moveTo>
                    <a:pt x="18288" y="0"/>
                  </a:moveTo>
                  <a:lnTo>
                    <a:pt x="0" y="0"/>
                  </a:lnTo>
                  <a:lnTo>
                    <a:pt x="0" y="164604"/>
                  </a:lnTo>
                  <a:lnTo>
                    <a:pt x="18288" y="164604"/>
                  </a:lnTo>
                  <a:lnTo>
                    <a:pt x="18288" y="0"/>
                  </a:lnTo>
                  <a:close/>
                </a:path>
                <a:path w="77470" h="165100">
                  <a:moveTo>
                    <a:pt x="77431" y="48958"/>
                  </a:moveTo>
                  <a:lnTo>
                    <a:pt x="59055" y="48958"/>
                  </a:lnTo>
                  <a:lnTo>
                    <a:pt x="59055" y="164973"/>
                  </a:lnTo>
                  <a:lnTo>
                    <a:pt x="77431" y="164973"/>
                  </a:lnTo>
                  <a:lnTo>
                    <a:pt x="77431" y="48958"/>
                  </a:lnTo>
                  <a:close/>
                </a:path>
                <a:path w="77470" h="165100">
                  <a:moveTo>
                    <a:pt x="77431" y="4673"/>
                  </a:moveTo>
                  <a:lnTo>
                    <a:pt x="59055" y="4673"/>
                  </a:lnTo>
                  <a:lnTo>
                    <a:pt x="59055" y="22961"/>
                  </a:lnTo>
                  <a:lnTo>
                    <a:pt x="77431" y="22961"/>
                  </a:lnTo>
                  <a:lnTo>
                    <a:pt x="77431" y="46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3" name="object 363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4777454" y="5213794"/>
              <a:ext cx="106775" cy="120586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4904041" y="5215318"/>
              <a:ext cx="100679" cy="119062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030724" y="5181599"/>
              <a:ext cx="70199" cy="152781"/>
            </a:xfrm>
            <a:prstGeom prst="rect">
              <a:avLst/>
            </a:prstGeom>
          </p:spPr>
        </p:pic>
        <p:sp>
          <p:nvSpPr>
            <p:cNvPr id="366" name="object 366"/>
            <p:cNvSpPr/>
            <p:nvPr/>
          </p:nvSpPr>
          <p:spPr>
            <a:xfrm>
              <a:off x="5131295" y="5172557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389" y="160401"/>
                  </a:lnTo>
                  <a:lnTo>
                    <a:pt x="18389" y="44284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13" y="18288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7" name="object 367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5183219" y="5213794"/>
              <a:ext cx="120491" cy="120586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5334190" y="5213794"/>
              <a:ext cx="102298" cy="119062"/>
            </a:xfrm>
            <a:prstGeom prst="rect">
              <a:avLst/>
            </a:prstGeom>
          </p:spPr>
        </p:pic>
      </p:grpSp>
      <p:grpSp>
        <p:nvGrpSpPr>
          <p:cNvPr id="369" name="object 369"/>
          <p:cNvGrpSpPr/>
          <p:nvPr/>
        </p:nvGrpSpPr>
        <p:grpSpPr>
          <a:xfrm>
            <a:off x="1193958" y="5689092"/>
            <a:ext cx="648970" cy="201295"/>
            <a:chOff x="1193958" y="5689092"/>
            <a:chExt cx="648970" cy="201295"/>
          </a:xfrm>
        </p:grpSpPr>
        <p:pic>
          <p:nvPicPr>
            <p:cNvPr id="370" name="object 370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381601" y="5734621"/>
              <a:ext cx="117443" cy="154209"/>
            </a:xfrm>
            <a:prstGeom prst="rect">
              <a:avLst/>
            </a:prstGeom>
          </p:spPr>
        </p:pic>
        <p:pic>
          <p:nvPicPr>
            <p:cNvPr id="371" name="object 371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1193958" y="5694806"/>
              <a:ext cx="160210" cy="158877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531143" y="5734621"/>
              <a:ext cx="115919" cy="154209"/>
            </a:xfrm>
            <a:prstGeom prst="rect">
              <a:avLst/>
            </a:prstGeom>
          </p:spPr>
        </p:pic>
        <p:sp>
          <p:nvSpPr>
            <p:cNvPr id="373" name="object 373"/>
            <p:cNvSpPr/>
            <p:nvPr/>
          </p:nvSpPr>
          <p:spPr>
            <a:xfrm>
              <a:off x="1680971" y="568909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4" name="object 374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1726406" y="5737669"/>
              <a:ext cx="115919" cy="152685"/>
            </a:xfrm>
            <a:prstGeom prst="rect">
              <a:avLst/>
            </a:prstGeom>
          </p:spPr>
        </p:pic>
      </p:grpSp>
      <p:grpSp>
        <p:nvGrpSpPr>
          <p:cNvPr id="375" name="object 375"/>
          <p:cNvGrpSpPr/>
          <p:nvPr/>
        </p:nvGrpSpPr>
        <p:grpSpPr>
          <a:xfrm>
            <a:off x="1929193" y="5702522"/>
            <a:ext cx="197485" cy="153035"/>
            <a:chOff x="1929193" y="5702522"/>
            <a:chExt cx="197485" cy="153035"/>
          </a:xfrm>
        </p:grpSpPr>
        <p:pic>
          <p:nvPicPr>
            <p:cNvPr id="376" name="object 376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929193" y="5736050"/>
              <a:ext cx="100679" cy="119157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2055970" y="5702522"/>
              <a:ext cx="70104" cy="152685"/>
            </a:xfrm>
            <a:prstGeom prst="rect">
              <a:avLst/>
            </a:prstGeom>
          </p:spPr>
        </p:pic>
      </p:grpSp>
      <p:pic>
        <p:nvPicPr>
          <p:cNvPr id="378" name="object 378"/>
          <p:cNvPicPr/>
          <p:nvPr/>
        </p:nvPicPr>
        <p:blipFill>
          <a:blip r:embed="rId242" cstate="print"/>
          <a:stretch>
            <a:fillRect/>
          </a:stretch>
        </p:blipFill>
        <p:spPr>
          <a:xfrm>
            <a:off x="2211514" y="5734525"/>
            <a:ext cx="250126" cy="155829"/>
          </a:xfrm>
          <a:prstGeom prst="rect">
            <a:avLst/>
          </a:prstGeom>
        </p:spPr>
      </p:pic>
      <p:grpSp>
        <p:nvGrpSpPr>
          <p:cNvPr id="379" name="object 379"/>
          <p:cNvGrpSpPr/>
          <p:nvPr/>
        </p:nvGrpSpPr>
        <p:grpSpPr>
          <a:xfrm>
            <a:off x="2492216" y="5734621"/>
            <a:ext cx="203200" cy="120650"/>
            <a:chOff x="2492216" y="5734621"/>
            <a:chExt cx="203200" cy="120650"/>
          </a:xfrm>
        </p:grpSpPr>
        <p:pic>
          <p:nvPicPr>
            <p:cNvPr id="380" name="object 380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2630995" y="5734621"/>
              <a:ext cx="64007" cy="119062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2492216" y="5737669"/>
              <a:ext cx="100679" cy="117538"/>
            </a:xfrm>
            <a:prstGeom prst="rect">
              <a:avLst/>
            </a:prstGeom>
          </p:spPr>
        </p:pic>
      </p:grpSp>
      <p:grpSp>
        <p:nvGrpSpPr>
          <p:cNvPr id="382" name="object 382"/>
          <p:cNvGrpSpPr/>
          <p:nvPr/>
        </p:nvGrpSpPr>
        <p:grpSpPr>
          <a:xfrm>
            <a:off x="2788919" y="5689092"/>
            <a:ext cx="172085" cy="166370"/>
            <a:chOff x="2788919" y="5689092"/>
            <a:chExt cx="172085" cy="166370"/>
          </a:xfrm>
        </p:grpSpPr>
        <p:sp>
          <p:nvSpPr>
            <p:cNvPr id="383" name="object 383"/>
            <p:cNvSpPr/>
            <p:nvPr/>
          </p:nvSpPr>
          <p:spPr>
            <a:xfrm>
              <a:off x="2788919" y="568909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4" name="object 384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2839974" y="5734525"/>
              <a:ext cx="120586" cy="120681"/>
            </a:xfrm>
            <a:prstGeom prst="rect">
              <a:avLst/>
            </a:prstGeom>
          </p:spPr>
        </p:pic>
      </p:grpSp>
      <p:grpSp>
        <p:nvGrpSpPr>
          <p:cNvPr id="385" name="object 385"/>
          <p:cNvGrpSpPr/>
          <p:nvPr/>
        </p:nvGrpSpPr>
        <p:grpSpPr>
          <a:xfrm>
            <a:off x="2984944" y="5689092"/>
            <a:ext cx="284480" cy="166370"/>
            <a:chOff x="2984944" y="5689092"/>
            <a:chExt cx="284480" cy="166370"/>
          </a:xfrm>
        </p:grpSpPr>
        <p:pic>
          <p:nvPicPr>
            <p:cNvPr id="386" name="object 386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3111531" y="5736145"/>
              <a:ext cx="100679" cy="119062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2984944" y="5734621"/>
              <a:ext cx="106775" cy="120586"/>
            </a:xfrm>
            <a:prstGeom prst="rect">
              <a:avLst/>
            </a:prstGeom>
          </p:spPr>
        </p:pic>
        <p:sp>
          <p:nvSpPr>
            <p:cNvPr id="388" name="object 388"/>
            <p:cNvSpPr/>
            <p:nvPr/>
          </p:nvSpPr>
          <p:spPr>
            <a:xfrm>
              <a:off x="3250692" y="568909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9" name="object 389"/>
          <p:cNvGrpSpPr/>
          <p:nvPr/>
        </p:nvGrpSpPr>
        <p:grpSpPr>
          <a:xfrm>
            <a:off x="3367849" y="5689092"/>
            <a:ext cx="631190" cy="166370"/>
            <a:chOff x="3367849" y="5689092"/>
            <a:chExt cx="631190" cy="166370"/>
          </a:xfrm>
        </p:grpSpPr>
        <p:pic>
          <p:nvPicPr>
            <p:cNvPr id="390" name="object 390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3367849" y="5693377"/>
              <a:ext cx="117443" cy="161829"/>
            </a:xfrm>
            <a:prstGeom prst="rect">
              <a:avLst/>
            </a:prstGeom>
          </p:spPr>
        </p:pic>
        <p:pic>
          <p:nvPicPr>
            <p:cNvPr id="391" name="object 391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3511296" y="5734621"/>
              <a:ext cx="120491" cy="120586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3656171" y="5734525"/>
              <a:ext cx="106775" cy="120681"/>
            </a:xfrm>
            <a:prstGeom prst="rect">
              <a:avLst/>
            </a:prstGeom>
          </p:spPr>
        </p:pic>
        <p:sp>
          <p:nvSpPr>
            <p:cNvPr id="393" name="object 393"/>
            <p:cNvSpPr/>
            <p:nvPr/>
          </p:nvSpPr>
          <p:spPr>
            <a:xfrm>
              <a:off x="3791889" y="569338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4" name="object 394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3840765" y="5736145"/>
              <a:ext cx="102203" cy="119062"/>
            </a:xfrm>
            <a:prstGeom prst="rect">
              <a:avLst/>
            </a:prstGeom>
          </p:spPr>
        </p:pic>
        <p:sp>
          <p:nvSpPr>
            <p:cNvPr id="395" name="object 395"/>
            <p:cNvSpPr/>
            <p:nvPr/>
          </p:nvSpPr>
          <p:spPr>
            <a:xfrm>
              <a:off x="3980687" y="568909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6" name="object 396"/>
          <p:cNvGrpSpPr/>
          <p:nvPr/>
        </p:nvGrpSpPr>
        <p:grpSpPr>
          <a:xfrm>
            <a:off x="4098607" y="5693378"/>
            <a:ext cx="252095" cy="161925"/>
            <a:chOff x="4098607" y="5693378"/>
            <a:chExt cx="252095" cy="161925"/>
          </a:xfrm>
        </p:grpSpPr>
        <p:pic>
          <p:nvPicPr>
            <p:cNvPr id="397" name="object 397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4098607" y="5693378"/>
              <a:ext cx="117443" cy="161829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4241958" y="5734526"/>
              <a:ext cx="108299" cy="120681"/>
            </a:xfrm>
            <a:prstGeom prst="rect">
              <a:avLst/>
            </a:prstGeom>
          </p:spPr>
        </p:pic>
      </p:grpSp>
      <p:grpSp>
        <p:nvGrpSpPr>
          <p:cNvPr id="399" name="object 399"/>
          <p:cNvGrpSpPr/>
          <p:nvPr/>
        </p:nvGrpSpPr>
        <p:grpSpPr>
          <a:xfrm>
            <a:off x="4373117" y="5693378"/>
            <a:ext cx="618490" cy="197485"/>
            <a:chOff x="4373117" y="5693378"/>
            <a:chExt cx="618490" cy="197485"/>
          </a:xfrm>
        </p:grpSpPr>
        <p:pic>
          <p:nvPicPr>
            <p:cNvPr id="400" name="object 400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4507420" y="5737669"/>
              <a:ext cx="100679" cy="117538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4373117" y="5734525"/>
              <a:ext cx="106870" cy="120681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4646199" y="5734526"/>
              <a:ext cx="64103" cy="119157"/>
            </a:xfrm>
            <a:prstGeom prst="rect">
              <a:avLst/>
            </a:prstGeom>
          </p:spPr>
        </p:pic>
        <p:sp>
          <p:nvSpPr>
            <p:cNvPr id="403" name="object 403"/>
            <p:cNvSpPr/>
            <p:nvPr/>
          </p:nvSpPr>
          <p:spPr>
            <a:xfrm>
              <a:off x="4737735" y="569338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97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00" y="18288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4" name="object 404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4786598" y="5702521"/>
              <a:ext cx="204405" cy="187833"/>
            </a:xfrm>
            <a:prstGeom prst="rect">
              <a:avLst/>
            </a:prstGeom>
          </p:spPr>
        </p:pic>
      </p:grpSp>
      <p:grpSp>
        <p:nvGrpSpPr>
          <p:cNvPr id="405" name="object 405"/>
          <p:cNvGrpSpPr/>
          <p:nvPr/>
        </p:nvGrpSpPr>
        <p:grpSpPr>
          <a:xfrm>
            <a:off x="5077968" y="5688710"/>
            <a:ext cx="602615" cy="167005"/>
            <a:chOff x="5077968" y="5688710"/>
            <a:chExt cx="602615" cy="167005"/>
          </a:xfrm>
        </p:grpSpPr>
        <p:pic>
          <p:nvPicPr>
            <p:cNvPr id="406" name="object 406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5077968" y="5734525"/>
              <a:ext cx="120491" cy="120681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5221319" y="5688710"/>
              <a:ext cx="193738" cy="164973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5447157" y="5734525"/>
              <a:ext cx="233362" cy="120681"/>
            </a:xfrm>
            <a:prstGeom prst="rect">
              <a:avLst/>
            </a:prstGeom>
          </p:spPr>
        </p:pic>
      </p:grpSp>
      <p:grpSp>
        <p:nvGrpSpPr>
          <p:cNvPr id="409" name="object 409"/>
          <p:cNvGrpSpPr/>
          <p:nvPr/>
        </p:nvGrpSpPr>
        <p:grpSpPr>
          <a:xfrm>
            <a:off x="646176" y="4299203"/>
            <a:ext cx="376555" cy="379730"/>
            <a:chOff x="646176" y="4299203"/>
            <a:chExt cx="376555" cy="379730"/>
          </a:xfrm>
        </p:grpSpPr>
        <p:sp>
          <p:nvSpPr>
            <p:cNvPr id="410" name="object 410"/>
            <p:cNvSpPr/>
            <p:nvPr/>
          </p:nvSpPr>
          <p:spPr>
            <a:xfrm>
              <a:off x="646176" y="4299203"/>
              <a:ext cx="376555" cy="379730"/>
            </a:xfrm>
            <a:custGeom>
              <a:avLst/>
              <a:gdLst/>
              <a:ahLst/>
              <a:cxnLst/>
              <a:rect l="l" t="t" r="r" b="b"/>
              <a:pathLst>
                <a:path w="376555" h="379729">
                  <a:moveTo>
                    <a:pt x="0" y="210312"/>
                  </a:moveTo>
                  <a:lnTo>
                    <a:pt x="1523" y="166116"/>
                  </a:lnTo>
                  <a:lnTo>
                    <a:pt x="4571" y="147828"/>
                  </a:lnTo>
                  <a:lnTo>
                    <a:pt x="6095" y="141732"/>
                  </a:lnTo>
                  <a:lnTo>
                    <a:pt x="7619" y="137160"/>
                  </a:lnTo>
                  <a:lnTo>
                    <a:pt x="9143" y="131064"/>
                  </a:lnTo>
                  <a:lnTo>
                    <a:pt x="10667" y="126492"/>
                  </a:lnTo>
                  <a:lnTo>
                    <a:pt x="12191" y="123444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7431" y="91440"/>
                  </a:lnTo>
                  <a:lnTo>
                    <a:pt x="28955" y="89916"/>
                  </a:lnTo>
                  <a:lnTo>
                    <a:pt x="32003" y="83820"/>
                  </a:lnTo>
                  <a:lnTo>
                    <a:pt x="36575" y="79248"/>
                  </a:lnTo>
                  <a:lnTo>
                    <a:pt x="38100" y="76200"/>
                  </a:lnTo>
                  <a:lnTo>
                    <a:pt x="44195" y="70104"/>
                  </a:lnTo>
                  <a:lnTo>
                    <a:pt x="45719" y="67056"/>
                  </a:lnTo>
                  <a:lnTo>
                    <a:pt x="51816" y="60960"/>
                  </a:lnTo>
                  <a:lnTo>
                    <a:pt x="53339" y="57912"/>
                  </a:lnTo>
                  <a:lnTo>
                    <a:pt x="56387" y="54864"/>
                  </a:lnTo>
                  <a:lnTo>
                    <a:pt x="56387" y="53340"/>
                  </a:lnTo>
                  <a:lnTo>
                    <a:pt x="59435" y="53340"/>
                  </a:lnTo>
                  <a:lnTo>
                    <a:pt x="64007" y="48768"/>
                  </a:lnTo>
                  <a:lnTo>
                    <a:pt x="64007" y="47244"/>
                  </a:lnTo>
                  <a:lnTo>
                    <a:pt x="67055" y="47244"/>
                  </a:lnTo>
                  <a:lnTo>
                    <a:pt x="73151" y="41148"/>
                  </a:lnTo>
                  <a:lnTo>
                    <a:pt x="73151" y="39624"/>
                  </a:lnTo>
                  <a:lnTo>
                    <a:pt x="76200" y="39624"/>
                  </a:lnTo>
                  <a:lnTo>
                    <a:pt x="80771" y="35052"/>
                  </a:lnTo>
                  <a:lnTo>
                    <a:pt x="80771" y="33528"/>
                  </a:lnTo>
                  <a:lnTo>
                    <a:pt x="83819" y="33528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8391" y="28956"/>
                  </a:lnTo>
                  <a:lnTo>
                    <a:pt x="91439" y="28956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6011" y="24384"/>
                  </a:lnTo>
                  <a:lnTo>
                    <a:pt x="99059" y="24384"/>
                  </a:lnTo>
                  <a:lnTo>
                    <a:pt x="99059" y="22860"/>
                  </a:lnTo>
                  <a:lnTo>
                    <a:pt x="102107" y="22860"/>
                  </a:lnTo>
                  <a:lnTo>
                    <a:pt x="102107" y="21336"/>
                  </a:lnTo>
                  <a:lnTo>
                    <a:pt x="105155" y="21336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3443" y="13716"/>
                  </a:lnTo>
                  <a:lnTo>
                    <a:pt x="123443" y="12192"/>
                  </a:lnTo>
                  <a:lnTo>
                    <a:pt x="128016" y="12192"/>
                  </a:lnTo>
                  <a:lnTo>
                    <a:pt x="128016" y="10668"/>
                  </a:lnTo>
                  <a:lnTo>
                    <a:pt x="132587" y="10668"/>
                  </a:lnTo>
                  <a:lnTo>
                    <a:pt x="132587" y="9144"/>
                  </a:lnTo>
                  <a:lnTo>
                    <a:pt x="138683" y="9144"/>
                  </a:lnTo>
                  <a:lnTo>
                    <a:pt x="138683" y="7620"/>
                  </a:lnTo>
                  <a:lnTo>
                    <a:pt x="144779" y="7620"/>
                  </a:lnTo>
                  <a:lnTo>
                    <a:pt x="144779" y="6096"/>
                  </a:lnTo>
                  <a:lnTo>
                    <a:pt x="150875" y="6096"/>
                  </a:lnTo>
                  <a:lnTo>
                    <a:pt x="150875" y="4572"/>
                  </a:lnTo>
                  <a:lnTo>
                    <a:pt x="161543" y="4572"/>
                  </a:lnTo>
                  <a:lnTo>
                    <a:pt x="161543" y="3048"/>
                  </a:lnTo>
                  <a:lnTo>
                    <a:pt x="179831" y="3048"/>
                  </a:lnTo>
                  <a:lnTo>
                    <a:pt x="17983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3547" y="0"/>
                  </a:lnTo>
                  <a:lnTo>
                    <a:pt x="213359" y="1524"/>
                  </a:lnTo>
                  <a:lnTo>
                    <a:pt x="256031" y="12192"/>
                  </a:lnTo>
                  <a:lnTo>
                    <a:pt x="259079" y="13716"/>
                  </a:lnTo>
                  <a:lnTo>
                    <a:pt x="263651" y="15240"/>
                  </a:lnTo>
                  <a:lnTo>
                    <a:pt x="281939" y="24384"/>
                  </a:lnTo>
                  <a:lnTo>
                    <a:pt x="283463" y="25908"/>
                  </a:lnTo>
                  <a:lnTo>
                    <a:pt x="286511" y="27432"/>
                  </a:lnTo>
                  <a:lnTo>
                    <a:pt x="288035" y="28956"/>
                  </a:lnTo>
                  <a:lnTo>
                    <a:pt x="294131" y="32004"/>
                  </a:lnTo>
                  <a:lnTo>
                    <a:pt x="298703" y="36576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8"/>
                  </a:lnTo>
                  <a:lnTo>
                    <a:pt x="324611" y="59436"/>
                  </a:lnTo>
                  <a:lnTo>
                    <a:pt x="329183" y="64008"/>
                  </a:lnTo>
                  <a:lnTo>
                    <a:pt x="330707" y="67056"/>
                  </a:lnTo>
                  <a:lnTo>
                    <a:pt x="336803" y="73152"/>
                  </a:lnTo>
                  <a:lnTo>
                    <a:pt x="338327" y="76200"/>
                  </a:lnTo>
                  <a:lnTo>
                    <a:pt x="344423" y="82296"/>
                  </a:lnTo>
                  <a:lnTo>
                    <a:pt x="347471" y="88392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6"/>
                  </a:lnTo>
                  <a:lnTo>
                    <a:pt x="358139" y="106680"/>
                  </a:lnTo>
                  <a:lnTo>
                    <a:pt x="359663" y="111252"/>
                  </a:lnTo>
                  <a:lnTo>
                    <a:pt x="362711" y="117348"/>
                  </a:lnTo>
                  <a:lnTo>
                    <a:pt x="364235" y="121920"/>
                  </a:lnTo>
                  <a:lnTo>
                    <a:pt x="365759" y="124968"/>
                  </a:lnTo>
                  <a:lnTo>
                    <a:pt x="368807" y="134112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3068"/>
                  </a:lnTo>
                  <a:lnTo>
                    <a:pt x="376427" y="179832"/>
                  </a:lnTo>
                  <a:lnTo>
                    <a:pt x="376427" y="198120"/>
                  </a:lnTo>
                  <a:lnTo>
                    <a:pt x="368807" y="243840"/>
                  </a:lnTo>
                  <a:lnTo>
                    <a:pt x="365759" y="251460"/>
                  </a:lnTo>
                  <a:lnTo>
                    <a:pt x="362711" y="260604"/>
                  </a:lnTo>
                  <a:lnTo>
                    <a:pt x="350519" y="284988"/>
                  </a:lnTo>
                  <a:lnTo>
                    <a:pt x="348995" y="286512"/>
                  </a:lnTo>
                  <a:lnTo>
                    <a:pt x="345947" y="292608"/>
                  </a:lnTo>
                  <a:lnTo>
                    <a:pt x="344423" y="294132"/>
                  </a:lnTo>
                  <a:lnTo>
                    <a:pt x="342900" y="297180"/>
                  </a:lnTo>
                  <a:lnTo>
                    <a:pt x="336803" y="303276"/>
                  </a:lnTo>
                  <a:lnTo>
                    <a:pt x="335279" y="306324"/>
                  </a:lnTo>
                  <a:lnTo>
                    <a:pt x="330707" y="310896"/>
                  </a:lnTo>
                  <a:lnTo>
                    <a:pt x="329183" y="313944"/>
                  </a:lnTo>
                  <a:lnTo>
                    <a:pt x="324611" y="318516"/>
                  </a:lnTo>
                  <a:lnTo>
                    <a:pt x="323087" y="321564"/>
                  </a:lnTo>
                  <a:lnTo>
                    <a:pt x="321563" y="323088"/>
                  </a:lnTo>
                  <a:lnTo>
                    <a:pt x="318516" y="323088"/>
                  </a:lnTo>
                  <a:lnTo>
                    <a:pt x="318516" y="324612"/>
                  </a:lnTo>
                  <a:lnTo>
                    <a:pt x="310895" y="332232"/>
                  </a:lnTo>
                  <a:lnTo>
                    <a:pt x="307847" y="332232"/>
                  </a:lnTo>
                  <a:lnTo>
                    <a:pt x="307847" y="333756"/>
                  </a:lnTo>
                  <a:lnTo>
                    <a:pt x="301751" y="339852"/>
                  </a:lnTo>
                  <a:lnTo>
                    <a:pt x="298703" y="339852"/>
                  </a:lnTo>
                  <a:lnTo>
                    <a:pt x="298703" y="341376"/>
                  </a:lnTo>
                  <a:lnTo>
                    <a:pt x="294131" y="345948"/>
                  </a:lnTo>
                  <a:lnTo>
                    <a:pt x="291083" y="345948"/>
                  </a:lnTo>
                  <a:lnTo>
                    <a:pt x="291083" y="347472"/>
                  </a:lnTo>
                  <a:lnTo>
                    <a:pt x="289559" y="348996"/>
                  </a:lnTo>
                  <a:lnTo>
                    <a:pt x="286511" y="348996"/>
                  </a:lnTo>
                  <a:lnTo>
                    <a:pt x="286511" y="350520"/>
                  </a:lnTo>
                  <a:lnTo>
                    <a:pt x="284987" y="352044"/>
                  </a:lnTo>
                  <a:lnTo>
                    <a:pt x="281939" y="352044"/>
                  </a:lnTo>
                  <a:lnTo>
                    <a:pt x="281939" y="353568"/>
                  </a:lnTo>
                  <a:lnTo>
                    <a:pt x="278891" y="353568"/>
                  </a:lnTo>
                  <a:lnTo>
                    <a:pt x="278891" y="355092"/>
                  </a:lnTo>
                  <a:lnTo>
                    <a:pt x="277367" y="356616"/>
                  </a:lnTo>
                  <a:lnTo>
                    <a:pt x="274319" y="356616"/>
                  </a:lnTo>
                  <a:lnTo>
                    <a:pt x="274319" y="358140"/>
                  </a:lnTo>
                  <a:lnTo>
                    <a:pt x="271271" y="358140"/>
                  </a:lnTo>
                  <a:lnTo>
                    <a:pt x="271271" y="359664"/>
                  </a:lnTo>
                  <a:lnTo>
                    <a:pt x="268223" y="359664"/>
                  </a:lnTo>
                  <a:lnTo>
                    <a:pt x="268223" y="361188"/>
                  </a:lnTo>
                  <a:lnTo>
                    <a:pt x="265175" y="361188"/>
                  </a:lnTo>
                  <a:lnTo>
                    <a:pt x="265175" y="362712"/>
                  </a:lnTo>
                  <a:lnTo>
                    <a:pt x="260603" y="362712"/>
                  </a:lnTo>
                  <a:lnTo>
                    <a:pt x="260603" y="364236"/>
                  </a:lnTo>
                  <a:lnTo>
                    <a:pt x="257555" y="364236"/>
                  </a:lnTo>
                  <a:lnTo>
                    <a:pt x="257555" y="365760"/>
                  </a:lnTo>
                  <a:lnTo>
                    <a:pt x="252983" y="365760"/>
                  </a:lnTo>
                  <a:lnTo>
                    <a:pt x="252983" y="367284"/>
                  </a:lnTo>
                  <a:lnTo>
                    <a:pt x="249935" y="367284"/>
                  </a:lnTo>
                  <a:lnTo>
                    <a:pt x="249935" y="368808"/>
                  </a:lnTo>
                  <a:lnTo>
                    <a:pt x="245363" y="368808"/>
                  </a:lnTo>
                  <a:lnTo>
                    <a:pt x="245363" y="370332"/>
                  </a:lnTo>
                  <a:lnTo>
                    <a:pt x="240791" y="370332"/>
                  </a:lnTo>
                  <a:lnTo>
                    <a:pt x="240791" y="371856"/>
                  </a:lnTo>
                  <a:lnTo>
                    <a:pt x="234695" y="371856"/>
                  </a:lnTo>
                  <a:lnTo>
                    <a:pt x="234695" y="373380"/>
                  </a:lnTo>
                  <a:lnTo>
                    <a:pt x="228600" y="373380"/>
                  </a:lnTo>
                  <a:lnTo>
                    <a:pt x="228600" y="374904"/>
                  </a:lnTo>
                  <a:lnTo>
                    <a:pt x="222503" y="374904"/>
                  </a:lnTo>
                  <a:lnTo>
                    <a:pt x="222503" y="376428"/>
                  </a:lnTo>
                  <a:lnTo>
                    <a:pt x="213359" y="376428"/>
                  </a:lnTo>
                  <a:lnTo>
                    <a:pt x="213359" y="377952"/>
                  </a:lnTo>
                  <a:lnTo>
                    <a:pt x="198119" y="377952"/>
                  </a:lnTo>
                  <a:lnTo>
                    <a:pt x="198119" y="379476"/>
                  </a:lnTo>
                  <a:lnTo>
                    <a:pt x="188975" y="377952"/>
                  </a:lnTo>
                  <a:lnTo>
                    <a:pt x="176783" y="376428"/>
                  </a:lnTo>
                  <a:lnTo>
                    <a:pt x="134111" y="368808"/>
                  </a:lnTo>
                  <a:lnTo>
                    <a:pt x="117347" y="362712"/>
                  </a:lnTo>
                  <a:lnTo>
                    <a:pt x="112775" y="361188"/>
                  </a:lnTo>
                  <a:lnTo>
                    <a:pt x="97535" y="353568"/>
                  </a:lnTo>
                  <a:lnTo>
                    <a:pt x="96011" y="352044"/>
                  </a:lnTo>
                  <a:lnTo>
                    <a:pt x="89916" y="348996"/>
                  </a:lnTo>
                  <a:lnTo>
                    <a:pt x="88391" y="347472"/>
                  </a:lnTo>
                  <a:lnTo>
                    <a:pt x="85343" y="345948"/>
                  </a:lnTo>
                  <a:lnTo>
                    <a:pt x="83819" y="344424"/>
                  </a:lnTo>
                  <a:lnTo>
                    <a:pt x="80771" y="342900"/>
                  </a:lnTo>
                  <a:lnTo>
                    <a:pt x="76200" y="338328"/>
                  </a:lnTo>
                  <a:lnTo>
                    <a:pt x="73151" y="336804"/>
                  </a:lnTo>
                  <a:lnTo>
                    <a:pt x="67055" y="330708"/>
                  </a:lnTo>
                  <a:lnTo>
                    <a:pt x="64007" y="329184"/>
                  </a:lnTo>
                  <a:lnTo>
                    <a:pt x="57911" y="323088"/>
                  </a:lnTo>
                  <a:lnTo>
                    <a:pt x="54863" y="321564"/>
                  </a:lnTo>
                  <a:lnTo>
                    <a:pt x="53339" y="318516"/>
                  </a:lnTo>
                  <a:lnTo>
                    <a:pt x="47243" y="312420"/>
                  </a:lnTo>
                  <a:lnTo>
                    <a:pt x="45719" y="309372"/>
                  </a:lnTo>
                  <a:lnTo>
                    <a:pt x="41147" y="304800"/>
                  </a:lnTo>
                  <a:lnTo>
                    <a:pt x="39623" y="301752"/>
                  </a:lnTo>
                  <a:lnTo>
                    <a:pt x="33527" y="295656"/>
                  </a:lnTo>
                  <a:lnTo>
                    <a:pt x="32003" y="292608"/>
                  </a:lnTo>
                  <a:lnTo>
                    <a:pt x="30479" y="291084"/>
                  </a:lnTo>
                  <a:lnTo>
                    <a:pt x="27431" y="284988"/>
                  </a:lnTo>
                  <a:lnTo>
                    <a:pt x="25907" y="283464"/>
                  </a:lnTo>
                  <a:lnTo>
                    <a:pt x="15239" y="262128"/>
                  </a:lnTo>
                  <a:lnTo>
                    <a:pt x="13716" y="257556"/>
                  </a:lnTo>
                  <a:lnTo>
                    <a:pt x="12191" y="254508"/>
                  </a:lnTo>
                  <a:lnTo>
                    <a:pt x="7619" y="240792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11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54570" y="4411979"/>
              <a:ext cx="167830" cy="154209"/>
            </a:xfrm>
            <a:prstGeom prst="rect">
              <a:avLst/>
            </a:prstGeom>
          </p:spPr>
        </p:pic>
      </p:grpSp>
      <p:grpSp>
        <p:nvGrpSpPr>
          <p:cNvPr id="412" name="object 412"/>
          <p:cNvGrpSpPr/>
          <p:nvPr/>
        </p:nvGrpSpPr>
        <p:grpSpPr>
          <a:xfrm>
            <a:off x="646176" y="4820411"/>
            <a:ext cx="376555" cy="379730"/>
            <a:chOff x="646176" y="4820411"/>
            <a:chExt cx="376555" cy="379730"/>
          </a:xfrm>
        </p:grpSpPr>
        <p:sp>
          <p:nvSpPr>
            <p:cNvPr id="413" name="object 413"/>
            <p:cNvSpPr/>
            <p:nvPr/>
          </p:nvSpPr>
          <p:spPr>
            <a:xfrm>
              <a:off x="646176" y="4820411"/>
              <a:ext cx="376555" cy="379730"/>
            </a:xfrm>
            <a:custGeom>
              <a:avLst/>
              <a:gdLst/>
              <a:ahLst/>
              <a:cxnLst/>
              <a:rect l="l" t="t" r="r" b="b"/>
              <a:pathLst>
                <a:path w="376555" h="379729">
                  <a:moveTo>
                    <a:pt x="0" y="210311"/>
                  </a:moveTo>
                  <a:lnTo>
                    <a:pt x="1523" y="166116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4383" y="96011"/>
                  </a:lnTo>
                  <a:lnTo>
                    <a:pt x="25907" y="94488"/>
                  </a:lnTo>
                  <a:lnTo>
                    <a:pt x="28955" y="88391"/>
                  </a:lnTo>
                  <a:lnTo>
                    <a:pt x="30479" y="86868"/>
                  </a:lnTo>
                  <a:lnTo>
                    <a:pt x="32003" y="83820"/>
                  </a:lnTo>
                  <a:lnTo>
                    <a:pt x="33527" y="82295"/>
                  </a:lnTo>
                  <a:lnTo>
                    <a:pt x="35051" y="79248"/>
                  </a:lnTo>
                  <a:lnTo>
                    <a:pt x="42671" y="71627"/>
                  </a:lnTo>
                  <a:lnTo>
                    <a:pt x="44195" y="68580"/>
                  </a:lnTo>
                  <a:lnTo>
                    <a:pt x="50291" y="62484"/>
                  </a:lnTo>
                  <a:lnTo>
                    <a:pt x="51816" y="59436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7055" y="45720"/>
                  </a:lnTo>
                  <a:lnTo>
                    <a:pt x="67055" y="44196"/>
                  </a:lnTo>
                  <a:lnTo>
                    <a:pt x="70103" y="44196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4"/>
                  </a:lnTo>
                  <a:lnTo>
                    <a:pt x="97535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3631" y="21336"/>
                  </a:lnTo>
                  <a:lnTo>
                    <a:pt x="103631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8"/>
                  </a:lnTo>
                  <a:lnTo>
                    <a:pt x="131063" y="10668"/>
                  </a:lnTo>
                  <a:lnTo>
                    <a:pt x="131063" y="9144"/>
                  </a:lnTo>
                  <a:lnTo>
                    <a:pt x="137159" y="9144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69163" y="3048"/>
                  </a:lnTo>
                  <a:lnTo>
                    <a:pt x="169163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2691" y="0"/>
                  </a:lnTo>
                  <a:lnTo>
                    <a:pt x="243839" y="7620"/>
                  </a:lnTo>
                  <a:lnTo>
                    <a:pt x="251459" y="10668"/>
                  </a:lnTo>
                  <a:lnTo>
                    <a:pt x="260603" y="13716"/>
                  </a:lnTo>
                  <a:lnTo>
                    <a:pt x="284987" y="25908"/>
                  </a:lnTo>
                  <a:lnTo>
                    <a:pt x="286511" y="27432"/>
                  </a:lnTo>
                  <a:lnTo>
                    <a:pt x="292607" y="30480"/>
                  </a:lnTo>
                  <a:lnTo>
                    <a:pt x="297179" y="35052"/>
                  </a:lnTo>
                  <a:lnTo>
                    <a:pt x="300227" y="36576"/>
                  </a:lnTo>
                  <a:lnTo>
                    <a:pt x="306323" y="42672"/>
                  </a:lnTo>
                  <a:lnTo>
                    <a:pt x="309371" y="44196"/>
                  </a:lnTo>
                  <a:lnTo>
                    <a:pt x="315467" y="50291"/>
                  </a:lnTo>
                  <a:lnTo>
                    <a:pt x="318516" y="51816"/>
                  </a:lnTo>
                  <a:lnTo>
                    <a:pt x="324611" y="57911"/>
                  </a:lnTo>
                  <a:lnTo>
                    <a:pt x="326135" y="60959"/>
                  </a:lnTo>
                  <a:lnTo>
                    <a:pt x="332231" y="67056"/>
                  </a:lnTo>
                  <a:lnTo>
                    <a:pt x="333755" y="70104"/>
                  </a:lnTo>
                  <a:lnTo>
                    <a:pt x="338327" y="74675"/>
                  </a:lnTo>
                  <a:lnTo>
                    <a:pt x="339851" y="77724"/>
                  </a:lnTo>
                  <a:lnTo>
                    <a:pt x="344423" y="82295"/>
                  </a:lnTo>
                  <a:lnTo>
                    <a:pt x="345947" y="85343"/>
                  </a:lnTo>
                  <a:lnTo>
                    <a:pt x="347471" y="86868"/>
                  </a:lnTo>
                  <a:lnTo>
                    <a:pt x="350519" y="92964"/>
                  </a:lnTo>
                  <a:lnTo>
                    <a:pt x="352043" y="94488"/>
                  </a:lnTo>
                  <a:lnTo>
                    <a:pt x="361187" y="112775"/>
                  </a:lnTo>
                  <a:lnTo>
                    <a:pt x="364235" y="121920"/>
                  </a:lnTo>
                  <a:lnTo>
                    <a:pt x="365759" y="124968"/>
                  </a:lnTo>
                  <a:lnTo>
                    <a:pt x="368807" y="134111"/>
                  </a:lnTo>
                  <a:lnTo>
                    <a:pt x="373379" y="152400"/>
                  </a:lnTo>
                  <a:lnTo>
                    <a:pt x="374903" y="163068"/>
                  </a:lnTo>
                  <a:lnTo>
                    <a:pt x="376427" y="179832"/>
                  </a:lnTo>
                  <a:lnTo>
                    <a:pt x="376427" y="198120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2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59"/>
                  </a:lnTo>
                  <a:lnTo>
                    <a:pt x="345947" y="291084"/>
                  </a:lnTo>
                  <a:lnTo>
                    <a:pt x="344423" y="294132"/>
                  </a:lnTo>
                  <a:lnTo>
                    <a:pt x="341375" y="297180"/>
                  </a:lnTo>
                  <a:lnTo>
                    <a:pt x="339851" y="300227"/>
                  </a:lnTo>
                  <a:lnTo>
                    <a:pt x="335279" y="304800"/>
                  </a:lnTo>
                  <a:lnTo>
                    <a:pt x="333755" y="307848"/>
                  </a:lnTo>
                  <a:lnTo>
                    <a:pt x="329183" y="312420"/>
                  </a:lnTo>
                  <a:lnTo>
                    <a:pt x="327659" y="315468"/>
                  </a:lnTo>
                  <a:lnTo>
                    <a:pt x="313943" y="329184"/>
                  </a:lnTo>
                  <a:lnTo>
                    <a:pt x="310895" y="329184"/>
                  </a:lnTo>
                  <a:lnTo>
                    <a:pt x="310895" y="330708"/>
                  </a:lnTo>
                  <a:lnTo>
                    <a:pt x="304800" y="336804"/>
                  </a:lnTo>
                  <a:lnTo>
                    <a:pt x="301751" y="336804"/>
                  </a:lnTo>
                  <a:lnTo>
                    <a:pt x="301751" y="338327"/>
                  </a:lnTo>
                  <a:lnTo>
                    <a:pt x="295655" y="344424"/>
                  </a:lnTo>
                  <a:lnTo>
                    <a:pt x="292607" y="344424"/>
                  </a:lnTo>
                  <a:lnTo>
                    <a:pt x="292607" y="345948"/>
                  </a:lnTo>
                  <a:lnTo>
                    <a:pt x="291083" y="347472"/>
                  </a:lnTo>
                  <a:lnTo>
                    <a:pt x="288035" y="347472"/>
                  </a:lnTo>
                  <a:lnTo>
                    <a:pt x="288035" y="348995"/>
                  </a:lnTo>
                  <a:lnTo>
                    <a:pt x="286511" y="350520"/>
                  </a:lnTo>
                  <a:lnTo>
                    <a:pt x="283463" y="350520"/>
                  </a:lnTo>
                  <a:lnTo>
                    <a:pt x="283463" y="352043"/>
                  </a:lnTo>
                  <a:lnTo>
                    <a:pt x="280416" y="352043"/>
                  </a:lnTo>
                  <a:lnTo>
                    <a:pt x="280416" y="353568"/>
                  </a:lnTo>
                  <a:lnTo>
                    <a:pt x="278891" y="355091"/>
                  </a:lnTo>
                  <a:lnTo>
                    <a:pt x="275843" y="355091"/>
                  </a:lnTo>
                  <a:lnTo>
                    <a:pt x="275843" y="356616"/>
                  </a:lnTo>
                  <a:lnTo>
                    <a:pt x="272795" y="356616"/>
                  </a:lnTo>
                  <a:lnTo>
                    <a:pt x="272795" y="358140"/>
                  </a:lnTo>
                  <a:lnTo>
                    <a:pt x="269747" y="358140"/>
                  </a:lnTo>
                  <a:lnTo>
                    <a:pt x="269747" y="359664"/>
                  </a:lnTo>
                  <a:lnTo>
                    <a:pt x="266700" y="359664"/>
                  </a:lnTo>
                  <a:lnTo>
                    <a:pt x="266700" y="361188"/>
                  </a:lnTo>
                  <a:lnTo>
                    <a:pt x="263651" y="361188"/>
                  </a:lnTo>
                  <a:lnTo>
                    <a:pt x="263651" y="362711"/>
                  </a:lnTo>
                  <a:lnTo>
                    <a:pt x="260603" y="362711"/>
                  </a:lnTo>
                  <a:lnTo>
                    <a:pt x="260603" y="364236"/>
                  </a:lnTo>
                  <a:lnTo>
                    <a:pt x="256031" y="364236"/>
                  </a:lnTo>
                  <a:lnTo>
                    <a:pt x="256031" y="365759"/>
                  </a:lnTo>
                  <a:lnTo>
                    <a:pt x="251459" y="365759"/>
                  </a:lnTo>
                  <a:lnTo>
                    <a:pt x="251459" y="367284"/>
                  </a:lnTo>
                  <a:lnTo>
                    <a:pt x="248411" y="367284"/>
                  </a:lnTo>
                  <a:lnTo>
                    <a:pt x="248411" y="368808"/>
                  </a:lnTo>
                  <a:lnTo>
                    <a:pt x="243839" y="368808"/>
                  </a:lnTo>
                  <a:lnTo>
                    <a:pt x="243839" y="370332"/>
                  </a:lnTo>
                  <a:lnTo>
                    <a:pt x="239267" y="370332"/>
                  </a:lnTo>
                  <a:lnTo>
                    <a:pt x="239267" y="371856"/>
                  </a:lnTo>
                  <a:lnTo>
                    <a:pt x="233171" y="371856"/>
                  </a:lnTo>
                  <a:lnTo>
                    <a:pt x="233171" y="373380"/>
                  </a:lnTo>
                  <a:lnTo>
                    <a:pt x="227075" y="373380"/>
                  </a:lnTo>
                  <a:lnTo>
                    <a:pt x="227075" y="374904"/>
                  </a:lnTo>
                  <a:lnTo>
                    <a:pt x="219455" y="374904"/>
                  </a:lnTo>
                  <a:lnTo>
                    <a:pt x="219455" y="376427"/>
                  </a:lnTo>
                  <a:lnTo>
                    <a:pt x="210311" y="376427"/>
                  </a:lnTo>
                  <a:lnTo>
                    <a:pt x="210311" y="377952"/>
                  </a:lnTo>
                  <a:lnTo>
                    <a:pt x="190500" y="377952"/>
                  </a:lnTo>
                  <a:lnTo>
                    <a:pt x="190500" y="379475"/>
                  </a:lnTo>
                  <a:lnTo>
                    <a:pt x="188975" y="377952"/>
                  </a:lnTo>
                  <a:lnTo>
                    <a:pt x="185927" y="376427"/>
                  </a:lnTo>
                  <a:lnTo>
                    <a:pt x="164591" y="374904"/>
                  </a:lnTo>
                  <a:lnTo>
                    <a:pt x="155447" y="373380"/>
                  </a:lnTo>
                  <a:lnTo>
                    <a:pt x="147827" y="371856"/>
                  </a:lnTo>
                  <a:lnTo>
                    <a:pt x="135635" y="368808"/>
                  </a:lnTo>
                  <a:lnTo>
                    <a:pt x="121919" y="364236"/>
                  </a:lnTo>
                  <a:lnTo>
                    <a:pt x="118871" y="362711"/>
                  </a:lnTo>
                  <a:lnTo>
                    <a:pt x="114300" y="361188"/>
                  </a:lnTo>
                  <a:lnTo>
                    <a:pt x="96011" y="352043"/>
                  </a:lnTo>
                  <a:lnTo>
                    <a:pt x="94487" y="350520"/>
                  </a:lnTo>
                  <a:lnTo>
                    <a:pt x="88391" y="347472"/>
                  </a:lnTo>
                  <a:lnTo>
                    <a:pt x="86867" y="345948"/>
                  </a:lnTo>
                  <a:lnTo>
                    <a:pt x="83819" y="344424"/>
                  </a:lnTo>
                  <a:lnTo>
                    <a:pt x="82295" y="342900"/>
                  </a:lnTo>
                  <a:lnTo>
                    <a:pt x="79247" y="341375"/>
                  </a:lnTo>
                  <a:lnTo>
                    <a:pt x="73151" y="335280"/>
                  </a:lnTo>
                  <a:lnTo>
                    <a:pt x="70103" y="333756"/>
                  </a:lnTo>
                  <a:lnTo>
                    <a:pt x="64007" y="327659"/>
                  </a:lnTo>
                  <a:lnTo>
                    <a:pt x="60959" y="326136"/>
                  </a:lnTo>
                  <a:lnTo>
                    <a:pt x="50291" y="315468"/>
                  </a:lnTo>
                  <a:lnTo>
                    <a:pt x="48767" y="312420"/>
                  </a:lnTo>
                  <a:lnTo>
                    <a:pt x="42671" y="306324"/>
                  </a:lnTo>
                  <a:lnTo>
                    <a:pt x="41147" y="303275"/>
                  </a:lnTo>
                  <a:lnTo>
                    <a:pt x="35051" y="297180"/>
                  </a:lnTo>
                  <a:lnTo>
                    <a:pt x="33527" y="294132"/>
                  </a:lnTo>
                  <a:lnTo>
                    <a:pt x="32003" y="292608"/>
                  </a:lnTo>
                  <a:lnTo>
                    <a:pt x="30479" y="289559"/>
                  </a:lnTo>
                  <a:lnTo>
                    <a:pt x="28955" y="288036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7"/>
                  </a:lnTo>
                  <a:lnTo>
                    <a:pt x="12191" y="252984"/>
                  </a:lnTo>
                  <a:lnTo>
                    <a:pt x="10667" y="249936"/>
                  </a:lnTo>
                  <a:lnTo>
                    <a:pt x="9143" y="245364"/>
                  </a:lnTo>
                  <a:lnTo>
                    <a:pt x="7619" y="239268"/>
                  </a:lnTo>
                  <a:lnTo>
                    <a:pt x="6095" y="234695"/>
                  </a:lnTo>
                  <a:lnTo>
                    <a:pt x="4571" y="228600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4" name="object 414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54570" y="4932806"/>
              <a:ext cx="167830" cy="154209"/>
            </a:xfrm>
            <a:prstGeom prst="rect">
              <a:avLst/>
            </a:prstGeom>
          </p:spPr>
        </p:pic>
      </p:grpSp>
      <p:grpSp>
        <p:nvGrpSpPr>
          <p:cNvPr id="415" name="object 415"/>
          <p:cNvGrpSpPr/>
          <p:nvPr/>
        </p:nvGrpSpPr>
        <p:grpSpPr>
          <a:xfrm>
            <a:off x="646176" y="5609844"/>
            <a:ext cx="376555" cy="379730"/>
            <a:chOff x="646176" y="5609844"/>
            <a:chExt cx="376555" cy="379730"/>
          </a:xfrm>
        </p:grpSpPr>
        <p:sp>
          <p:nvSpPr>
            <p:cNvPr id="416" name="object 416"/>
            <p:cNvSpPr/>
            <p:nvPr/>
          </p:nvSpPr>
          <p:spPr>
            <a:xfrm>
              <a:off x="646176" y="5609844"/>
              <a:ext cx="376555" cy="379730"/>
            </a:xfrm>
            <a:custGeom>
              <a:avLst/>
              <a:gdLst/>
              <a:ahLst/>
              <a:cxnLst/>
              <a:rect l="l" t="t" r="r" b="b"/>
              <a:pathLst>
                <a:path w="376555" h="379729">
                  <a:moveTo>
                    <a:pt x="0" y="210311"/>
                  </a:moveTo>
                  <a:lnTo>
                    <a:pt x="1523" y="166116"/>
                  </a:lnTo>
                  <a:lnTo>
                    <a:pt x="10667" y="126491"/>
                  </a:lnTo>
                  <a:lnTo>
                    <a:pt x="12191" y="123443"/>
                  </a:lnTo>
                  <a:lnTo>
                    <a:pt x="15239" y="114300"/>
                  </a:lnTo>
                  <a:lnTo>
                    <a:pt x="24383" y="96011"/>
                  </a:lnTo>
                  <a:lnTo>
                    <a:pt x="25907" y="94487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19"/>
                  </a:lnTo>
                  <a:lnTo>
                    <a:pt x="35051" y="80771"/>
                  </a:lnTo>
                  <a:lnTo>
                    <a:pt x="36575" y="77723"/>
                  </a:lnTo>
                  <a:lnTo>
                    <a:pt x="42671" y="71627"/>
                  </a:lnTo>
                  <a:lnTo>
                    <a:pt x="44195" y="68579"/>
                  </a:lnTo>
                  <a:lnTo>
                    <a:pt x="51816" y="60959"/>
                  </a:lnTo>
                  <a:lnTo>
                    <a:pt x="53339" y="57911"/>
                  </a:lnTo>
                  <a:lnTo>
                    <a:pt x="57911" y="53339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3"/>
                  </a:lnTo>
                  <a:lnTo>
                    <a:pt x="65531" y="45719"/>
                  </a:lnTo>
                  <a:lnTo>
                    <a:pt x="68579" y="45719"/>
                  </a:lnTo>
                  <a:lnTo>
                    <a:pt x="73151" y="41148"/>
                  </a:lnTo>
                  <a:lnTo>
                    <a:pt x="73151" y="39623"/>
                  </a:lnTo>
                  <a:lnTo>
                    <a:pt x="76200" y="39623"/>
                  </a:lnTo>
                  <a:lnTo>
                    <a:pt x="82295" y="33527"/>
                  </a:lnTo>
                  <a:lnTo>
                    <a:pt x="82295" y="32003"/>
                  </a:lnTo>
                  <a:lnTo>
                    <a:pt x="85343" y="32003"/>
                  </a:lnTo>
                  <a:lnTo>
                    <a:pt x="85343" y="30479"/>
                  </a:lnTo>
                  <a:lnTo>
                    <a:pt x="88391" y="30479"/>
                  </a:lnTo>
                  <a:lnTo>
                    <a:pt x="89916" y="28955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7"/>
                  </a:lnTo>
                  <a:lnTo>
                    <a:pt x="96011" y="25907"/>
                  </a:lnTo>
                  <a:lnTo>
                    <a:pt x="96011" y="24383"/>
                  </a:lnTo>
                  <a:lnTo>
                    <a:pt x="99059" y="24383"/>
                  </a:lnTo>
                  <a:lnTo>
                    <a:pt x="99059" y="22859"/>
                  </a:lnTo>
                  <a:lnTo>
                    <a:pt x="102107" y="22859"/>
                  </a:lnTo>
                  <a:lnTo>
                    <a:pt x="102107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39"/>
                  </a:lnTo>
                  <a:lnTo>
                    <a:pt x="118871" y="15239"/>
                  </a:lnTo>
                  <a:lnTo>
                    <a:pt x="118871" y="13716"/>
                  </a:lnTo>
                  <a:lnTo>
                    <a:pt x="123443" y="13716"/>
                  </a:lnTo>
                  <a:lnTo>
                    <a:pt x="123443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3"/>
                  </a:lnTo>
                  <a:lnTo>
                    <a:pt x="137159" y="9143"/>
                  </a:lnTo>
                  <a:lnTo>
                    <a:pt x="137159" y="7619"/>
                  </a:lnTo>
                  <a:lnTo>
                    <a:pt x="143255" y="7619"/>
                  </a:lnTo>
                  <a:lnTo>
                    <a:pt x="143255" y="6095"/>
                  </a:lnTo>
                  <a:lnTo>
                    <a:pt x="149351" y="6095"/>
                  </a:lnTo>
                  <a:lnTo>
                    <a:pt x="149351" y="4571"/>
                  </a:lnTo>
                  <a:lnTo>
                    <a:pt x="160019" y="4571"/>
                  </a:lnTo>
                  <a:lnTo>
                    <a:pt x="160019" y="3048"/>
                  </a:lnTo>
                  <a:lnTo>
                    <a:pt x="175259" y="3048"/>
                  </a:lnTo>
                  <a:lnTo>
                    <a:pt x="175259" y="1523"/>
                  </a:lnTo>
                  <a:lnTo>
                    <a:pt x="188975" y="1523"/>
                  </a:lnTo>
                  <a:lnTo>
                    <a:pt x="188975" y="0"/>
                  </a:lnTo>
                  <a:lnTo>
                    <a:pt x="198119" y="0"/>
                  </a:lnTo>
                  <a:lnTo>
                    <a:pt x="214883" y="1523"/>
                  </a:lnTo>
                  <a:lnTo>
                    <a:pt x="224027" y="3048"/>
                  </a:lnTo>
                  <a:lnTo>
                    <a:pt x="231647" y="4571"/>
                  </a:lnTo>
                  <a:lnTo>
                    <a:pt x="236219" y="6095"/>
                  </a:lnTo>
                  <a:lnTo>
                    <a:pt x="242316" y="7619"/>
                  </a:lnTo>
                  <a:lnTo>
                    <a:pt x="260603" y="13716"/>
                  </a:lnTo>
                  <a:lnTo>
                    <a:pt x="281939" y="24383"/>
                  </a:lnTo>
                  <a:lnTo>
                    <a:pt x="283463" y="25907"/>
                  </a:lnTo>
                  <a:lnTo>
                    <a:pt x="289559" y="28955"/>
                  </a:lnTo>
                  <a:lnTo>
                    <a:pt x="291083" y="30479"/>
                  </a:lnTo>
                  <a:lnTo>
                    <a:pt x="294131" y="32003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5"/>
                  </a:lnTo>
                  <a:lnTo>
                    <a:pt x="310895" y="45719"/>
                  </a:lnTo>
                  <a:lnTo>
                    <a:pt x="316991" y="51816"/>
                  </a:lnTo>
                  <a:lnTo>
                    <a:pt x="320039" y="53339"/>
                  </a:lnTo>
                  <a:lnTo>
                    <a:pt x="323087" y="56387"/>
                  </a:lnTo>
                  <a:lnTo>
                    <a:pt x="324611" y="59435"/>
                  </a:lnTo>
                  <a:lnTo>
                    <a:pt x="330707" y="65532"/>
                  </a:lnTo>
                  <a:lnTo>
                    <a:pt x="332231" y="68579"/>
                  </a:lnTo>
                  <a:lnTo>
                    <a:pt x="338327" y="74675"/>
                  </a:lnTo>
                  <a:lnTo>
                    <a:pt x="339851" y="77723"/>
                  </a:lnTo>
                  <a:lnTo>
                    <a:pt x="344423" y="82295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1"/>
                  </a:lnTo>
                  <a:lnTo>
                    <a:pt x="353567" y="97535"/>
                  </a:lnTo>
                  <a:lnTo>
                    <a:pt x="359663" y="109727"/>
                  </a:lnTo>
                  <a:lnTo>
                    <a:pt x="361187" y="114300"/>
                  </a:lnTo>
                  <a:lnTo>
                    <a:pt x="362711" y="117348"/>
                  </a:lnTo>
                  <a:lnTo>
                    <a:pt x="364235" y="121919"/>
                  </a:lnTo>
                  <a:lnTo>
                    <a:pt x="365759" y="124967"/>
                  </a:lnTo>
                  <a:lnTo>
                    <a:pt x="368807" y="134111"/>
                  </a:lnTo>
                  <a:lnTo>
                    <a:pt x="373379" y="152400"/>
                  </a:lnTo>
                  <a:lnTo>
                    <a:pt x="374903" y="163067"/>
                  </a:lnTo>
                  <a:lnTo>
                    <a:pt x="376427" y="179832"/>
                  </a:lnTo>
                  <a:lnTo>
                    <a:pt x="376427" y="198119"/>
                  </a:lnTo>
                  <a:lnTo>
                    <a:pt x="374903" y="214883"/>
                  </a:lnTo>
                  <a:lnTo>
                    <a:pt x="373379" y="224027"/>
                  </a:lnTo>
                  <a:lnTo>
                    <a:pt x="371855" y="231648"/>
                  </a:lnTo>
                  <a:lnTo>
                    <a:pt x="370331" y="236219"/>
                  </a:lnTo>
                  <a:lnTo>
                    <a:pt x="368807" y="242316"/>
                  </a:lnTo>
                  <a:lnTo>
                    <a:pt x="362711" y="260603"/>
                  </a:lnTo>
                  <a:lnTo>
                    <a:pt x="350519" y="284987"/>
                  </a:lnTo>
                  <a:lnTo>
                    <a:pt x="348995" y="286511"/>
                  </a:lnTo>
                  <a:lnTo>
                    <a:pt x="345947" y="292607"/>
                  </a:lnTo>
                  <a:lnTo>
                    <a:pt x="342900" y="295655"/>
                  </a:lnTo>
                  <a:lnTo>
                    <a:pt x="341375" y="298703"/>
                  </a:lnTo>
                  <a:lnTo>
                    <a:pt x="336803" y="303275"/>
                  </a:lnTo>
                  <a:lnTo>
                    <a:pt x="335279" y="306323"/>
                  </a:lnTo>
                  <a:lnTo>
                    <a:pt x="329183" y="312419"/>
                  </a:lnTo>
                  <a:lnTo>
                    <a:pt x="327659" y="315467"/>
                  </a:lnTo>
                  <a:lnTo>
                    <a:pt x="312419" y="330707"/>
                  </a:lnTo>
                  <a:lnTo>
                    <a:pt x="309371" y="330707"/>
                  </a:lnTo>
                  <a:lnTo>
                    <a:pt x="309371" y="332232"/>
                  </a:lnTo>
                  <a:lnTo>
                    <a:pt x="303275" y="338327"/>
                  </a:lnTo>
                  <a:lnTo>
                    <a:pt x="300227" y="338327"/>
                  </a:lnTo>
                  <a:lnTo>
                    <a:pt x="300227" y="339851"/>
                  </a:lnTo>
                  <a:lnTo>
                    <a:pt x="294131" y="345948"/>
                  </a:lnTo>
                  <a:lnTo>
                    <a:pt x="291083" y="345948"/>
                  </a:lnTo>
                  <a:lnTo>
                    <a:pt x="291083" y="347471"/>
                  </a:lnTo>
                  <a:lnTo>
                    <a:pt x="288035" y="347471"/>
                  </a:lnTo>
                  <a:lnTo>
                    <a:pt x="288035" y="348995"/>
                  </a:lnTo>
                  <a:lnTo>
                    <a:pt x="286511" y="350519"/>
                  </a:lnTo>
                  <a:lnTo>
                    <a:pt x="283463" y="350519"/>
                  </a:lnTo>
                  <a:lnTo>
                    <a:pt x="283463" y="352043"/>
                  </a:lnTo>
                  <a:lnTo>
                    <a:pt x="281939" y="353567"/>
                  </a:lnTo>
                  <a:lnTo>
                    <a:pt x="278891" y="353567"/>
                  </a:lnTo>
                  <a:lnTo>
                    <a:pt x="278891" y="355091"/>
                  </a:lnTo>
                  <a:lnTo>
                    <a:pt x="275843" y="355091"/>
                  </a:lnTo>
                  <a:lnTo>
                    <a:pt x="275843" y="356616"/>
                  </a:lnTo>
                  <a:lnTo>
                    <a:pt x="272795" y="356616"/>
                  </a:lnTo>
                  <a:lnTo>
                    <a:pt x="272795" y="358139"/>
                  </a:lnTo>
                  <a:lnTo>
                    <a:pt x="269747" y="358139"/>
                  </a:lnTo>
                  <a:lnTo>
                    <a:pt x="269747" y="359663"/>
                  </a:lnTo>
                  <a:lnTo>
                    <a:pt x="266700" y="359663"/>
                  </a:lnTo>
                  <a:lnTo>
                    <a:pt x="266700" y="361187"/>
                  </a:lnTo>
                  <a:lnTo>
                    <a:pt x="263651" y="361187"/>
                  </a:lnTo>
                  <a:lnTo>
                    <a:pt x="263651" y="362711"/>
                  </a:lnTo>
                  <a:lnTo>
                    <a:pt x="260603" y="362711"/>
                  </a:lnTo>
                  <a:lnTo>
                    <a:pt x="260603" y="364235"/>
                  </a:lnTo>
                  <a:lnTo>
                    <a:pt x="256031" y="364235"/>
                  </a:lnTo>
                  <a:lnTo>
                    <a:pt x="256031" y="365759"/>
                  </a:lnTo>
                  <a:lnTo>
                    <a:pt x="252983" y="365759"/>
                  </a:lnTo>
                  <a:lnTo>
                    <a:pt x="252983" y="367283"/>
                  </a:lnTo>
                  <a:lnTo>
                    <a:pt x="248411" y="367283"/>
                  </a:lnTo>
                  <a:lnTo>
                    <a:pt x="248411" y="368807"/>
                  </a:lnTo>
                  <a:lnTo>
                    <a:pt x="245363" y="368807"/>
                  </a:lnTo>
                  <a:lnTo>
                    <a:pt x="245363" y="370332"/>
                  </a:lnTo>
                  <a:lnTo>
                    <a:pt x="239267" y="370332"/>
                  </a:lnTo>
                  <a:lnTo>
                    <a:pt x="239267" y="371855"/>
                  </a:lnTo>
                  <a:lnTo>
                    <a:pt x="233171" y="371855"/>
                  </a:lnTo>
                  <a:lnTo>
                    <a:pt x="233171" y="373379"/>
                  </a:lnTo>
                  <a:lnTo>
                    <a:pt x="228600" y="373379"/>
                  </a:lnTo>
                  <a:lnTo>
                    <a:pt x="228600" y="374903"/>
                  </a:lnTo>
                  <a:lnTo>
                    <a:pt x="219455" y="374903"/>
                  </a:lnTo>
                  <a:lnTo>
                    <a:pt x="219455" y="376427"/>
                  </a:lnTo>
                  <a:lnTo>
                    <a:pt x="211835" y="376427"/>
                  </a:lnTo>
                  <a:lnTo>
                    <a:pt x="211835" y="377951"/>
                  </a:lnTo>
                  <a:lnTo>
                    <a:pt x="193547" y="377951"/>
                  </a:lnTo>
                  <a:lnTo>
                    <a:pt x="193547" y="379475"/>
                  </a:lnTo>
                  <a:lnTo>
                    <a:pt x="188975" y="377951"/>
                  </a:lnTo>
                  <a:lnTo>
                    <a:pt x="182879" y="376427"/>
                  </a:lnTo>
                  <a:lnTo>
                    <a:pt x="164591" y="374903"/>
                  </a:lnTo>
                  <a:lnTo>
                    <a:pt x="153923" y="373379"/>
                  </a:lnTo>
                  <a:lnTo>
                    <a:pt x="146303" y="371855"/>
                  </a:lnTo>
                  <a:lnTo>
                    <a:pt x="141731" y="370332"/>
                  </a:lnTo>
                  <a:lnTo>
                    <a:pt x="129539" y="367283"/>
                  </a:lnTo>
                  <a:lnTo>
                    <a:pt x="126491" y="365759"/>
                  </a:lnTo>
                  <a:lnTo>
                    <a:pt x="117347" y="362711"/>
                  </a:lnTo>
                  <a:lnTo>
                    <a:pt x="92963" y="350519"/>
                  </a:lnTo>
                  <a:lnTo>
                    <a:pt x="91439" y="348995"/>
                  </a:lnTo>
                  <a:lnTo>
                    <a:pt x="85343" y="345948"/>
                  </a:lnTo>
                  <a:lnTo>
                    <a:pt x="82295" y="342900"/>
                  </a:lnTo>
                  <a:lnTo>
                    <a:pt x="79247" y="341375"/>
                  </a:lnTo>
                  <a:lnTo>
                    <a:pt x="74675" y="336803"/>
                  </a:lnTo>
                  <a:lnTo>
                    <a:pt x="71627" y="335279"/>
                  </a:lnTo>
                  <a:lnTo>
                    <a:pt x="65531" y="329183"/>
                  </a:lnTo>
                  <a:lnTo>
                    <a:pt x="62483" y="327659"/>
                  </a:lnTo>
                  <a:lnTo>
                    <a:pt x="48767" y="313943"/>
                  </a:lnTo>
                  <a:lnTo>
                    <a:pt x="47243" y="310895"/>
                  </a:lnTo>
                  <a:lnTo>
                    <a:pt x="42671" y="306323"/>
                  </a:lnTo>
                  <a:lnTo>
                    <a:pt x="41147" y="303275"/>
                  </a:lnTo>
                  <a:lnTo>
                    <a:pt x="35051" y="297179"/>
                  </a:lnTo>
                  <a:lnTo>
                    <a:pt x="33527" y="294132"/>
                  </a:lnTo>
                  <a:lnTo>
                    <a:pt x="32003" y="292607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7431" y="284987"/>
                  </a:lnTo>
                  <a:lnTo>
                    <a:pt x="25907" y="283463"/>
                  </a:lnTo>
                  <a:lnTo>
                    <a:pt x="15239" y="262127"/>
                  </a:lnTo>
                  <a:lnTo>
                    <a:pt x="12191" y="252983"/>
                  </a:lnTo>
                  <a:lnTo>
                    <a:pt x="10667" y="249935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7" name="object 417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754570" y="5722429"/>
              <a:ext cx="167830" cy="1542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4608"/>
            <a:ext cx="10058400" cy="5672455"/>
          </a:xfrm>
          <a:custGeom>
            <a:avLst/>
            <a:gdLst/>
            <a:ahLst/>
            <a:cxnLst/>
            <a:rect l="l" t="t" r="r" b="b"/>
            <a:pathLst>
              <a:path w="10058400" h="5672455">
                <a:moveTo>
                  <a:pt x="0" y="5672327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5672327"/>
                </a:lnTo>
                <a:lnTo>
                  <a:pt x="0" y="5672327"/>
                </a:lnTo>
                <a:close/>
              </a:path>
            </a:pathLst>
          </a:custGeom>
          <a:solidFill>
            <a:srgbClr val="939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53384" y="4474464"/>
            <a:ext cx="3142615" cy="279400"/>
          </a:xfrm>
          <a:custGeom>
            <a:avLst/>
            <a:gdLst/>
            <a:ahLst/>
            <a:cxnLst/>
            <a:rect l="l" t="t" r="r" b="b"/>
            <a:pathLst>
              <a:path w="3142615" h="279400">
                <a:moveTo>
                  <a:pt x="0" y="278891"/>
                </a:moveTo>
                <a:lnTo>
                  <a:pt x="0" y="0"/>
                </a:lnTo>
                <a:lnTo>
                  <a:pt x="3142488" y="0"/>
                </a:lnTo>
                <a:lnTo>
                  <a:pt x="3142488" y="278891"/>
                </a:lnTo>
                <a:lnTo>
                  <a:pt x="0" y="2788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87652" y="3236124"/>
            <a:ext cx="391160" cy="470534"/>
          </a:xfrm>
          <a:custGeom>
            <a:avLst/>
            <a:gdLst/>
            <a:ahLst/>
            <a:cxnLst/>
            <a:rect l="l" t="t" r="r" b="b"/>
            <a:pathLst>
              <a:path w="391160" h="470535">
                <a:moveTo>
                  <a:pt x="391160" y="0"/>
                </a:moveTo>
                <a:lnTo>
                  <a:pt x="247650" y="0"/>
                </a:lnTo>
                <a:lnTo>
                  <a:pt x="143510" y="0"/>
                </a:lnTo>
                <a:lnTo>
                  <a:pt x="0" y="0"/>
                </a:lnTo>
                <a:lnTo>
                  <a:pt x="0" y="94678"/>
                </a:lnTo>
                <a:lnTo>
                  <a:pt x="143510" y="94678"/>
                </a:lnTo>
                <a:lnTo>
                  <a:pt x="143510" y="470154"/>
                </a:lnTo>
                <a:lnTo>
                  <a:pt x="247650" y="470154"/>
                </a:lnTo>
                <a:lnTo>
                  <a:pt x="247650" y="94678"/>
                </a:lnTo>
                <a:lnTo>
                  <a:pt x="391160" y="94678"/>
                </a:lnTo>
                <a:lnTo>
                  <a:pt x="39116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42350" y="3216306"/>
            <a:ext cx="329565" cy="490220"/>
          </a:xfrm>
          <a:custGeom>
            <a:avLst/>
            <a:gdLst/>
            <a:ahLst/>
            <a:cxnLst/>
            <a:rect l="l" t="t" r="r" b="b"/>
            <a:pathLst>
              <a:path w="329564" h="490220">
                <a:moveTo>
                  <a:pt x="0" y="489965"/>
                </a:moveTo>
                <a:lnTo>
                  <a:pt x="0" y="0"/>
                </a:lnTo>
                <a:lnTo>
                  <a:pt x="102203" y="0"/>
                </a:lnTo>
                <a:lnTo>
                  <a:pt x="102203" y="181641"/>
                </a:lnTo>
                <a:lnTo>
                  <a:pt x="121689" y="159679"/>
                </a:lnTo>
                <a:lnTo>
                  <a:pt x="144577" y="141172"/>
                </a:lnTo>
                <a:lnTo>
                  <a:pt x="172591" y="128398"/>
                </a:lnTo>
                <a:lnTo>
                  <a:pt x="207454" y="123634"/>
                </a:lnTo>
                <a:lnTo>
                  <a:pt x="259364" y="132794"/>
                </a:lnTo>
                <a:lnTo>
                  <a:pt x="297691" y="159127"/>
                </a:lnTo>
                <a:lnTo>
                  <a:pt x="321428" y="200907"/>
                </a:lnTo>
                <a:lnTo>
                  <a:pt x="329564" y="256412"/>
                </a:lnTo>
                <a:lnTo>
                  <a:pt x="329564" y="489965"/>
                </a:lnTo>
                <a:lnTo>
                  <a:pt x="227361" y="489965"/>
                </a:lnTo>
                <a:lnTo>
                  <a:pt x="227361" y="288512"/>
                </a:lnTo>
                <a:lnTo>
                  <a:pt x="223394" y="257081"/>
                </a:lnTo>
                <a:lnTo>
                  <a:pt x="211693" y="234088"/>
                </a:lnTo>
                <a:lnTo>
                  <a:pt x="192562" y="219972"/>
                </a:lnTo>
                <a:lnTo>
                  <a:pt x="166306" y="215169"/>
                </a:lnTo>
                <a:lnTo>
                  <a:pt x="140216" y="219972"/>
                </a:lnTo>
                <a:lnTo>
                  <a:pt x="119967" y="234088"/>
                </a:lnTo>
                <a:lnTo>
                  <a:pt x="106861" y="257081"/>
                </a:lnTo>
                <a:lnTo>
                  <a:pt x="102203" y="288512"/>
                </a:lnTo>
                <a:lnTo>
                  <a:pt x="102203" y="489965"/>
                </a:lnTo>
                <a:lnTo>
                  <a:pt x="0" y="4899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3543" y="3339941"/>
            <a:ext cx="352425" cy="374015"/>
          </a:xfrm>
          <a:custGeom>
            <a:avLst/>
            <a:gdLst/>
            <a:ahLst/>
            <a:cxnLst/>
            <a:rect l="l" t="t" r="r" b="b"/>
            <a:pathLst>
              <a:path w="352425" h="374014">
                <a:moveTo>
                  <a:pt x="0" y="187737"/>
                </a:moveTo>
                <a:lnTo>
                  <a:pt x="0" y="186213"/>
                </a:lnTo>
                <a:lnTo>
                  <a:pt x="5912" y="136899"/>
                </a:lnTo>
                <a:lnTo>
                  <a:pt x="22888" y="92470"/>
                </a:lnTo>
                <a:lnTo>
                  <a:pt x="49780" y="54744"/>
                </a:lnTo>
                <a:lnTo>
                  <a:pt x="85442" y="25544"/>
                </a:lnTo>
                <a:lnTo>
                  <a:pt x="128730" y="6689"/>
                </a:lnTo>
                <a:lnTo>
                  <a:pt x="178498" y="0"/>
                </a:lnTo>
                <a:lnTo>
                  <a:pt x="232690" y="7366"/>
                </a:lnTo>
                <a:lnTo>
                  <a:pt x="276464" y="27915"/>
                </a:lnTo>
                <a:lnTo>
                  <a:pt x="310074" y="59316"/>
                </a:lnTo>
                <a:lnTo>
                  <a:pt x="333770" y="99243"/>
                </a:lnTo>
                <a:lnTo>
                  <a:pt x="347803" y="145366"/>
                </a:lnTo>
                <a:lnTo>
                  <a:pt x="352425" y="195357"/>
                </a:lnTo>
                <a:lnTo>
                  <a:pt x="352425" y="221360"/>
                </a:lnTo>
                <a:lnTo>
                  <a:pt x="253269" y="221360"/>
                </a:lnTo>
                <a:lnTo>
                  <a:pt x="253269" y="158781"/>
                </a:lnTo>
                <a:lnTo>
                  <a:pt x="245015" y="127279"/>
                </a:lnTo>
                <a:lnTo>
                  <a:pt x="229600" y="102643"/>
                </a:lnTo>
                <a:lnTo>
                  <a:pt x="207326" y="86598"/>
                </a:lnTo>
                <a:lnTo>
                  <a:pt x="178498" y="80867"/>
                </a:lnTo>
                <a:lnTo>
                  <a:pt x="149408" y="86384"/>
                </a:lnTo>
                <a:lnTo>
                  <a:pt x="126444" y="102072"/>
                </a:lnTo>
                <a:lnTo>
                  <a:pt x="110052" y="126636"/>
                </a:lnTo>
                <a:lnTo>
                  <a:pt x="100679" y="158781"/>
                </a:lnTo>
                <a:lnTo>
                  <a:pt x="100679" y="354224"/>
                </a:lnTo>
                <a:lnTo>
                  <a:pt x="90861" y="350438"/>
                </a:lnTo>
                <a:lnTo>
                  <a:pt x="53209" y="322635"/>
                </a:lnTo>
                <a:lnTo>
                  <a:pt x="24581" y="285545"/>
                </a:lnTo>
                <a:lnTo>
                  <a:pt x="6378" y="240226"/>
                </a:lnTo>
                <a:lnTo>
                  <a:pt x="0" y="187737"/>
                </a:lnTo>
                <a:close/>
              </a:path>
              <a:path w="352425" h="374014">
                <a:moveTo>
                  <a:pt x="100679" y="354224"/>
                </a:moveTo>
                <a:lnTo>
                  <a:pt x="100679" y="221360"/>
                </a:lnTo>
                <a:lnTo>
                  <a:pt x="112576" y="252498"/>
                </a:lnTo>
                <a:lnTo>
                  <a:pt x="131778" y="274939"/>
                </a:lnTo>
                <a:lnTo>
                  <a:pt x="157552" y="288521"/>
                </a:lnTo>
                <a:lnTo>
                  <a:pt x="189166" y="293084"/>
                </a:lnTo>
                <a:lnTo>
                  <a:pt x="213684" y="290987"/>
                </a:lnTo>
                <a:lnTo>
                  <a:pt x="235505" y="284309"/>
                </a:lnTo>
                <a:lnTo>
                  <a:pt x="255898" y="272470"/>
                </a:lnTo>
                <a:lnTo>
                  <a:pt x="276129" y="254888"/>
                </a:lnTo>
                <a:lnTo>
                  <a:pt x="335565" y="306800"/>
                </a:lnTo>
                <a:lnTo>
                  <a:pt x="307536" y="335335"/>
                </a:lnTo>
                <a:lnTo>
                  <a:pt x="273641" y="356413"/>
                </a:lnTo>
                <a:lnTo>
                  <a:pt x="233727" y="369473"/>
                </a:lnTo>
                <a:lnTo>
                  <a:pt x="187642" y="373951"/>
                </a:lnTo>
                <a:lnTo>
                  <a:pt x="136139" y="367896"/>
                </a:lnTo>
                <a:lnTo>
                  <a:pt x="100679" y="354224"/>
                </a:lnTo>
                <a:close/>
              </a:path>
              <a:path w="352425" h="374014">
                <a:moveTo>
                  <a:pt x="100679" y="221360"/>
                </a:moveTo>
                <a:lnTo>
                  <a:pt x="100679" y="158781"/>
                </a:lnTo>
                <a:lnTo>
                  <a:pt x="253269" y="158781"/>
                </a:lnTo>
                <a:lnTo>
                  <a:pt x="253269" y="221360"/>
                </a:lnTo>
                <a:lnTo>
                  <a:pt x="100679" y="221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84194" y="3236118"/>
            <a:ext cx="469900" cy="470534"/>
          </a:xfrm>
          <a:custGeom>
            <a:avLst/>
            <a:gdLst/>
            <a:ahLst/>
            <a:cxnLst/>
            <a:rect l="l" t="t" r="r" b="b"/>
            <a:pathLst>
              <a:path w="469900" h="470535">
                <a:moveTo>
                  <a:pt x="0" y="470154"/>
                </a:moveTo>
                <a:lnTo>
                  <a:pt x="0" y="0"/>
                </a:lnTo>
                <a:lnTo>
                  <a:pt x="111442" y="0"/>
                </a:lnTo>
                <a:lnTo>
                  <a:pt x="234981" y="198405"/>
                </a:lnTo>
                <a:lnTo>
                  <a:pt x="358520" y="0"/>
                </a:lnTo>
                <a:lnTo>
                  <a:pt x="469868" y="0"/>
                </a:lnTo>
                <a:lnTo>
                  <a:pt x="469868" y="470154"/>
                </a:lnTo>
                <a:lnTo>
                  <a:pt x="367664" y="470154"/>
                </a:lnTo>
                <a:lnTo>
                  <a:pt x="367664" y="163353"/>
                </a:lnTo>
                <a:lnTo>
                  <a:pt x="234981" y="363283"/>
                </a:lnTo>
                <a:lnTo>
                  <a:pt x="231933" y="363283"/>
                </a:lnTo>
                <a:lnTo>
                  <a:pt x="102203" y="164877"/>
                </a:lnTo>
                <a:lnTo>
                  <a:pt x="102203" y="470154"/>
                </a:lnTo>
                <a:lnTo>
                  <a:pt x="0" y="4701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39502" y="3339941"/>
            <a:ext cx="352425" cy="374015"/>
          </a:xfrm>
          <a:custGeom>
            <a:avLst/>
            <a:gdLst/>
            <a:ahLst/>
            <a:cxnLst/>
            <a:rect l="l" t="t" r="r" b="b"/>
            <a:pathLst>
              <a:path w="352425" h="374014">
                <a:moveTo>
                  <a:pt x="0" y="187737"/>
                </a:moveTo>
                <a:lnTo>
                  <a:pt x="0" y="186213"/>
                </a:lnTo>
                <a:lnTo>
                  <a:pt x="5905" y="136899"/>
                </a:lnTo>
                <a:lnTo>
                  <a:pt x="22831" y="92470"/>
                </a:lnTo>
                <a:lnTo>
                  <a:pt x="49589" y="54744"/>
                </a:lnTo>
                <a:lnTo>
                  <a:pt x="84991" y="25544"/>
                </a:lnTo>
                <a:lnTo>
                  <a:pt x="127848" y="6689"/>
                </a:lnTo>
                <a:lnTo>
                  <a:pt x="176974" y="0"/>
                </a:lnTo>
                <a:lnTo>
                  <a:pt x="224627" y="5453"/>
                </a:lnTo>
                <a:lnTo>
                  <a:pt x="264431" y="20835"/>
                </a:lnTo>
                <a:lnTo>
                  <a:pt x="296577" y="44679"/>
                </a:lnTo>
                <a:lnTo>
                  <a:pt x="321251" y="75520"/>
                </a:lnTo>
                <a:lnTo>
                  <a:pt x="338642" y="111890"/>
                </a:lnTo>
                <a:lnTo>
                  <a:pt x="348939" y="152325"/>
                </a:lnTo>
                <a:lnTo>
                  <a:pt x="352329" y="195357"/>
                </a:lnTo>
                <a:lnTo>
                  <a:pt x="352329" y="200419"/>
                </a:lnTo>
                <a:lnTo>
                  <a:pt x="352139" y="207752"/>
                </a:lnTo>
                <a:lnTo>
                  <a:pt x="351686" y="214471"/>
                </a:lnTo>
                <a:lnTo>
                  <a:pt x="350805" y="221360"/>
                </a:lnTo>
                <a:lnTo>
                  <a:pt x="253174" y="221360"/>
                </a:lnTo>
                <a:lnTo>
                  <a:pt x="253174" y="158781"/>
                </a:lnTo>
                <a:lnTo>
                  <a:pt x="244697" y="127279"/>
                </a:lnTo>
                <a:lnTo>
                  <a:pt x="228790" y="102643"/>
                </a:lnTo>
                <a:lnTo>
                  <a:pt x="206025" y="86598"/>
                </a:lnTo>
                <a:lnTo>
                  <a:pt x="176974" y="80867"/>
                </a:lnTo>
                <a:lnTo>
                  <a:pt x="147844" y="86384"/>
                </a:lnTo>
                <a:lnTo>
                  <a:pt x="124884" y="102072"/>
                </a:lnTo>
                <a:lnTo>
                  <a:pt x="108515" y="126636"/>
                </a:lnTo>
                <a:lnTo>
                  <a:pt x="99155" y="158781"/>
                </a:lnTo>
                <a:lnTo>
                  <a:pt x="99155" y="353636"/>
                </a:lnTo>
                <a:lnTo>
                  <a:pt x="90861" y="350438"/>
                </a:lnTo>
                <a:lnTo>
                  <a:pt x="53209" y="322635"/>
                </a:lnTo>
                <a:lnTo>
                  <a:pt x="24581" y="285545"/>
                </a:lnTo>
                <a:lnTo>
                  <a:pt x="6378" y="240226"/>
                </a:lnTo>
                <a:lnTo>
                  <a:pt x="0" y="187737"/>
                </a:lnTo>
                <a:close/>
              </a:path>
              <a:path w="352425" h="374014">
                <a:moveTo>
                  <a:pt x="100679" y="354224"/>
                </a:moveTo>
                <a:lnTo>
                  <a:pt x="100679" y="221360"/>
                </a:lnTo>
                <a:lnTo>
                  <a:pt x="112563" y="252498"/>
                </a:lnTo>
                <a:lnTo>
                  <a:pt x="131742" y="274939"/>
                </a:lnTo>
                <a:lnTo>
                  <a:pt x="157512" y="288521"/>
                </a:lnTo>
                <a:lnTo>
                  <a:pt x="189166" y="293084"/>
                </a:lnTo>
                <a:lnTo>
                  <a:pt x="212813" y="290987"/>
                </a:lnTo>
                <a:lnTo>
                  <a:pt x="234326" y="284309"/>
                </a:lnTo>
                <a:lnTo>
                  <a:pt x="255000" y="272470"/>
                </a:lnTo>
                <a:lnTo>
                  <a:pt x="276129" y="254888"/>
                </a:lnTo>
                <a:lnTo>
                  <a:pt x="334041" y="306800"/>
                </a:lnTo>
                <a:lnTo>
                  <a:pt x="306237" y="335335"/>
                </a:lnTo>
                <a:lnTo>
                  <a:pt x="272843" y="356413"/>
                </a:lnTo>
                <a:lnTo>
                  <a:pt x="233448" y="369473"/>
                </a:lnTo>
                <a:lnTo>
                  <a:pt x="187642" y="373951"/>
                </a:lnTo>
                <a:lnTo>
                  <a:pt x="136139" y="367896"/>
                </a:lnTo>
                <a:lnTo>
                  <a:pt x="100679" y="354224"/>
                </a:lnTo>
                <a:close/>
              </a:path>
              <a:path w="352425" h="374014">
                <a:moveTo>
                  <a:pt x="99155" y="353636"/>
                </a:moveTo>
                <a:lnTo>
                  <a:pt x="99155" y="158781"/>
                </a:lnTo>
                <a:lnTo>
                  <a:pt x="253174" y="158781"/>
                </a:lnTo>
                <a:lnTo>
                  <a:pt x="253174" y="221360"/>
                </a:lnTo>
                <a:lnTo>
                  <a:pt x="100679" y="221360"/>
                </a:lnTo>
                <a:lnTo>
                  <a:pt x="100679" y="354224"/>
                </a:lnTo>
                <a:lnTo>
                  <a:pt x="99155" y="3536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51363" y="3216306"/>
            <a:ext cx="378460" cy="496570"/>
          </a:xfrm>
          <a:custGeom>
            <a:avLst/>
            <a:gdLst/>
            <a:ahLst/>
            <a:cxnLst/>
            <a:rect l="l" t="t" r="r" b="b"/>
            <a:pathLst>
              <a:path w="378460" h="496570">
                <a:moveTo>
                  <a:pt x="0" y="309848"/>
                </a:moveTo>
                <a:lnTo>
                  <a:pt x="6378" y="253245"/>
                </a:lnTo>
                <a:lnTo>
                  <a:pt x="6378" y="253904"/>
                </a:lnTo>
                <a:lnTo>
                  <a:pt x="23731" y="207976"/>
                </a:lnTo>
                <a:lnTo>
                  <a:pt x="50339" y="171521"/>
                </a:lnTo>
                <a:lnTo>
                  <a:pt x="84059" y="145115"/>
                </a:lnTo>
                <a:lnTo>
                  <a:pt x="122854" y="129054"/>
                </a:lnTo>
                <a:lnTo>
                  <a:pt x="164687" y="123634"/>
                </a:lnTo>
                <a:lnTo>
                  <a:pt x="200556" y="127823"/>
                </a:lnTo>
                <a:lnTo>
                  <a:pt x="201199" y="127898"/>
                </a:lnTo>
                <a:lnTo>
                  <a:pt x="231255" y="139457"/>
                </a:lnTo>
                <a:lnTo>
                  <a:pt x="255863" y="156464"/>
                </a:lnTo>
                <a:lnTo>
                  <a:pt x="276034" y="177069"/>
                </a:lnTo>
                <a:lnTo>
                  <a:pt x="276034" y="0"/>
                </a:lnTo>
                <a:lnTo>
                  <a:pt x="378237" y="0"/>
                </a:lnTo>
                <a:lnTo>
                  <a:pt x="378237" y="489966"/>
                </a:lnTo>
                <a:lnTo>
                  <a:pt x="277653" y="489966"/>
                </a:lnTo>
                <a:lnTo>
                  <a:pt x="277653" y="309848"/>
                </a:lnTo>
                <a:lnTo>
                  <a:pt x="270709" y="269225"/>
                </a:lnTo>
                <a:lnTo>
                  <a:pt x="251888" y="237898"/>
                </a:lnTo>
                <a:lnTo>
                  <a:pt x="224209" y="217734"/>
                </a:lnTo>
                <a:lnTo>
                  <a:pt x="190690" y="210597"/>
                </a:lnTo>
                <a:lnTo>
                  <a:pt x="156893" y="217519"/>
                </a:lnTo>
                <a:lnTo>
                  <a:pt x="128694" y="237327"/>
                </a:lnTo>
                <a:lnTo>
                  <a:pt x="109372" y="268582"/>
                </a:lnTo>
                <a:lnTo>
                  <a:pt x="102203" y="309848"/>
                </a:lnTo>
                <a:lnTo>
                  <a:pt x="102203" y="481840"/>
                </a:lnTo>
                <a:lnTo>
                  <a:pt x="84737" y="474581"/>
                </a:lnTo>
                <a:lnTo>
                  <a:pt x="50911" y="448175"/>
                </a:lnTo>
                <a:lnTo>
                  <a:pt x="24070" y="411719"/>
                </a:lnTo>
                <a:lnTo>
                  <a:pt x="6378" y="365512"/>
                </a:lnTo>
                <a:lnTo>
                  <a:pt x="0" y="309848"/>
                </a:lnTo>
                <a:close/>
              </a:path>
              <a:path w="378460" h="496570">
                <a:moveTo>
                  <a:pt x="102203" y="481840"/>
                </a:moveTo>
                <a:lnTo>
                  <a:pt x="102203" y="309848"/>
                </a:lnTo>
                <a:lnTo>
                  <a:pt x="109372" y="351351"/>
                </a:lnTo>
                <a:lnTo>
                  <a:pt x="128694" y="383131"/>
                </a:lnTo>
                <a:lnTo>
                  <a:pt x="156893" y="403462"/>
                </a:lnTo>
                <a:lnTo>
                  <a:pt x="190690" y="410622"/>
                </a:lnTo>
                <a:lnTo>
                  <a:pt x="224209" y="403462"/>
                </a:lnTo>
                <a:lnTo>
                  <a:pt x="251888" y="383131"/>
                </a:lnTo>
                <a:lnTo>
                  <a:pt x="270709" y="351351"/>
                </a:lnTo>
                <a:lnTo>
                  <a:pt x="277653" y="309848"/>
                </a:lnTo>
                <a:lnTo>
                  <a:pt x="277653" y="489966"/>
                </a:lnTo>
                <a:lnTo>
                  <a:pt x="276034" y="489966"/>
                </a:lnTo>
                <a:lnTo>
                  <a:pt x="276034" y="438054"/>
                </a:lnTo>
                <a:lnTo>
                  <a:pt x="255649" y="461303"/>
                </a:lnTo>
                <a:lnTo>
                  <a:pt x="230683" y="479667"/>
                </a:lnTo>
                <a:lnTo>
                  <a:pt x="200556" y="491726"/>
                </a:lnTo>
                <a:lnTo>
                  <a:pt x="164687" y="496062"/>
                </a:lnTo>
                <a:lnTo>
                  <a:pt x="123384" y="490642"/>
                </a:lnTo>
                <a:lnTo>
                  <a:pt x="102203" y="4818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2660" y="3216312"/>
            <a:ext cx="108585" cy="490220"/>
          </a:xfrm>
          <a:custGeom>
            <a:avLst/>
            <a:gdLst/>
            <a:ahLst/>
            <a:cxnLst/>
            <a:rect l="l" t="t" r="r" b="b"/>
            <a:pathLst>
              <a:path w="108585" h="490220">
                <a:moveTo>
                  <a:pt x="105244" y="129730"/>
                </a:moveTo>
                <a:lnTo>
                  <a:pt x="3048" y="129730"/>
                </a:lnTo>
                <a:lnTo>
                  <a:pt x="3048" y="489966"/>
                </a:lnTo>
                <a:lnTo>
                  <a:pt x="105244" y="489966"/>
                </a:lnTo>
                <a:lnTo>
                  <a:pt x="105244" y="129730"/>
                </a:lnTo>
                <a:close/>
              </a:path>
              <a:path w="108585" h="490220">
                <a:moveTo>
                  <a:pt x="108292" y="0"/>
                </a:moveTo>
                <a:lnTo>
                  <a:pt x="0" y="0"/>
                </a:lnTo>
                <a:lnTo>
                  <a:pt x="0" y="90004"/>
                </a:lnTo>
                <a:lnTo>
                  <a:pt x="108292" y="90004"/>
                </a:lnTo>
                <a:lnTo>
                  <a:pt x="1082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05730" y="3339941"/>
            <a:ext cx="334645" cy="374015"/>
          </a:xfrm>
          <a:custGeom>
            <a:avLst/>
            <a:gdLst/>
            <a:ahLst/>
            <a:cxnLst/>
            <a:rect l="l" t="t" r="r" b="b"/>
            <a:pathLst>
              <a:path w="334645" h="374014">
                <a:moveTo>
                  <a:pt x="100679" y="352783"/>
                </a:moveTo>
                <a:lnTo>
                  <a:pt x="100679" y="186213"/>
                </a:lnTo>
                <a:lnTo>
                  <a:pt x="107253" y="225788"/>
                </a:lnTo>
                <a:lnTo>
                  <a:pt x="125837" y="257782"/>
                </a:lnTo>
                <a:lnTo>
                  <a:pt x="154726" y="279185"/>
                </a:lnTo>
                <a:lnTo>
                  <a:pt x="192214" y="286988"/>
                </a:lnTo>
                <a:lnTo>
                  <a:pt x="215803" y="284234"/>
                </a:lnTo>
                <a:lnTo>
                  <a:pt x="236839" y="276463"/>
                </a:lnTo>
                <a:lnTo>
                  <a:pt x="256160" y="264405"/>
                </a:lnTo>
                <a:lnTo>
                  <a:pt x="274605" y="248792"/>
                </a:lnTo>
                <a:lnTo>
                  <a:pt x="334041" y="308324"/>
                </a:lnTo>
                <a:lnTo>
                  <a:pt x="307108" y="334692"/>
                </a:lnTo>
                <a:lnTo>
                  <a:pt x="275165" y="355461"/>
                </a:lnTo>
                <a:lnTo>
                  <a:pt x="236060" y="369068"/>
                </a:lnTo>
                <a:lnTo>
                  <a:pt x="187642" y="373951"/>
                </a:lnTo>
                <a:lnTo>
                  <a:pt x="137021" y="367480"/>
                </a:lnTo>
                <a:lnTo>
                  <a:pt x="136139" y="367367"/>
                </a:lnTo>
                <a:lnTo>
                  <a:pt x="100679" y="352783"/>
                </a:lnTo>
                <a:close/>
              </a:path>
              <a:path w="334645" h="374014">
                <a:moveTo>
                  <a:pt x="0" y="187737"/>
                </a:moveTo>
                <a:lnTo>
                  <a:pt x="0" y="186213"/>
                </a:lnTo>
                <a:lnTo>
                  <a:pt x="6385" y="136899"/>
                </a:lnTo>
                <a:lnTo>
                  <a:pt x="24638" y="92470"/>
                </a:lnTo>
                <a:lnTo>
                  <a:pt x="53399" y="54744"/>
                </a:lnTo>
                <a:lnTo>
                  <a:pt x="91313" y="25544"/>
                </a:lnTo>
                <a:lnTo>
                  <a:pt x="137021" y="6689"/>
                </a:lnTo>
                <a:lnTo>
                  <a:pt x="189166" y="0"/>
                </a:lnTo>
                <a:lnTo>
                  <a:pt x="233981" y="4036"/>
                </a:lnTo>
                <a:lnTo>
                  <a:pt x="235179" y="4144"/>
                </a:lnTo>
                <a:lnTo>
                  <a:pt x="273450" y="16013"/>
                </a:lnTo>
                <a:lnTo>
                  <a:pt x="305417" y="34758"/>
                </a:lnTo>
                <a:lnTo>
                  <a:pt x="332517" y="59531"/>
                </a:lnTo>
                <a:lnTo>
                  <a:pt x="270033" y="126682"/>
                </a:lnTo>
                <a:lnTo>
                  <a:pt x="252659" y="110189"/>
                </a:lnTo>
                <a:lnTo>
                  <a:pt x="233981" y="97678"/>
                </a:lnTo>
                <a:lnTo>
                  <a:pt x="212731" y="89740"/>
                </a:lnTo>
                <a:lnTo>
                  <a:pt x="187642" y="86963"/>
                </a:lnTo>
                <a:lnTo>
                  <a:pt x="152797" y="94956"/>
                </a:lnTo>
                <a:lnTo>
                  <a:pt x="125265" y="116550"/>
                </a:lnTo>
                <a:lnTo>
                  <a:pt x="107253" y="148037"/>
                </a:lnTo>
                <a:lnTo>
                  <a:pt x="107253" y="147744"/>
                </a:lnTo>
                <a:lnTo>
                  <a:pt x="100679" y="186213"/>
                </a:lnTo>
                <a:lnTo>
                  <a:pt x="100679" y="352783"/>
                </a:lnTo>
                <a:lnTo>
                  <a:pt x="90861" y="348745"/>
                </a:lnTo>
                <a:lnTo>
                  <a:pt x="53209" y="319778"/>
                </a:lnTo>
                <a:lnTo>
                  <a:pt x="24638" y="282232"/>
                </a:lnTo>
                <a:lnTo>
                  <a:pt x="6385" y="237598"/>
                </a:lnTo>
                <a:lnTo>
                  <a:pt x="0" y="1877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85588" y="3342989"/>
            <a:ext cx="331470" cy="369570"/>
          </a:xfrm>
          <a:custGeom>
            <a:avLst/>
            <a:gdLst/>
            <a:ahLst/>
            <a:cxnLst/>
            <a:rect l="l" t="t" r="r" b="b"/>
            <a:pathLst>
              <a:path w="331470" h="369570">
                <a:moveTo>
                  <a:pt x="30480" y="27431"/>
                </a:moveTo>
                <a:lnTo>
                  <a:pt x="60586" y="16073"/>
                </a:lnTo>
                <a:lnTo>
                  <a:pt x="92666" y="7429"/>
                </a:lnTo>
                <a:lnTo>
                  <a:pt x="128728" y="1928"/>
                </a:lnTo>
                <a:lnTo>
                  <a:pt x="169259" y="69"/>
                </a:lnTo>
                <a:lnTo>
                  <a:pt x="170783" y="0"/>
                </a:lnTo>
                <a:lnTo>
                  <a:pt x="209368" y="2549"/>
                </a:lnTo>
                <a:lnTo>
                  <a:pt x="269929" y="22542"/>
                </a:lnTo>
                <a:lnTo>
                  <a:pt x="309133" y="62308"/>
                </a:lnTo>
                <a:lnTo>
                  <a:pt x="328660" y="119523"/>
                </a:lnTo>
                <a:lnTo>
                  <a:pt x="330993" y="154114"/>
                </a:lnTo>
                <a:lnTo>
                  <a:pt x="330993" y="363283"/>
                </a:lnTo>
                <a:lnTo>
                  <a:pt x="233362" y="363283"/>
                </a:lnTo>
                <a:lnTo>
                  <a:pt x="233362" y="152590"/>
                </a:lnTo>
                <a:lnTo>
                  <a:pt x="228288" y="124333"/>
                </a:lnTo>
                <a:lnTo>
                  <a:pt x="213348" y="103774"/>
                </a:lnTo>
                <a:lnTo>
                  <a:pt x="188959" y="91216"/>
                </a:lnTo>
                <a:lnTo>
                  <a:pt x="155543" y="86963"/>
                </a:lnTo>
                <a:lnTo>
                  <a:pt x="128728" y="88278"/>
                </a:lnTo>
                <a:lnTo>
                  <a:pt x="127847" y="88322"/>
                </a:lnTo>
                <a:lnTo>
                  <a:pt x="103893" y="92003"/>
                </a:lnTo>
                <a:lnTo>
                  <a:pt x="103227" y="92105"/>
                </a:lnTo>
                <a:lnTo>
                  <a:pt x="79850" y="97933"/>
                </a:lnTo>
                <a:lnTo>
                  <a:pt x="56388" y="105346"/>
                </a:lnTo>
                <a:lnTo>
                  <a:pt x="30480" y="27431"/>
                </a:lnTo>
                <a:close/>
              </a:path>
              <a:path w="331470" h="369570">
                <a:moveTo>
                  <a:pt x="0" y="259460"/>
                </a:moveTo>
                <a:lnTo>
                  <a:pt x="0" y="257936"/>
                </a:lnTo>
                <a:lnTo>
                  <a:pt x="6864" y="216147"/>
                </a:lnTo>
                <a:lnTo>
                  <a:pt x="26389" y="184018"/>
                </a:lnTo>
                <a:lnTo>
                  <a:pt x="56969" y="161335"/>
                </a:lnTo>
                <a:lnTo>
                  <a:pt x="96999" y="147882"/>
                </a:lnTo>
                <a:lnTo>
                  <a:pt x="144875" y="143446"/>
                </a:lnTo>
                <a:lnTo>
                  <a:pt x="169259" y="144489"/>
                </a:lnTo>
                <a:lnTo>
                  <a:pt x="170783" y="144578"/>
                </a:lnTo>
                <a:lnTo>
                  <a:pt x="193155" y="147649"/>
                </a:lnTo>
                <a:lnTo>
                  <a:pt x="213348" y="152390"/>
                </a:lnTo>
                <a:lnTo>
                  <a:pt x="213763" y="152487"/>
                </a:lnTo>
                <a:lnTo>
                  <a:pt x="233362" y="158781"/>
                </a:lnTo>
                <a:lnTo>
                  <a:pt x="233362" y="218312"/>
                </a:lnTo>
                <a:lnTo>
                  <a:pt x="219716" y="212900"/>
                </a:lnTo>
                <a:lnTo>
                  <a:pt x="204204" y="208514"/>
                </a:lnTo>
                <a:lnTo>
                  <a:pt x="187245" y="205574"/>
                </a:lnTo>
                <a:lnTo>
                  <a:pt x="170783" y="204592"/>
                </a:lnTo>
                <a:lnTo>
                  <a:pt x="169259" y="204501"/>
                </a:lnTo>
                <a:lnTo>
                  <a:pt x="139660" y="207874"/>
                </a:lnTo>
                <a:lnTo>
                  <a:pt x="117633" y="217693"/>
                </a:lnTo>
                <a:lnTo>
                  <a:pt x="103893" y="233514"/>
                </a:lnTo>
                <a:lnTo>
                  <a:pt x="99155" y="254888"/>
                </a:lnTo>
                <a:lnTo>
                  <a:pt x="99155" y="365798"/>
                </a:lnTo>
                <a:lnTo>
                  <a:pt x="75263" y="362290"/>
                </a:lnTo>
                <a:lnTo>
                  <a:pt x="36016" y="341316"/>
                </a:lnTo>
                <a:lnTo>
                  <a:pt x="9645" y="306894"/>
                </a:lnTo>
                <a:lnTo>
                  <a:pt x="0" y="259460"/>
                </a:lnTo>
                <a:close/>
              </a:path>
              <a:path w="331470" h="369570">
                <a:moveTo>
                  <a:pt x="99155" y="365798"/>
                </a:moveTo>
                <a:lnTo>
                  <a:pt x="99155" y="256412"/>
                </a:lnTo>
                <a:lnTo>
                  <a:pt x="103227" y="274708"/>
                </a:lnTo>
                <a:lnTo>
                  <a:pt x="114585" y="288119"/>
                </a:lnTo>
                <a:lnTo>
                  <a:pt x="131945" y="296368"/>
                </a:lnTo>
                <a:lnTo>
                  <a:pt x="154019" y="299180"/>
                </a:lnTo>
                <a:lnTo>
                  <a:pt x="186387" y="294559"/>
                </a:lnTo>
                <a:lnTo>
                  <a:pt x="209368" y="282711"/>
                </a:lnTo>
                <a:lnTo>
                  <a:pt x="211501" y="281571"/>
                </a:lnTo>
                <a:lnTo>
                  <a:pt x="227622" y="261849"/>
                </a:lnTo>
                <a:lnTo>
                  <a:pt x="233362" y="236600"/>
                </a:lnTo>
                <a:lnTo>
                  <a:pt x="233362" y="363283"/>
                </a:lnTo>
                <a:lnTo>
                  <a:pt x="231838" y="363283"/>
                </a:lnTo>
                <a:lnTo>
                  <a:pt x="231838" y="323564"/>
                </a:lnTo>
                <a:lnTo>
                  <a:pt x="211501" y="342335"/>
                </a:lnTo>
                <a:lnTo>
                  <a:pt x="186868" y="356794"/>
                </a:lnTo>
                <a:lnTo>
                  <a:pt x="157646" y="366091"/>
                </a:lnTo>
                <a:lnTo>
                  <a:pt x="123539" y="369379"/>
                </a:lnTo>
                <a:lnTo>
                  <a:pt x="99155" y="3657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03532" y="3339947"/>
            <a:ext cx="607695" cy="374015"/>
          </a:xfrm>
          <a:custGeom>
            <a:avLst/>
            <a:gdLst/>
            <a:ahLst/>
            <a:cxnLst/>
            <a:rect l="l" t="t" r="r" b="b"/>
            <a:pathLst>
              <a:path w="607695" h="374014">
                <a:moveTo>
                  <a:pt x="218122" y="0"/>
                </a:moveTo>
                <a:lnTo>
                  <a:pt x="177253" y="4025"/>
                </a:lnTo>
                <a:lnTo>
                  <a:pt x="145275" y="19634"/>
                </a:lnTo>
                <a:lnTo>
                  <a:pt x="120738" y="45262"/>
                </a:lnTo>
                <a:lnTo>
                  <a:pt x="102209" y="79336"/>
                </a:lnTo>
                <a:lnTo>
                  <a:pt x="102209" y="6096"/>
                </a:lnTo>
                <a:lnTo>
                  <a:pt x="0" y="6096"/>
                </a:lnTo>
                <a:lnTo>
                  <a:pt x="0" y="366331"/>
                </a:lnTo>
                <a:lnTo>
                  <a:pt x="102209" y="366331"/>
                </a:lnTo>
                <a:lnTo>
                  <a:pt x="102209" y="233553"/>
                </a:lnTo>
                <a:lnTo>
                  <a:pt x="109931" y="177673"/>
                </a:lnTo>
                <a:lnTo>
                  <a:pt x="131940" y="138137"/>
                </a:lnTo>
                <a:lnTo>
                  <a:pt x="166547" y="114630"/>
                </a:lnTo>
                <a:lnTo>
                  <a:pt x="212026" y="106870"/>
                </a:lnTo>
                <a:lnTo>
                  <a:pt x="218122" y="106870"/>
                </a:lnTo>
                <a:lnTo>
                  <a:pt x="218122" y="0"/>
                </a:lnTo>
                <a:close/>
              </a:path>
              <a:path w="607695" h="374014">
                <a:moveTo>
                  <a:pt x="607123" y="195364"/>
                </a:moveTo>
                <a:lnTo>
                  <a:pt x="603732" y="152323"/>
                </a:lnTo>
                <a:lnTo>
                  <a:pt x="593420" y="111887"/>
                </a:lnTo>
                <a:lnTo>
                  <a:pt x="576008" y="75514"/>
                </a:lnTo>
                <a:lnTo>
                  <a:pt x="551319" y="44678"/>
                </a:lnTo>
                <a:lnTo>
                  <a:pt x="519150" y="20840"/>
                </a:lnTo>
                <a:lnTo>
                  <a:pt x="507974" y="16522"/>
                </a:lnTo>
                <a:lnTo>
                  <a:pt x="507974" y="158788"/>
                </a:lnTo>
                <a:lnTo>
                  <a:pt x="353860" y="158788"/>
                </a:lnTo>
                <a:lnTo>
                  <a:pt x="363232" y="126631"/>
                </a:lnTo>
                <a:lnTo>
                  <a:pt x="379628" y="102069"/>
                </a:lnTo>
                <a:lnTo>
                  <a:pt x="402590" y="86385"/>
                </a:lnTo>
                <a:lnTo>
                  <a:pt x="431673" y="80873"/>
                </a:lnTo>
                <a:lnTo>
                  <a:pt x="460743" y="86601"/>
                </a:lnTo>
                <a:lnTo>
                  <a:pt x="483539" y="102641"/>
                </a:lnTo>
                <a:lnTo>
                  <a:pt x="499478" y="127279"/>
                </a:lnTo>
                <a:lnTo>
                  <a:pt x="507974" y="158788"/>
                </a:lnTo>
                <a:lnTo>
                  <a:pt x="507974" y="16522"/>
                </a:lnTo>
                <a:lnTo>
                  <a:pt x="479336" y="5448"/>
                </a:lnTo>
                <a:lnTo>
                  <a:pt x="431673" y="0"/>
                </a:lnTo>
                <a:lnTo>
                  <a:pt x="381914" y="6692"/>
                </a:lnTo>
                <a:lnTo>
                  <a:pt x="338620" y="25539"/>
                </a:lnTo>
                <a:lnTo>
                  <a:pt x="302958" y="54749"/>
                </a:lnTo>
                <a:lnTo>
                  <a:pt x="276072" y="92468"/>
                </a:lnTo>
                <a:lnTo>
                  <a:pt x="259092" y="136906"/>
                </a:lnTo>
                <a:lnTo>
                  <a:pt x="253174" y="186220"/>
                </a:lnTo>
                <a:lnTo>
                  <a:pt x="253174" y="187744"/>
                </a:lnTo>
                <a:lnTo>
                  <a:pt x="259664" y="240220"/>
                </a:lnTo>
                <a:lnTo>
                  <a:pt x="278104" y="285546"/>
                </a:lnTo>
                <a:lnTo>
                  <a:pt x="306959" y="322630"/>
                </a:lnTo>
                <a:lnTo>
                  <a:pt x="344716" y="350443"/>
                </a:lnTo>
                <a:lnTo>
                  <a:pt x="355384" y="354558"/>
                </a:lnTo>
                <a:lnTo>
                  <a:pt x="389851" y="367893"/>
                </a:lnTo>
                <a:lnTo>
                  <a:pt x="440817" y="373951"/>
                </a:lnTo>
                <a:lnTo>
                  <a:pt x="486905" y="369468"/>
                </a:lnTo>
                <a:lnTo>
                  <a:pt x="526834" y="356412"/>
                </a:lnTo>
                <a:lnTo>
                  <a:pt x="560755" y="335330"/>
                </a:lnTo>
                <a:lnTo>
                  <a:pt x="588835" y="306806"/>
                </a:lnTo>
                <a:lnTo>
                  <a:pt x="530834" y="254889"/>
                </a:lnTo>
                <a:lnTo>
                  <a:pt x="509739" y="272465"/>
                </a:lnTo>
                <a:lnTo>
                  <a:pt x="488911" y="284314"/>
                </a:lnTo>
                <a:lnTo>
                  <a:pt x="466928" y="290982"/>
                </a:lnTo>
                <a:lnTo>
                  <a:pt x="442341" y="293090"/>
                </a:lnTo>
                <a:lnTo>
                  <a:pt x="410756" y="288518"/>
                </a:lnTo>
                <a:lnTo>
                  <a:pt x="385152" y="274942"/>
                </a:lnTo>
                <a:lnTo>
                  <a:pt x="366395" y="252501"/>
                </a:lnTo>
                <a:lnTo>
                  <a:pt x="355384" y="221361"/>
                </a:lnTo>
                <a:lnTo>
                  <a:pt x="507974" y="221361"/>
                </a:lnTo>
                <a:lnTo>
                  <a:pt x="605599" y="221361"/>
                </a:lnTo>
                <a:lnTo>
                  <a:pt x="605840" y="214477"/>
                </a:lnTo>
                <a:lnTo>
                  <a:pt x="606894" y="201333"/>
                </a:lnTo>
                <a:lnTo>
                  <a:pt x="607123" y="1953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97466" y="3236118"/>
            <a:ext cx="400050" cy="470534"/>
          </a:xfrm>
          <a:custGeom>
            <a:avLst/>
            <a:gdLst/>
            <a:ahLst/>
            <a:cxnLst/>
            <a:rect l="l" t="t" r="r" b="b"/>
            <a:pathLst>
              <a:path w="400050" h="470535">
                <a:moveTo>
                  <a:pt x="312705" y="455563"/>
                </a:moveTo>
                <a:lnTo>
                  <a:pt x="312705" y="224409"/>
                </a:lnTo>
                <a:lnTo>
                  <a:pt x="348781" y="242522"/>
                </a:lnTo>
                <a:lnTo>
                  <a:pt x="376142" y="266378"/>
                </a:lnTo>
                <a:lnTo>
                  <a:pt x="393501" y="298253"/>
                </a:lnTo>
                <a:lnTo>
                  <a:pt x="399573" y="340423"/>
                </a:lnTo>
                <a:lnTo>
                  <a:pt x="399573" y="341947"/>
                </a:lnTo>
                <a:lnTo>
                  <a:pt x="391440" y="388089"/>
                </a:lnTo>
                <a:lnTo>
                  <a:pt x="368161" y="423985"/>
                </a:lnTo>
                <a:lnTo>
                  <a:pt x="331412" y="449631"/>
                </a:lnTo>
                <a:lnTo>
                  <a:pt x="312705" y="455563"/>
                </a:lnTo>
                <a:close/>
              </a:path>
              <a:path w="400050" h="470535">
                <a:moveTo>
                  <a:pt x="0" y="470154"/>
                </a:moveTo>
                <a:lnTo>
                  <a:pt x="0" y="0"/>
                </a:lnTo>
                <a:lnTo>
                  <a:pt x="218122" y="0"/>
                </a:lnTo>
                <a:lnTo>
                  <a:pt x="253746" y="2573"/>
                </a:lnTo>
                <a:lnTo>
                  <a:pt x="254936" y="2659"/>
                </a:lnTo>
                <a:lnTo>
                  <a:pt x="255579" y="2705"/>
                </a:lnTo>
                <a:lnTo>
                  <a:pt x="256713" y="2787"/>
                </a:lnTo>
                <a:lnTo>
                  <a:pt x="290179" y="10870"/>
                </a:lnTo>
                <a:lnTo>
                  <a:pt x="341661" y="41243"/>
                </a:lnTo>
                <a:lnTo>
                  <a:pt x="365664" y="77676"/>
                </a:lnTo>
                <a:lnTo>
                  <a:pt x="373665" y="122110"/>
                </a:lnTo>
                <a:lnTo>
                  <a:pt x="368855" y="158065"/>
                </a:lnTo>
                <a:lnTo>
                  <a:pt x="355758" y="186439"/>
                </a:lnTo>
                <a:lnTo>
                  <a:pt x="336375" y="208223"/>
                </a:lnTo>
                <a:lnTo>
                  <a:pt x="312705" y="224409"/>
                </a:lnTo>
                <a:lnTo>
                  <a:pt x="312705" y="455563"/>
                </a:lnTo>
                <a:lnTo>
                  <a:pt x="297370" y="460425"/>
                </a:lnTo>
                <a:lnTo>
                  <a:pt x="297370" y="326707"/>
                </a:lnTo>
                <a:lnTo>
                  <a:pt x="292965" y="305935"/>
                </a:lnTo>
                <a:lnTo>
                  <a:pt x="279273" y="290048"/>
                </a:lnTo>
                <a:lnTo>
                  <a:pt x="271462" y="286700"/>
                </a:lnTo>
                <a:lnTo>
                  <a:pt x="271462" y="138874"/>
                </a:lnTo>
                <a:lnTo>
                  <a:pt x="266961" y="118395"/>
                </a:lnTo>
                <a:lnTo>
                  <a:pt x="253746" y="103060"/>
                </a:lnTo>
                <a:lnTo>
                  <a:pt x="232243" y="93440"/>
                </a:lnTo>
                <a:lnTo>
                  <a:pt x="202882" y="90106"/>
                </a:lnTo>
                <a:lnTo>
                  <a:pt x="100679" y="90106"/>
                </a:lnTo>
                <a:lnTo>
                  <a:pt x="100679" y="470154"/>
                </a:lnTo>
                <a:lnTo>
                  <a:pt x="0" y="470154"/>
                </a:lnTo>
                <a:close/>
              </a:path>
              <a:path w="400050" h="470535">
                <a:moveTo>
                  <a:pt x="100679" y="470154"/>
                </a:moveTo>
                <a:lnTo>
                  <a:pt x="100679" y="380142"/>
                </a:lnTo>
                <a:lnTo>
                  <a:pt x="224218" y="380142"/>
                </a:lnTo>
                <a:lnTo>
                  <a:pt x="253746" y="377084"/>
                </a:lnTo>
                <a:lnTo>
                  <a:pt x="254936" y="376960"/>
                </a:lnTo>
                <a:lnTo>
                  <a:pt x="277939" y="367331"/>
                </a:lnTo>
                <a:lnTo>
                  <a:pt x="292369" y="351130"/>
                </a:lnTo>
                <a:lnTo>
                  <a:pt x="297370" y="328231"/>
                </a:lnTo>
                <a:lnTo>
                  <a:pt x="297370" y="460425"/>
                </a:lnTo>
                <a:lnTo>
                  <a:pt x="282871" y="465022"/>
                </a:lnTo>
                <a:lnTo>
                  <a:pt x="224218" y="470154"/>
                </a:lnTo>
                <a:lnTo>
                  <a:pt x="100679" y="470154"/>
                </a:lnTo>
                <a:close/>
              </a:path>
              <a:path w="400050" h="470535">
                <a:moveTo>
                  <a:pt x="100679" y="276320"/>
                </a:moveTo>
                <a:lnTo>
                  <a:pt x="100679" y="190785"/>
                </a:lnTo>
                <a:lnTo>
                  <a:pt x="196691" y="190785"/>
                </a:lnTo>
                <a:lnTo>
                  <a:pt x="227702" y="187855"/>
                </a:lnTo>
                <a:lnTo>
                  <a:pt x="251257" y="178772"/>
                </a:lnTo>
                <a:lnTo>
                  <a:pt x="266222" y="163099"/>
                </a:lnTo>
                <a:lnTo>
                  <a:pt x="271462" y="140398"/>
                </a:lnTo>
                <a:lnTo>
                  <a:pt x="271462" y="286700"/>
                </a:lnTo>
                <a:lnTo>
                  <a:pt x="255579" y="279893"/>
                </a:lnTo>
                <a:lnTo>
                  <a:pt x="221170" y="276320"/>
                </a:lnTo>
                <a:lnTo>
                  <a:pt x="100679" y="276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50474" y="3342989"/>
            <a:ext cx="331470" cy="369570"/>
          </a:xfrm>
          <a:custGeom>
            <a:avLst/>
            <a:gdLst/>
            <a:ahLst/>
            <a:cxnLst/>
            <a:rect l="l" t="t" r="r" b="b"/>
            <a:pathLst>
              <a:path w="331470" h="369570">
                <a:moveTo>
                  <a:pt x="30480" y="27431"/>
                </a:moveTo>
                <a:lnTo>
                  <a:pt x="92678" y="7429"/>
                </a:lnTo>
                <a:lnTo>
                  <a:pt x="169354" y="69"/>
                </a:lnTo>
                <a:lnTo>
                  <a:pt x="170878" y="0"/>
                </a:lnTo>
                <a:lnTo>
                  <a:pt x="209422" y="2549"/>
                </a:lnTo>
                <a:lnTo>
                  <a:pt x="269971" y="22542"/>
                </a:lnTo>
                <a:lnTo>
                  <a:pt x="309133" y="62308"/>
                </a:lnTo>
                <a:lnTo>
                  <a:pt x="328660" y="119523"/>
                </a:lnTo>
                <a:lnTo>
                  <a:pt x="330993" y="154114"/>
                </a:lnTo>
                <a:lnTo>
                  <a:pt x="330993" y="363283"/>
                </a:lnTo>
                <a:lnTo>
                  <a:pt x="234886" y="363283"/>
                </a:lnTo>
                <a:lnTo>
                  <a:pt x="234886" y="218312"/>
                </a:lnTo>
                <a:lnTo>
                  <a:pt x="233362" y="217745"/>
                </a:lnTo>
                <a:lnTo>
                  <a:pt x="233362" y="152590"/>
                </a:lnTo>
                <a:lnTo>
                  <a:pt x="213919" y="103774"/>
                </a:lnTo>
                <a:lnTo>
                  <a:pt x="155543" y="86963"/>
                </a:lnTo>
                <a:lnTo>
                  <a:pt x="128769" y="88318"/>
                </a:lnTo>
                <a:lnTo>
                  <a:pt x="104286" y="92118"/>
                </a:lnTo>
                <a:lnTo>
                  <a:pt x="80708" y="97933"/>
                </a:lnTo>
                <a:lnTo>
                  <a:pt x="56388" y="105346"/>
                </a:lnTo>
                <a:lnTo>
                  <a:pt x="30480" y="27431"/>
                </a:lnTo>
                <a:close/>
              </a:path>
              <a:path w="331470" h="369570">
                <a:moveTo>
                  <a:pt x="99155" y="365798"/>
                </a:moveTo>
                <a:lnTo>
                  <a:pt x="99155" y="256412"/>
                </a:lnTo>
                <a:lnTo>
                  <a:pt x="103227" y="274708"/>
                </a:lnTo>
                <a:lnTo>
                  <a:pt x="114585" y="288119"/>
                </a:lnTo>
                <a:lnTo>
                  <a:pt x="131945" y="296368"/>
                </a:lnTo>
                <a:lnTo>
                  <a:pt x="154019" y="299180"/>
                </a:lnTo>
                <a:lnTo>
                  <a:pt x="186626" y="294559"/>
                </a:lnTo>
                <a:lnTo>
                  <a:pt x="212205" y="281642"/>
                </a:lnTo>
                <a:lnTo>
                  <a:pt x="228908" y="261849"/>
                </a:lnTo>
                <a:lnTo>
                  <a:pt x="234886" y="236600"/>
                </a:lnTo>
                <a:lnTo>
                  <a:pt x="234886" y="363283"/>
                </a:lnTo>
                <a:lnTo>
                  <a:pt x="231838" y="363283"/>
                </a:lnTo>
                <a:lnTo>
                  <a:pt x="231838" y="323564"/>
                </a:lnTo>
                <a:lnTo>
                  <a:pt x="211715" y="342335"/>
                </a:lnTo>
                <a:lnTo>
                  <a:pt x="187440" y="356794"/>
                </a:lnTo>
                <a:lnTo>
                  <a:pt x="158289" y="366091"/>
                </a:lnTo>
                <a:lnTo>
                  <a:pt x="123539" y="369379"/>
                </a:lnTo>
                <a:lnTo>
                  <a:pt x="99155" y="365798"/>
                </a:lnTo>
                <a:close/>
              </a:path>
              <a:path w="331470" h="369570">
                <a:moveTo>
                  <a:pt x="0" y="259460"/>
                </a:moveTo>
                <a:lnTo>
                  <a:pt x="0" y="257936"/>
                </a:lnTo>
                <a:lnTo>
                  <a:pt x="6874" y="216147"/>
                </a:lnTo>
                <a:lnTo>
                  <a:pt x="26417" y="184018"/>
                </a:lnTo>
                <a:lnTo>
                  <a:pt x="57010" y="161335"/>
                </a:lnTo>
                <a:lnTo>
                  <a:pt x="97036" y="147882"/>
                </a:lnTo>
                <a:lnTo>
                  <a:pt x="144875" y="143446"/>
                </a:lnTo>
                <a:lnTo>
                  <a:pt x="169354" y="144493"/>
                </a:lnTo>
                <a:lnTo>
                  <a:pt x="213763" y="152487"/>
                </a:lnTo>
                <a:lnTo>
                  <a:pt x="233362" y="217745"/>
                </a:lnTo>
                <a:lnTo>
                  <a:pt x="220360" y="212900"/>
                </a:lnTo>
                <a:lnTo>
                  <a:pt x="204406" y="208514"/>
                </a:lnTo>
                <a:lnTo>
                  <a:pt x="187440" y="205597"/>
                </a:lnTo>
                <a:lnTo>
                  <a:pt x="186626" y="205533"/>
                </a:lnTo>
                <a:lnTo>
                  <a:pt x="170878" y="204592"/>
                </a:lnTo>
                <a:lnTo>
                  <a:pt x="169354" y="204501"/>
                </a:lnTo>
                <a:lnTo>
                  <a:pt x="139700" y="207874"/>
                </a:lnTo>
                <a:lnTo>
                  <a:pt x="117645" y="217693"/>
                </a:lnTo>
                <a:lnTo>
                  <a:pt x="103895" y="233514"/>
                </a:lnTo>
                <a:lnTo>
                  <a:pt x="99155" y="254888"/>
                </a:lnTo>
                <a:lnTo>
                  <a:pt x="99155" y="365798"/>
                </a:lnTo>
                <a:lnTo>
                  <a:pt x="75263" y="362290"/>
                </a:lnTo>
                <a:lnTo>
                  <a:pt x="36016" y="341316"/>
                </a:lnTo>
                <a:lnTo>
                  <a:pt x="9645" y="306894"/>
                </a:lnTo>
                <a:lnTo>
                  <a:pt x="0" y="259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41000" y="3341465"/>
            <a:ext cx="291465" cy="371475"/>
          </a:xfrm>
          <a:custGeom>
            <a:avLst/>
            <a:gdLst/>
            <a:ahLst/>
            <a:cxnLst/>
            <a:rect l="l" t="t" r="r" b="b"/>
            <a:pathLst>
              <a:path w="291465" h="371475">
                <a:moveTo>
                  <a:pt x="0" y="317468"/>
                </a:moveTo>
                <a:lnTo>
                  <a:pt x="44196" y="250316"/>
                </a:lnTo>
                <a:lnTo>
                  <a:pt x="73230" y="268612"/>
                </a:lnTo>
                <a:lnTo>
                  <a:pt x="102381" y="282023"/>
                </a:lnTo>
                <a:lnTo>
                  <a:pt x="130657" y="290272"/>
                </a:lnTo>
                <a:lnTo>
                  <a:pt x="157067" y="293084"/>
                </a:lnTo>
                <a:lnTo>
                  <a:pt x="176005" y="291153"/>
                </a:lnTo>
                <a:lnTo>
                  <a:pt x="189345" y="285642"/>
                </a:lnTo>
                <a:lnTo>
                  <a:pt x="197237" y="276970"/>
                </a:lnTo>
                <a:lnTo>
                  <a:pt x="199834" y="265556"/>
                </a:lnTo>
                <a:lnTo>
                  <a:pt x="199834" y="264032"/>
                </a:lnTo>
                <a:lnTo>
                  <a:pt x="193723" y="250316"/>
                </a:lnTo>
                <a:lnTo>
                  <a:pt x="177307" y="240029"/>
                </a:lnTo>
                <a:lnTo>
                  <a:pt x="153462" y="231457"/>
                </a:lnTo>
                <a:lnTo>
                  <a:pt x="125063" y="222884"/>
                </a:lnTo>
                <a:lnTo>
                  <a:pt x="87122" y="209993"/>
                </a:lnTo>
                <a:lnTo>
                  <a:pt x="52780" y="189833"/>
                </a:lnTo>
                <a:lnTo>
                  <a:pt x="27885" y="159100"/>
                </a:lnTo>
                <a:lnTo>
                  <a:pt x="18288" y="114490"/>
                </a:lnTo>
                <a:lnTo>
                  <a:pt x="18288" y="112966"/>
                </a:lnTo>
                <a:lnTo>
                  <a:pt x="28695" y="65057"/>
                </a:lnTo>
                <a:lnTo>
                  <a:pt x="56971" y="29587"/>
                </a:lnTo>
                <a:lnTo>
                  <a:pt x="98695" y="7564"/>
                </a:lnTo>
                <a:lnTo>
                  <a:pt x="149447" y="0"/>
                </a:lnTo>
                <a:lnTo>
                  <a:pt x="184387" y="2787"/>
                </a:lnTo>
                <a:lnTo>
                  <a:pt x="219444" y="10870"/>
                </a:lnTo>
                <a:lnTo>
                  <a:pt x="253053" y="23828"/>
                </a:lnTo>
                <a:lnTo>
                  <a:pt x="283654" y="41243"/>
                </a:lnTo>
                <a:lnTo>
                  <a:pt x="245554" y="111442"/>
                </a:lnTo>
                <a:lnTo>
                  <a:pt x="218512" y="97147"/>
                </a:lnTo>
                <a:lnTo>
                  <a:pt x="192738" y="86594"/>
                </a:lnTo>
                <a:lnTo>
                  <a:pt x="168964" y="80059"/>
                </a:lnTo>
                <a:lnTo>
                  <a:pt x="147923" y="77819"/>
                </a:lnTo>
                <a:lnTo>
                  <a:pt x="131683" y="79701"/>
                </a:lnTo>
                <a:lnTo>
                  <a:pt x="119729" y="84879"/>
                </a:lnTo>
                <a:lnTo>
                  <a:pt x="112347" y="92646"/>
                </a:lnTo>
                <a:lnTo>
                  <a:pt x="109823" y="102298"/>
                </a:lnTo>
                <a:lnTo>
                  <a:pt x="109823" y="103822"/>
                </a:lnTo>
                <a:lnTo>
                  <a:pt x="115895" y="117776"/>
                </a:lnTo>
                <a:lnTo>
                  <a:pt x="132111" y="128587"/>
                </a:lnTo>
                <a:lnTo>
                  <a:pt x="155471" y="137683"/>
                </a:lnTo>
                <a:lnTo>
                  <a:pt x="182975" y="146494"/>
                </a:lnTo>
                <a:lnTo>
                  <a:pt x="221169" y="161076"/>
                </a:lnTo>
                <a:lnTo>
                  <a:pt x="256067" y="181641"/>
                </a:lnTo>
                <a:lnTo>
                  <a:pt x="281518" y="211350"/>
                </a:lnTo>
                <a:lnTo>
                  <a:pt x="291369" y="253364"/>
                </a:lnTo>
                <a:lnTo>
                  <a:pt x="291369" y="254888"/>
                </a:lnTo>
                <a:lnTo>
                  <a:pt x="280852" y="307172"/>
                </a:lnTo>
                <a:lnTo>
                  <a:pt x="251876" y="343257"/>
                </a:lnTo>
                <a:lnTo>
                  <a:pt x="208310" y="364161"/>
                </a:lnTo>
                <a:lnTo>
                  <a:pt x="154019" y="370903"/>
                </a:lnTo>
                <a:lnTo>
                  <a:pt x="115380" y="367711"/>
                </a:lnTo>
                <a:lnTo>
                  <a:pt x="75866" y="357937"/>
                </a:lnTo>
                <a:lnTo>
                  <a:pt x="36924" y="341288"/>
                </a:lnTo>
                <a:lnTo>
                  <a:pt x="0" y="3174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08557" y="3216312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5" h="490220">
                <a:moveTo>
                  <a:pt x="103733" y="129730"/>
                </a:moveTo>
                <a:lnTo>
                  <a:pt x="3048" y="129730"/>
                </a:lnTo>
                <a:lnTo>
                  <a:pt x="3048" y="489966"/>
                </a:lnTo>
                <a:lnTo>
                  <a:pt x="103733" y="489966"/>
                </a:lnTo>
                <a:lnTo>
                  <a:pt x="103733" y="129730"/>
                </a:lnTo>
                <a:close/>
              </a:path>
              <a:path w="107315" h="490220">
                <a:moveTo>
                  <a:pt x="106781" y="0"/>
                </a:moveTo>
                <a:lnTo>
                  <a:pt x="0" y="0"/>
                </a:lnTo>
                <a:lnTo>
                  <a:pt x="0" y="90004"/>
                </a:lnTo>
                <a:lnTo>
                  <a:pt x="106781" y="90004"/>
                </a:lnTo>
                <a:lnTo>
                  <a:pt x="106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91628" y="3339947"/>
            <a:ext cx="664210" cy="374015"/>
          </a:xfrm>
          <a:custGeom>
            <a:avLst/>
            <a:gdLst/>
            <a:ahLst/>
            <a:cxnLst/>
            <a:rect l="l" t="t" r="r" b="b"/>
            <a:pathLst>
              <a:path w="664209" h="374014">
                <a:moveTo>
                  <a:pt x="334149" y="308330"/>
                </a:moveTo>
                <a:lnTo>
                  <a:pt x="274612" y="248793"/>
                </a:lnTo>
                <a:lnTo>
                  <a:pt x="256184" y="264401"/>
                </a:lnTo>
                <a:lnTo>
                  <a:pt x="236880" y="276466"/>
                </a:lnTo>
                <a:lnTo>
                  <a:pt x="215849" y="284238"/>
                </a:lnTo>
                <a:lnTo>
                  <a:pt x="192227" y="286994"/>
                </a:lnTo>
                <a:lnTo>
                  <a:pt x="154127" y="279184"/>
                </a:lnTo>
                <a:lnTo>
                  <a:pt x="125310" y="257784"/>
                </a:lnTo>
                <a:lnTo>
                  <a:pt x="107061" y="225793"/>
                </a:lnTo>
                <a:lnTo>
                  <a:pt x="100685" y="186220"/>
                </a:lnTo>
                <a:lnTo>
                  <a:pt x="107200" y="148158"/>
                </a:lnTo>
                <a:lnTo>
                  <a:pt x="125310" y="116547"/>
                </a:lnTo>
                <a:lnTo>
                  <a:pt x="152844" y="94957"/>
                </a:lnTo>
                <a:lnTo>
                  <a:pt x="187655" y="86969"/>
                </a:lnTo>
                <a:lnTo>
                  <a:pt x="212775" y="89725"/>
                </a:lnTo>
                <a:lnTo>
                  <a:pt x="234022" y="97637"/>
                </a:lnTo>
                <a:lnTo>
                  <a:pt x="252679" y="110147"/>
                </a:lnTo>
                <a:lnTo>
                  <a:pt x="270040" y="126682"/>
                </a:lnTo>
                <a:lnTo>
                  <a:pt x="332625" y="59537"/>
                </a:lnTo>
                <a:lnTo>
                  <a:pt x="305460" y="34759"/>
                </a:lnTo>
                <a:lnTo>
                  <a:pt x="273469" y="16014"/>
                </a:lnTo>
                <a:lnTo>
                  <a:pt x="235191" y="4140"/>
                </a:lnTo>
                <a:lnTo>
                  <a:pt x="234022" y="4038"/>
                </a:lnTo>
                <a:lnTo>
                  <a:pt x="189179" y="0"/>
                </a:lnTo>
                <a:lnTo>
                  <a:pt x="136499" y="6692"/>
                </a:lnTo>
                <a:lnTo>
                  <a:pt x="90639" y="25539"/>
                </a:lnTo>
                <a:lnTo>
                  <a:pt x="52832" y="54749"/>
                </a:lnTo>
                <a:lnTo>
                  <a:pt x="24307" y="92468"/>
                </a:lnTo>
                <a:lnTo>
                  <a:pt x="6388" y="136652"/>
                </a:lnTo>
                <a:lnTo>
                  <a:pt x="6388" y="136118"/>
                </a:lnTo>
                <a:lnTo>
                  <a:pt x="0" y="186220"/>
                </a:lnTo>
                <a:lnTo>
                  <a:pt x="0" y="187744"/>
                </a:lnTo>
                <a:lnTo>
                  <a:pt x="6388" y="237578"/>
                </a:lnTo>
                <a:lnTo>
                  <a:pt x="24587" y="282155"/>
                </a:lnTo>
                <a:lnTo>
                  <a:pt x="53213" y="319773"/>
                </a:lnTo>
                <a:lnTo>
                  <a:pt x="90868" y="348742"/>
                </a:lnTo>
                <a:lnTo>
                  <a:pt x="100685" y="352780"/>
                </a:lnTo>
                <a:lnTo>
                  <a:pt x="136144" y="367372"/>
                </a:lnTo>
                <a:lnTo>
                  <a:pt x="136499" y="367411"/>
                </a:lnTo>
                <a:lnTo>
                  <a:pt x="187655" y="373951"/>
                </a:lnTo>
                <a:lnTo>
                  <a:pt x="235851" y="369074"/>
                </a:lnTo>
                <a:lnTo>
                  <a:pt x="274612" y="355460"/>
                </a:lnTo>
                <a:lnTo>
                  <a:pt x="306514" y="334695"/>
                </a:lnTo>
                <a:lnTo>
                  <a:pt x="334149" y="308330"/>
                </a:lnTo>
                <a:close/>
              </a:path>
              <a:path w="664209" h="374014">
                <a:moveTo>
                  <a:pt x="663613" y="254889"/>
                </a:moveTo>
                <a:lnTo>
                  <a:pt x="653757" y="212877"/>
                </a:lnTo>
                <a:lnTo>
                  <a:pt x="628307" y="183159"/>
                </a:lnTo>
                <a:lnTo>
                  <a:pt x="593407" y="162598"/>
                </a:lnTo>
                <a:lnTo>
                  <a:pt x="555218" y="148018"/>
                </a:lnTo>
                <a:lnTo>
                  <a:pt x="527710" y="139204"/>
                </a:lnTo>
                <a:lnTo>
                  <a:pt x="504355" y="130111"/>
                </a:lnTo>
                <a:lnTo>
                  <a:pt x="488137" y="119303"/>
                </a:lnTo>
                <a:lnTo>
                  <a:pt x="482066" y="105346"/>
                </a:lnTo>
                <a:lnTo>
                  <a:pt x="482066" y="103822"/>
                </a:lnTo>
                <a:lnTo>
                  <a:pt x="484593" y="94170"/>
                </a:lnTo>
                <a:lnTo>
                  <a:pt x="491972" y="86398"/>
                </a:lnTo>
                <a:lnTo>
                  <a:pt x="503923" y="81229"/>
                </a:lnTo>
                <a:lnTo>
                  <a:pt x="520166" y="79336"/>
                </a:lnTo>
                <a:lnTo>
                  <a:pt x="541210" y="81584"/>
                </a:lnTo>
                <a:lnTo>
                  <a:pt x="564984" y="88112"/>
                </a:lnTo>
                <a:lnTo>
                  <a:pt x="590753" y="98666"/>
                </a:lnTo>
                <a:lnTo>
                  <a:pt x="617804" y="112966"/>
                </a:lnTo>
                <a:lnTo>
                  <a:pt x="655904" y="42760"/>
                </a:lnTo>
                <a:lnTo>
                  <a:pt x="625297" y="25349"/>
                </a:lnTo>
                <a:lnTo>
                  <a:pt x="591693" y="12395"/>
                </a:lnTo>
                <a:lnTo>
                  <a:pt x="556628" y="4305"/>
                </a:lnTo>
                <a:lnTo>
                  <a:pt x="521690" y="1524"/>
                </a:lnTo>
                <a:lnTo>
                  <a:pt x="470941" y="9093"/>
                </a:lnTo>
                <a:lnTo>
                  <a:pt x="429209" y="31115"/>
                </a:lnTo>
                <a:lnTo>
                  <a:pt x="400939" y="66586"/>
                </a:lnTo>
                <a:lnTo>
                  <a:pt x="390537" y="114490"/>
                </a:lnTo>
                <a:lnTo>
                  <a:pt x="390537" y="116014"/>
                </a:lnTo>
                <a:lnTo>
                  <a:pt x="400126" y="160629"/>
                </a:lnTo>
                <a:lnTo>
                  <a:pt x="425018" y="191363"/>
                </a:lnTo>
                <a:lnTo>
                  <a:pt x="459371" y="211518"/>
                </a:lnTo>
                <a:lnTo>
                  <a:pt x="497306" y="224409"/>
                </a:lnTo>
                <a:lnTo>
                  <a:pt x="525703" y="232981"/>
                </a:lnTo>
                <a:lnTo>
                  <a:pt x="549554" y="241554"/>
                </a:lnTo>
                <a:lnTo>
                  <a:pt x="565962" y="251841"/>
                </a:lnTo>
                <a:lnTo>
                  <a:pt x="572084" y="265557"/>
                </a:lnTo>
                <a:lnTo>
                  <a:pt x="572084" y="267081"/>
                </a:lnTo>
                <a:lnTo>
                  <a:pt x="569480" y="278498"/>
                </a:lnTo>
                <a:lnTo>
                  <a:pt x="561594" y="287172"/>
                </a:lnTo>
                <a:lnTo>
                  <a:pt x="548246" y="292684"/>
                </a:lnTo>
                <a:lnTo>
                  <a:pt x="529310" y="294601"/>
                </a:lnTo>
                <a:lnTo>
                  <a:pt x="502907" y="291795"/>
                </a:lnTo>
                <a:lnTo>
                  <a:pt x="474624" y="283552"/>
                </a:lnTo>
                <a:lnTo>
                  <a:pt x="445477" y="270141"/>
                </a:lnTo>
                <a:lnTo>
                  <a:pt x="416445" y="251841"/>
                </a:lnTo>
                <a:lnTo>
                  <a:pt x="372249" y="318985"/>
                </a:lnTo>
                <a:lnTo>
                  <a:pt x="409168" y="342811"/>
                </a:lnTo>
                <a:lnTo>
                  <a:pt x="448106" y="359460"/>
                </a:lnTo>
                <a:lnTo>
                  <a:pt x="487629" y="369239"/>
                </a:lnTo>
                <a:lnTo>
                  <a:pt x="526262" y="372427"/>
                </a:lnTo>
                <a:lnTo>
                  <a:pt x="580555" y="365683"/>
                </a:lnTo>
                <a:lnTo>
                  <a:pt x="624116" y="344779"/>
                </a:lnTo>
                <a:lnTo>
                  <a:pt x="653097" y="308698"/>
                </a:lnTo>
                <a:lnTo>
                  <a:pt x="663613" y="256413"/>
                </a:lnTo>
                <a:lnTo>
                  <a:pt x="663613" y="25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935480"/>
            <a:ext cx="10058400" cy="1693545"/>
          </a:xfrm>
          <a:custGeom>
            <a:avLst/>
            <a:gdLst/>
            <a:ahLst/>
            <a:cxnLst/>
            <a:rect l="l" t="t" r="r" b="b"/>
            <a:pathLst>
              <a:path w="10058400" h="1693545">
                <a:moveTo>
                  <a:pt x="0" y="1693163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1693163"/>
                </a:lnTo>
                <a:lnTo>
                  <a:pt x="0" y="169316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6383" y="4283964"/>
            <a:ext cx="2186940" cy="1914525"/>
          </a:xfrm>
          <a:custGeom>
            <a:avLst/>
            <a:gdLst/>
            <a:ahLst/>
            <a:cxnLst/>
            <a:rect l="l" t="t" r="r" b="b"/>
            <a:pathLst>
              <a:path w="2186940" h="1914525">
                <a:moveTo>
                  <a:pt x="0" y="1914143"/>
                </a:moveTo>
                <a:lnTo>
                  <a:pt x="0" y="0"/>
                </a:lnTo>
                <a:lnTo>
                  <a:pt x="2186939" y="0"/>
                </a:lnTo>
                <a:lnTo>
                  <a:pt x="2186939" y="1914143"/>
                </a:lnTo>
                <a:lnTo>
                  <a:pt x="0" y="191414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10127" y="4283964"/>
            <a:ext cx="2162810" cy="1914525"/>
          </a:xfrm>
          <a:custGeom>
            <a:avLst/>
            <a:gdLst/>
            <a:ahLst/>
            <a:cxnLst/>
            <a:rect l="l" t="t" r="r" b="b"/>
            <a:pathLst>
              <a:path w="2162810" h="1914525">
                <a:moveTo>
                  <a:pt x="0" y="1914143"/>
                </a:moveTo>
                <a:lnTo>
                  <a:pt x="0" y="0"/>
                </a:lnTo>
                <a:lnTo>
                  <a:pt x="2162555" y="0"/>
                </a:lnTo>
                <a:lnTo>
                  <a:pt x="2162555" y="1914143"/>
                </a:lnTo>
                <a:lnTo>
                  <a:pt x="0" y="191414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4556" y="4283964"/>
            <a:ext cx="2527300" cy="1914525"/>
          </a:xfrm>
          <a:custGeom>
            <a:avLst/>
            <a:gdLst/>
            <a:ahLst/>
            <a:cxnLst/>
            <a:rect l="l" t="t" r="r" b="b"/>
            <a:pathLst>
              <a:path w="2527300" h="1914525">
                <a:moveTo>
                  <a:pt x="0" y="1914143"/>
                </a:moveTo>
                <a:lnTo>
                  <a:pt x="0" y="0"/>
                </a:lnTo>
                <a:lnTo>
                  <a:pt x="2526791" y="0"/>
                </a:lnTo>
                <a:lnTo>
                  <a:pt x="2526791" y="1914143"/>
                </a:lnTo>
                <a:lnTo>
                  <a:pt x="0" y="1914143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10920" y="1617059"/>
            <a:ext cx="711200" cy="203200"/>
            <a:chOff x="510920" y="1617059"/>
            <a:chExt cx="711200" cy="2032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920" y="1617059"/>
              <a:ext cx="204406" cy="20307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475" y="1621631"/>
              <a:ext cx="166306" cy="1954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60119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8701" y="1617059"/>
              <a:ext cx="182975" cy="20307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269492" y="1620012"/>
            <a:ext cx="35560" cy="196850"/>
          </a:xfrm>
          <a:custGeom>
            <a:avLst/>
            <a:gdLst/>
            <a:ahLst/>
            <a:cxnLst/>
            <a:rect l="l" t="t" r="r" b="b"/>
            <a:pathLst>
              <a:path w="35559" h="196850">
                <a:moveTo>
                  <a:pt x="0" y="196595"/>
                </a:moveTo>
                <a:lnTo>
                  <a:pt x="0" y="0"/>
                </a:lnTo>
                <a:lnTo>
                  <a:pt x="35051" y="0"/>
                </a:lnTo>
                <a:lnTo>
                  <a:pt x="35051" y="196595"/>
                </a:lnTo>
                <a:lnTo>
                  <a:pt x="0" y="196595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355978" y="1620202"/>
            <a:ext cx="407670" cy="197485"/>
            <a:chOff x="1355978" y="1620202"/>
            <a:chExt cx="407670" cy="19748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5978" y="1621631"/>
              <a:ext cx="170878" cy="19545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0385" y="1620202"/>
              <a:ext cx="202977" cy="196881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1798320" y="1621637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3449"/>
                </a:moveTo>
                <a:lnTo>
                  <a:pt x="33020" y="163449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7160" y="195453"/>
                </a:lnTo>
                <a:lnTo>
                  <a:pt x="137160" y="16344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4542" y="1621631"/>
            <a:ext cx="192214" cy="195452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2441924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30494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30494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30164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30" y="0"/>
                </a:moveTo>
                <a:lnTo>
                  <a:pt x="100330" y="30480"/>
                </a:lnTo>
                <a:lnTo>
                  <a:pt x="0" y="30480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30164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30" y="0"/>
                </a:moveTo>
                <a:lnTo>
                  <a:pt x="100330" y="30575"/>
                </a:lnTo>
                <a:lnTo>
                  <a:pt x="0" y="30575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97138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23"/>
          <p:cNvGrpSpPr/>
          <p:nvPr/>
        </p:nvGrpSpPr>
        <p:grpSpPr>
          <a:xfrm>
            <a:off x="2484786" y="1617059"/>
            <a:ext cx="901700" cy="203200"/>
            <a:chOff x="2484786" y="1617059"/>
            <a:chExt cx="901700" cy="20320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4786" y="1621631"/>
              <a:ext cx="176879" cy="19545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705100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83776" y="1617059"/>
              <a:ext cx="178403" cy="2030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1991" y="1620202"/>
              <a:ext cx="202977" cy="19688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20021" y="1621631"/>
              <a:ext cx="166211" cy="195453"/>
            </a:xfrm>
            <a:prstGeom prst="rect">
              <a:avLst/>
            </a:prstGeom>
          </p:spPr>
        </p:pic>
      </p:grpSp>
      <p:sp>
        <p:nvSpPr>
          <p:cNvPr id="29" name="object 29"/>
          <p:cNvSpPr/>
          <p:nvPr/>
        </p:nvSpPr>
        <p:spPr>
          <a:xfrm>
            <a:off x="3566160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54729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54729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54400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29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54400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29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21380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2873787" y="3811428"/>
            <a:ext cx="367665" cy="149860"/>
            <a:chOff x="2873787" y="3811428"/>
            <a:chExt cx="367665" cy="149860"/>
          </a:xfrm>
        </p:grpSpPr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73787" y="3811428"/>
              <a:ext cx="245554" cy="14973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46774" y="3849624"/>
              <a:ext cx="94583" cy="111537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3340513" y="3805332"/>
            <a:ext cx="459105" cy="156210"/>
            <a:chOff x="3340513" y="3805332"/>
            <a:chExt cx="459105" cy="156210"/>
          </a:xfrm>
        </p:grpSpPr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40513" y="3805332"/>
              <a:ext cx="94583" cy="15268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61004" y="3848099"/>
              <a:ext cx="338613" cy="113061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3883628" y="3808476"/>
            <a:ext cx="761365" cy="183515"/>
            <a:chOff x="3883628" y="3808476"/>
            <a:chExt cx="761365" cy="183515"/>
          </a:xfrm>
        </p:grpSpPr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83628" y="3848195"/>
              <a:ext cx="112871" cy="11296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25455" y="3848100"/>
              <a:ext cx="109823" cy="14354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56614" y="3817619"/>
              <a:ext cx="65532" cy="143541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251198" y="3808488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0" y="41236"/>
                  </a:lnTo>
                  <a:lnTo>
                    <a:pt x="0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98537" y="3848195"/>
              <a:ext cx="112871" cy="11296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440364" y="3848100"/>
              <a:ext cx="94583" cy="10991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60855" y="3848099"/>
              <a:ext cx="83915" cy="113061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4728590" y="3803808"/>
            <a:ext cx="279400" cy="157480"/>
            <a:chOff x="4728590" y="3803808"/>
            <a:chExt cx="279400" cy="157480"/>
          </a:xfrm>
        </p:grpSpPr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728590" y="3803808"/>
              <a:ext cx="190690" cy="157352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948332" y="3848100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0" y="109918"/>
                  </a:moveTo>
                  <a:lnTo>
                    <a:pt x="0" y="1523"/>
                  </a:lnTo>
                  <a:lnTo>
                    <a:pt x="15239" y="1523"/>
                  </a:lnTo>
                  <a:lnTo>
                    <a:pt x="15239" y="30575"/>
                  </a:lnTo>
                  <a:lnTo>
                    <a:pt x="22574" y="17828"/>
                  </a:lnTo>
                  <a:lnTo>
                    <a:pt x="32765" y="7822"/>
                  </a:lnTo>
                  <a:lnTo>
                    <a:pt x="45243" y="1549"/>
                  </a:lnTo>
                  <a:lnTo>
                    <a:pt x="59435" y="0"/>
                  </a:lnTo>
                  <a:lnTo>
                    <a:pt x="59435" y="16763"/>
                  </a:lnTo>
                  <a:lnTo>
                    <a:pt x="57911" y="16763"/>
                  </a:lnTo>
                  <a:lnTo>
                    <a:pt x="41600" y="20137"/>
                  </a:lnTo>
                  <a:lnTo>
                    <a:pt x="28003" y="29968"/>
                  </a:lnTo>
                  <a:lnTo>
                    <a:pt x="18692" y="45816"/>
                  </a:lnTo>
                  <a:lnTo>
                    <a:pt x="15240" y="67246"/>
                  </a:lnTo>
                  <a:lnTo>
                    <a:pt x="15240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5087112" y="3805332"/>
            <a:ext cx="1009015" cy="156210"/>
            <a:chOff x="5087112" y="3805332"/>
            <a:chExt cx="1009015" cy="156210"/>
          </a:xfrm>
        </p:grpSpPr>
        <p:pic>
          <p:nvPicPr>
            <p:cNvPr id="53" name="object 5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087112" y="3848195"/>
              <a:ext cx="96107" cy="11296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10746" y="3805428"/>
              <a:ext cx="108299" cy="15573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49430" y="3805332"/>
              <a:ext cx="109823" cy="15582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495925" y="3808488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541644" y="3817620"/>
              <a:ext cx="65627" cy="14354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636222" y="3808488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0" y="41236"/>
                  </a:lnTo>
                  <a:lnTo>
                    <a:pt x="0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83567" y="3848195"/>
              <a:ext cx="112871" cy="11296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825394" y="3848100"/>
              <a:ext cx="96107" cy="10991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947410" y="3848100"/>
              <a:ext cx="94583" cy="113061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079236" y="3805428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6188487" y="3848100"/>
            <a:ext cx="976630" cy="145415"/>
            <a:chOff x="6188487" y="3848100"/>
            <a:chExt cx="976630" cy="145415"/>
          </a:xfrm>
        </p:grpSpPr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88487" y="3848100"/>
              <a:ext cx="465200" cy="11306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681120" y="3848100"/>
              <a:ext cx="167830" cy="11306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876383" y="3848100"/>
              <a:ext cx="109823" cy="145065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015257" y="3848100"/>
              <a:ext cx="102203" cy="113061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7144880" y="3849636"/>
              <a:ext cx="20320" cy="108585"/>
            </a:xfrm>
            <a:custGeom>
              <a:avLst/>
              <a:gdLst/>
              <a:ahLst/>
              <a:cxnLst/>
              <a:rect l="l" t="t" r="r" b="b"/>
              <a:pathLst>
                <a:path w="20320" h="108585">
                  <a:moveTo>
                    <a:pt x="19812" y="87058"/>
                  </a:moveTo>
                  <a:lnTo>
                    <a:pt x="0" y="87058"/>
                  </a:lnTo>
                  <a:lnTo>
                    <a:pt x="0" y="108394"/>
                  </a:lnTo>
                  <a:lnTo>
                    <a:pt x="19812" y="108394"/>
                  </a:lnTo>
                  <a:lnTo>
                    <a:pt x="19812" y="87058"/>
                  </a:lnTo>
                  <a:close/>
                </a:path>
                <a:path w="20320" h="108585">
                  <a:moveTo>
                    <a:pt x="19812" y="0"/>
                  </a:moveTo>
                  <a:lnTo>
                    <a:pt x="0" y="0"/>
                  </a:lnTo>
                  <a:lnTo>
                    <a:pt x="0" y="22948"/>
                  </a:lnTo>
                  <a:lnTo>
                    <a:pt x="19812" y="2294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9" name="object 69"/>
          <p:cNvGrpSpPr/>
          <p:nvPr/>
        </p:nvGrpSpPr>
        <p:grpSpPr>
          <a:xfrm>
            <a:off x="2277332" y="3292220"/>
            <a:ext cx="328295" cy="119380"/>
            <a:chOff x="2277332" y="3292220"/>
            <a:chExt cx="328295" cy="119380"/>
          </a:xfrm>
        </p:grpSpPr>
        <p:pic>
          <p:nvPicPr>
            <p:cNvPr id="70" name="object 7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277332" y="3292220"/>
              <a:ext cx="186022" cy="11915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484786" y="3295268"/>
              <a:ext cx="120491" cy="116109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2667762" y="3290696"/>
            <a:ext cx="125158" cy="119157"/>
          </a:xfrm>
          <a:prstGeom prst="rect">
            <a:avLst/>
          </a:prstGeom>
        </p:spPr>
      </p:pic>
      <p:sp>
        <p:nvSpPr>
          <p:cNvPr id="73" name="object 73"/>
          <p:cNvSpPr/>
          <p:nvPr/>
        </p:nvSpPr>
        <p:spPr>
          <a:xfrm>
            <a:off x="2856928" y="3289173"/>
            <a:ext cx="58419" cy="144145"/>
          </a:xfrm>
          <a:custGeom>
            <a:avLst/>
            <a:gdLst/>
            <a:ahLst/>
            <a:cxnLst/>
            <a:rect l="l" t="t" r="r" b="b"/>
            <a:pathLst>
              <a:path w="58419" h="144145">
                <a:moveTo>
                  <a:pt x="0" y="71818"/>
                </a:moveTo>
                <a:lnTo>
                  <a:pt x="2858" y="49425"/>
                </a:lnTo>
                <a:lnTo>
                  <a:pt x="11441" y="30194"/>
                </a:lnTo>
                <a:lnTo>
                  <a:pt x="25757" y="13820"/>
                </a:lnTo>
                <a:lnTo>
                  <a:pt x="45815" y="0"/>
                </a:lnTo>
                <a:lnTo>
                  <a:pt x="58007" y="16859"/>
                </a:lnTo>
                <a:lnTo>
                  <a:pt x="43109" y="28433"/>
                </a:lnTo>
                <a:lnTo>
                  <a:pt x="32623" y="40874"/>
                </a:lnTo>
                <a:lnTo>
                  <a:pt x="26422" y="55047"/>
                </a:lnTo>
                <a:lnTo>
                  <a:pt x="24383" y="71818"/>
                </a:lnTo>
                <a:lnTo>
                  <a:pt x="26422" y="87906"/>
                </a:lnTo>
                <a:lnTo>
                  <a:pt x="32623" y="102155"/>
                </a:lnTo>
                <a:lnTo>
                  <a:pt x="43109" y="114975"/>
                </a:lnTo>
                <a:lnTo>
                  <a:pt x="58007" y="126777"/>
                </a:lnTo>
                <a:lnTo>
                  <a:pt x="45815" y="143541"/>
                </a:lnTo>
                <a:lnTo>
                  <a:pt x="25757" y="129776"/>
                </a:lnTo>
                <a:lnTo>
                  <a:pt x="11441" y="113430"/>
                </a:lnTo>
                <a:lnTo>
                  <a:pt x="2858" y="94209"/>
                </a:lnTo>
                <a:lnTo>
                  <a:pt x="0" y="718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4" name="object 74"/>
          <p:cNvGrpSpPr/>
          <p:nvPr/>
        </p:nvGrpSpPr>
        <p:grpSpPr>
          <a:xfrm>
            <a:off x="2934747" y="3285744"/>
            <a:ext cx="680720" cy="150495"/>
            <a:chOff x="2934747" y="3285744"/>
            <a:chExt cx="680720" cy="150495"/>
          </a:xfrm>
        </p:grpSpPr>
        <p:sp>
          <p:nvSpPr>
            <p:cNvPr id="75" name="object 75"/>
            <p:cNvSpPr/>
            <p:nvPr/>
          </p:nvSpPr>
          <p:spPr>
            <a:xfrm>
              <a:off x="2934741" y="3292220"/>
              <a:ext cx="100330" cy="118110"/>
            </a:xfrm>
            <a:custGeom>
              <a:avLst/>
              <a:gdLst/>
              <a:ahLst/>
              <a:cxnLst/>
              <a:rect l="l" t="t" r="r" b="b"/>
              <a:pathLst>
                <a:path w="100330" h="118110">
                  <a:moveTo>
                    <a:pt x="100330" y="0"/>
                  </a:moveTo>
                  <a:lnTo>
                    <a:pt x="74930" y="0"/>
                  </a:lnTo>
                  <a:lnTo>
                    <a:pt x="74930" y="45821"/>
                  </a:lnTo>
                  <a:lnTo>
                    <a:pt x="25400" y="45821"/>
                  </a:lnTo>
                  <a:lnTo>
                    <a:pt x="25400" y="0"/>
                  </a:lnTo>
                  <a:lnTo>
                    <a:pt x="0" y="0"/>
                  </a:lnTo>
                  <a:lnTo>
                    <a:pt x="0" y="117640"/>
                  </a:lnTo>
                  <a:lnTo>
                    <a:pt x="25400" y="117640"/>
                  </a:lnTo>
                  <a:lnTo>
                    <a:pt x="25400" y="70294"/>
                  </a:lnTo>
                  <a:lnTo>
                    <a:pt x="74930" y="70294"/>
                  </a:lnTo>
                  <a:lnTo>
                    <a:pt x="74930" y="117640"/>
                  </a:lnTo>
                  <a:lnTo>
                    <a:pt x="100330" y="117640"/>
                  </a:lnTo>
                  <a:lnTo>
                    <a:pt x="100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055239" y="3316700"/>
              <a:ext cx="294417" cy="11906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369468" y="3286125"/>
              <a:ext cx="196786" cy="12525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589019" y="3285744"/>
              <a:ext cx="26034" cy="123825"/>
            </a:xfrm>
            <a:custGeom>
              <a:avLst/>
              <a:gdLst/>
              <a:ahLst/>
              <a:cxnLst/>
              <a:rect l="l" t="t" r="r" b="b"/>
              <a:pathLst>
                <a:path w="26035" h="123825">
                  <a:moveTo>
                    <a:pt x="0" y="123444"/>
                  </a:moveTo>
                  <a:lnTo>
                    <a:pt x="0" y="0"/>
                  </a:lnTo>
                  <a:lnTo>
                    <a:pt x="25908" y="0"/>
                  </a:lnTo>
                  <a:lnTo>
                    <a:pt x="25908" y="123444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3692651" y="3289173"/>
            <a:ext cx="861060" cy="144145"/>
            <a:chOff x="3692651" y="3289173"/>
            <a:chExt cx="861060" cy="144145"/>
          </a:xfrm>
        </p:grpSpPr>
        <p:sp>
          <p:nvSpPr>
            <p:cNvPr id="80" name="object 80"/>
            <p:cNvSpPr/>
            <p:nvPr/>
          </p:nvSpPr>
          <p:spPr>
            <a:xfrm>
              <a:off x="3692651" y="3291840"/>
              <a:ext cx="26034" cy="117475"/>
            </a:xfrm>
            <a:custGeom>
              <a:avLst/>
              <a:gdLst/>
              <a:ahLst/>
              <a:cxnLst/>
              <a:rect l="l" t="t" r="r" b="b"/>
              <a:pathLst>
                <a:path w="26035" h="117475">
                  <a:moveTo>
                    <a:pt x="0" y="117348"/>
                  </a:moveTo>
                  <a:lnTo>
                    <a:pt x="0" y="0"/>
                  </a:lnTo>
                  <a:lnTo>
                    <a:pt x="25908" y="0"/>
                  </a:lnTo>
                  <a:lnTo>
                    <a:pt x="25908" y="117348"/>
                  </a:lnTo>
                  <a:lnTo>
                    <a:pt x="0" y="117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46277" y="3316700"/>
              <a:ext cx="269938" cy="9467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39171" y="3316700"/>
              <a:ext cx="143351" cy="9467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05382" y="3289173"/>
              <a:ext cx="347852" cy="143541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5529452" y="3292220"/>
            <a:ext cx="328295" cy="119380"/>
            <a:chOff x="5529452" y="3292220"/>
            <a:chExt cx="328295" cy="119380"/>
          </a:xfrm>
        </p:grpSpPr>
        <p:pic>
          <p:nvPicPr>
            <p:cNvPr id="85" name="object 8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529452" y="3292220"/>
              <a:ext cx="184499" cy="11915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36907" y="3295268"/>
              <a:ext cx="120491" cy="116109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5929122" y="3292220"/>
            <a:ext cx="100679" cy="117633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6096857" y="3285744"/>
            <a:ext cx="711200" cy="147320"/>
            <a:chOff x="6096857" y="3285744"/>
            <a:chExt cx="711200" cy="147320"/>
          </a:xfrm>
        </p:grpSpPr>
        <p:sp>
          <p:nvSpPr>
            <p:cNvPr id="89" name="object 89"/>
            <p:cNvSpPr/>
            <p:nvPr/>
          </p:nvSpPr>
          <p:spPr>
            <a:xfrm>
              <a:off x="6096857" y="3289173"/>
              <a:ext cx="58419" cy="144145"/>
            </a:xfrm>
            <a:custGeom>
              <a:avLst/>
              <a:gdLst/>
              <a:ahLst/>
              <a:cxnLst/>
              <a:rect l="l" t="t" r="r" b="b"/>
              <a:pathLst>
                <a:path w="58420" h="144145">
                  <a:moveTo>
                    <a:pt x="0" y="71818"/>
                  </a:moveTo>
                  <a:lnTo>
                    <a:pt x="2858" y="49425"/>
                  </a:lnTo>
                  <a:lnTo>
                    <a:pt x="11441" y="30194"/>
                  </a:lnTo>
                  <a:lnTo>
                    <a:pt x="25757" y="13820"/>
                  </a:lnTo>
                  <a:lnTo>
                    <a:pt x="45815" y="0"/>
                  </a:lnTo>
                  <a:lnTo>
                    <a:pt x="58007" y="16859"/>
                  </a:lnTo>
                  <a:lnTo>
                    <a:pt x="43109" y="28433"/>
                  </a:lnTo>
                  <a:lnTo>
                    <a:pt x="32623" y="40874"/>
                  </a:lnTo>
                  <a:lnTo>
                    <a:pt x="26422" y="55047"/>
                  </a:lnTo>
                  <a:lnTo>
                    <a:pt x="24384" y="71818"/>
                  </a:lnTo>
                  <a:lnTo>
                    <a:pt x="26422" y="87906"/>
                  </a:lnTo>
                  <a:lnTo>
                    <a:pt x="32623" y="102155"/>
                  </a:lnTo>
                  <a:lnTo>
                    <a:pt x="43109" y="114975"/>
                  </a:lnTo>
                  <a:lnTo>
                    <a:pt x="58007" y="126777"/>
                  </a:lnTo>
                  <a:lnTo>
                    <a:pt x="45815" y="143541"/>
                  </a:lnTo>
                  <a:lnTo>
                    <a:pt x="25757" y="129776"/>
                  </a:lnTo>
                  <a:lnTo>
                    <a:pt x="11441" y="113430"/>
                  </a:lnTo>
                  <a:lnTo>
                    <a:pt x="2858" y="94209"/>
                  </a:lnTo>
                  <a:lnTo>
                    <a:pt x="0" y="718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174676" y="3292220"/>
              <a:ext cx="117538" cy="11763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313455" y="3286124"/>
              <a:ext cx="198405" cy="125253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534721" y="3286125"/>
              <a:ext cx="224218" cy="12525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6781800" y="3285744"/>
              <a:ext cx="26034" cy="123825"/>
            </a:xfrm>
            <a:custGeom>
              <a:avLst/>
              <a:gdLst/>
              <a:ahLst/>
              <a:cxnLst/>
              <a:rect l="l" t="t" r="r" b="b"/>
              <a:pathLst>
                <a:path w="26034" h="123825">
                  <a:moveTo>
                    <a:pt x="0" y="123444"/>
                  </a:moveTo>
                  <a:lnTo>
                    <a:pt x="0" y="0"/>
                  </a:lnTo>
                  <a:lnTo>
                    <a:pt x="25908" y="0"/>
                  </a:lnTo>
                  <a:lnTo>
                    <a:pt x="25908" y="123444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6885431" y="3289173"/>
            <a:ext cx="861060" cy="144145"/>
            <a:chOff x="6885431" y="3289173"/>
            <a:chExt cx="861060" cy="144145"/>
          </a:xfrm>
        </p:grpSpPr>
        <p:sp>
          <p:nvSpPr>
            <p:cNvPr id="95" name="object 95"/>
            <p:cNvSpPr/>
            <p:nvPr/>
          </p:nvSpPr>
          <p:spPr>
            <a:xfrm>
              <a:off x="6885431" y="3291840"/>
              <a:ext cx="26034" cy="117475"/>
            </a:xfrm>
            <a:custGeom>
              <a:avLst/>
              <a:gdLst/>
              <a:ahLst/>
              <a:cxnLst/>
              <a:rect l="l" t="t" r="r" b="b"/>
              <a:pathLst>
                <a:path w="26034" h="117475">
                  <a:moveTo>
                    <a:pt x="0" y="117348"/>
                  </a:moveTo>
                  <a:lnTo>
                    <a:pt x="0" y="0"/>
                  </a:lnTo>
                  <a:lnTo>
                    <a:pt x="25908" y="0"/>
                  </a:lnTo>
                  <a:lnTo>
                    <a:pt x="25908" y="117348"/>
                  </a:lnTo>
                  <a:lnTo>
                    <a:pt x="0" y="1173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937438" y="3316700"/>
              <a:ext cx="271462" cy="94678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231855" y="3316700"/>
              <a:ext cx="141827" cy="94678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396543" y="3289173"/>
              <a:ext cx="349376" cy="143541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965453" y="5656135"/>
            <a:ext cx="756920" cy="125730"/>
            <a:chOff x="965453" y="5656135"/>
            <a:chExt cx="756920" cy="125730"/>
          </a:xfrm>
        </p:grpSpPr>
        <p:pic>
          <p:nvPicPr>
            <p:cNvPr id="100" name="object 10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65453" y="5660707"/>
              <a:ext cx="117443" cy="11763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04233" y="5656135"/>
              <a:ext cx="196786" cy="12525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325397" y="5656135"/>
              <a:ext cx="26034" cy="122555"/>
            </a:xfrm>
            <a:custGeom>
              <a:avLst/>
              <a:gdLst/>
              <a:ahLst/>
              <a:cxnLst/>
              <a:rect l="l" t="t" r="r" b="b"/>
              <a:pathLst>
                <a:path w="26034" h="122554">
                  <a:moveTo>
                    <a:pt x="26009" y="32105"/>
                  </a:moveTo>
                  <a:lnTo>
                    <a:pt x="0" y="32105"/>
                  </a:lnTo>
                  <a:lnTo>
                    <a:pt x="0" y="122212"/>
                  </a:lnTo>
                  <a:lnTo>
                    <a:pt x="26009" y="122212"/>
                  </a:lnTo>
                  <a:lnTo>
                    <a:pt x="26009" y="32105"/>
                  </a:lnTo>
                  <a:close/>
                </a:path>
                <a:path w="26034" h="122554">
                  <a:moveTo>
                    <a:pt x="26009" y="0"/>
                  </a:moveTo>
                  <a:lnTo>
                    <a:pt x="0" y="0"/>
                  </a:lnTo>
                  <a:lnTo>
                    <a:pt x="0" y="22961"/>
                  </a:lnTo>
                  <a:lnTo>
                    <a:pt x="26009" y="22961"/>
                  </a:lnTo>
                  <a:lnTo>
                    <a:pt x="260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371219" y="5686710"/>
              <a:ext cx="176974" cy="9467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569529" y="5686710"/>
              <a:ext cx="152494" cy="94678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1786128" y="5655564"/>
            <a:ext cx="1014730" cy="150495"/>
            <a:chOff x="1786128" y="5655564"/>
            <a:chExt cx="1014730" cy="150495"/>
          </a:xfrm>
        </p:grpSpPr>
        <p:pic>
          <p:nvPicPr>
            <p:cNvPr id="106" name="object 10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786128" y="5659183"/>
              <a:ext cx="193738" cy="12220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002726" y="5686711"/>
              <a:ext cx="207454" cy="119062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2229612" y="5655576"/>
              <a:ext cx="571500" cy="126364"/>
            </a:xfrm>
            <a:custGeom>
              <a:avLst/>
              <a:gdLst/>
              <a:ahLst/>
              <a:cxnLst/>
              <a:rect l="l" t="t" r="r" b="b"/>
              <a:pathLst>
                <a:path w="571500" h="126364">
                  <a:moveTo>
                    <a:pt x="25895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25895" y="124968"/>
                  </a:lnTo>
                  <a:lnTo>
                    <a:pt x="25895" y="0"/>
                  </a:lnTo>
                  <a:close/>
                </a:path>
                <a:path w="571500" h="126364">
                  <a:moveTo>
                    <a:pt x="134581" y="79997"/>
                  </a:moveTo>
                  <a:lnTo>
                    <a:pt x="131965" y="62039"/>
                  </a:lnTo>
                  <a:lnTo>
                    <a:pt x="123913" y="46393"/>
                  </a:lnTo>
                  <a:lnTo>
                    <a:pt x="110147" y="35331"/>
                  </a:lnTo>
                  <a:lnTo>
                    <a:pt x="108673" y="35026"/>
                  </a:lnTo>
                  <a:lnTo>
                    <a:pt x="108673" y="70853"/>
                  </a:lnTo>
                  <a:lnTo>
                    <a:pt x="70573" y="70853"/>
                  </a:lnTo>
                  <a:lnTo>
                    <a:pt x="73456" y="63449"/>
                  </a:lnTo>
                  <a:lnTo>
                    <a:pt x="77622" y="57632"/>
                  </a:lnTo>
                  <a:lnTo>
                    <a:pt x="83223" y="53835"/>
                  </a:lnTo>
                  <a:lnTo>
                    <a:pt x="90385" y="52476"/>
                  </a:lnTo>
                  <a:lnTo>
                    <a:pt x="97536" y="53835"/>
                  </a:lnTo>
                  <a:lnTo>
                    <a:pt x="102958" y="57632"/>
                  </a:lnTo>
                  <a:lnTo>
                    <a:pt x="106680" y="63449"/>
                  </a:lnTo>
                  <a:lnTo>
                    <a:pt x="108673" y="70853"/>
                  </a:lnTo>
                  <a:lnTo>
                    <a:pt x="108673" y="35026"/>
                  </a:lnTo>
                  <a:lnTo>
                    <a:pt x="90385" y="31140"/>
                  </a:lnTo>
                  <a:lnTo>
                    <a:pt x="72555" y="34874"/>
                  </a:lnTo>
                  <a:lnTo>
                    <a:pt x="58572" y="45059"/>
                  </a:lnTo>
                  <a:lnTo>
                    <a:pt x="49453" y="60109"/>
                  </a:lnTo>
                  <a:lnTo>
                    <a:pt x="46189" y="78473"/>
                  </a:lnTo>
                  <a:lnTo>
                    <a:pt x="49720" y="97447"/>
                  </a:lnTo>
                  <a:lnTo>
                    <a:pt x="93433" y="125818"/>
                  </a:lnTo>
                  <a:lnTo>
                    <a:pt x="104292" y="124701"/>
                  </a:lnTo>
                  <a:lnTo>
                    <a:pt x="114007" y="121437"/>
                  </a:lnTo>
                  <a:lnTo>
                    <a:pt x="122580" y="116179"/>
                  </a:lnTo>
                  <a:lnTo>
                    <a:pt x="130009" y="109054"/>
                  </a:lnTo>
                  <a:lnTo>
                    <a:pt x="114769" y="95237"/>
                  </a:lnTo>
                  <a:lnTo>
                    <a:pt x="108673" y="102857"/>
                  </a:lnTo>
                  <a:lnTo>
                    <a:pt x="102958" y="104292"/>
                  </a:lnTo>
                  <a:lnTo>
                    <a:pt x="93433" y="104381"/>
                  </a:lnTo>
                  <a:lnTo>
                    <a:pt x="85166" y="103263"/>
                  </a:lnTo>
                  <a:lnTo>
                    <a:pt x="78765" y="99999"/>
                  </a:lnTo>
                  <a:lnTo>
                    <a:pt x="74485" y="94881"/>
                  </a:lnTo>
                  <a:lnTo>
                    <a:pt x="74485" y="95123"/>
                  </a:lnTo>
                  <a:lnTo>
                    <a:pt x="72097" y="87617"/>
                  </a:lnTo>
                  <a:lnTo>
                    <a:pt x="108673" y="87617"/>
                  </a:lnTo>
                  <a:lnTo>
                    <a:pt x="134581" y="87617"/>
                  </a:lnTo>
                  <a:lnTo>
                    <a:pt x="134581" y="79997"/>
                  </a:lnTo>
                  <a:close/>
                </a:path>
                <a:path w="571500" h="126364">
                  <a:moveTo>
                    <a:pt x="290220" y="64770"/>
                  </a:moveTo>
                  <a:lnTo>
                    <a:pt x="288239" y="50469"/>
                  </a:lnTo>
                  <a:lnTo>
                    <a:pt x="282409" y="39916"/>
                  </a:lnTo>
                  <a:lnTo>
                    <a:pt x="272859" y="33375"/>
                  </a:lnTo>
                  <a:lnTo>
                    <a:pt x="259740" y="31140"/>
                  </a:lnTo>
                  <a:lnTo>
                    <a:pt x="251129" y="32232"/>
                  </a:lnTo>
                  <a:lnTo>
                    <a:pt x="243497" y="35331"/>
                  </a:lnTo>
                  <a:lnTo>
                    <a:pt x="236728" y="40144"/>
                  </a:lnTo>
                  <a:lnTo>
                    <a:pt x="230695" y="46380"/>
                  </a:lnTo>
                  <a:lnTo>
                    <a:pt x="226428" y="40144"/>
                  </a:lnTo>
                  <a:lnTo>
                    <a:pt x="220599" y="35331"/>
                  </a:lnTo>
                  <a:lnTo>
                    <a:pt x="213334" y="32232"/>
                  </a:lnTo>
                  <a:lnTo>
                    <a:pt x="204787" y="31140"/>
                  </a:lnTo>
                  <a:lnTo>
                    <a:pt x="196443" y="32448"/>
                  </a:lnTo>
                  <a:lnTo>
                    <a:pt x="189547" y="35902"/>
                  </a:lnTo>
                  <a:lnTo>
                    <a:pt x="183781" y="40779"/>
                  </a:lnTo>
                  <a:lnTo>
                    <a:pt x="178879" y="46380"/>
                  </a:lnTo>
                  <a:lnTo>
                    <a:pt x="178879" y="32664"/>
                  </a:lnTo>
                  <a:lnTo>
                    <a:pt x="152971" y="32664"/>
                  </a:lnTo>
                  <a:lnTo>
                    <a:pt x="152971" y="122770"/>
                  </a:lnTo>
                  <a:lnTo>
                    <a:pt x="178879" y="122770"/>
                  </a:lnTo>
                  <a:lnTo>
                    <a:pt x="178879" y="61722"/>
                  </a:lnTo>
                  <a:lnTo>
                    <a:pt x="184975" y="55524"/>
                  </a:lnTo>
                  <a:lnTo>
                    <a:pt x="203263" y="55524"/>
                  </a:lnTo>
                  <a:lnTo>
                    <a:pt x="209359" y="61722"/>
                  </a:lnTo>
                  <a:lnTo>
                    <a:pt x="209359" y="122770"/>
                  </a:lnTo>
                  <a:lnTo>
                    <a:pt x="235267" y="122770"/>
                  </a:lnTo>
                  <a:lnTo>
                    <a:pt x="235267" y="61722"/>
                  </a:lnTo>
                  <a:lnTo>
                    <a:pt x="239839" y="55524"/>
                  </a:lnTo>
                  <a:lnTo>
                    <a:pt x="259740" y="55524"/>
                  </a:lnTo>
                  <a:lnTo>
                    <a:pt x="264312" y="61722"/>
                  </a:lnTo>
                  <a:lnTo>
                    <a:pt x="264312" y="122770"/>
                  </a:lnTo>
                  <a:lnTo>
                    <a:pt x="290220" y="122770"/>
                  </a:lnTo>
                  <a:lnTo>
                    <a:pt x="290220" y="64770"/>
                  </a:lnTo>
                  <a:close/>
                </a:path>
                <a:path w="571500" h="126364">
                  <a:moveTo>
                    <a:pt x="397002" y="79997"/>
                  </a:moveTo>
                  <a:lnTo>
                    <a:pt x="394373" y="62039"/>
                  </a:lnTo>
                  <a:lnTo>
                    <a:pt x="386334" y="46393"/>
                  </a:lnTo>
                  <a:lnTo>
                    <a:pt x="372567" y="35331"/>
                  </a:lnTo>
                  <a:lnTo>
                    <a:pt x="371094" y="35026"/>
                  </a:lnTo>
                  <a:lnTo>
                    <a:pt x="371094" y="70853"/>
                  </a:lnTo>
                  <a:lnTo>
                    <a:pt x="332994" y="70853"/>
                  </a:lnTo>
                  <a:lnTo>
                    <a:pt x="335229" y="63449"/>
                  </a:lnTo>
                  <a:lnTo>
                    <a:pt x="339471" y="57632"/>
                  </a:lnTo>
                  <a:lnTo>
                    <a:pt x="345414" y="53835"/>
                  </a:lnTo>
                  <a:lnTo>
                    <a:pt x="352806" y="52476"/>
                  </a:lnTo>
                  <a:lnTo>
                    <a:pt x="359943" y="53835"/>
                  </a:lnTo>
                  <a:lnTo>
                    <a:pt x="365379" y="57632"/>
                  </a:lnTo>
                  <a:lnTo>
                    <a:pt x="369087" y="63449"/>
                  </a:lnTo>
                  <a:lnTo>
                    <a:pt x="371094" y="70853"/>
                  </a:lnTo>
                  <a:lnTo>
                    <a:pt x="371094" y="35026"/>
                  </a:lnTo>
                  <a:lnTo>
                    <a:pt x="352806" y="31140"/>
                  </a:lnTo>
                  <a:lnTo>
                    <a:pt x="334949" y="34874"/>
                  </a:lnTo>
                  <a:lnTo>
                    <a:pt x="320941" y="45059"/>
                  </a:lnTo>
                  <a:lnTo>
                    <a:pt x="311785" y="60109"/>
                  </a:lnTo>
                  <a:lnTo>
                    <a:pt x="308508" y="78473"/>
                  </a:lnTo>
                  <a:lnTo>
                    <a:pt x="312051" y="97447"/>
                  </a:lnTo>
                  <a:lnTo>
                    <a:pt x="321894" y="112433"/>
                  </a:lnTo>
                  <a:lnTo>
                    <a:pt x="332994" y="119722"/>
                  </a:lnTo>
                  <a:lnTo>
                    <a:pt x="336880" y="122275"/>
                  </a:lnTo>
                  <a:lnTo>
                    <a:pt x="355854" y="125818"/>
                  </a:lnTo>
                  <a:lnTo>
                    <a:pt x="366712" y="124701"/>
                  </a:lnTo>
                  <a:lnTo>
                    <a:pt x="376428" y="121437"/>
                  </a:lnTo>
                  <a:lnTo>
                    <a:pt x="385000" y="116179"/>
                  </a:lnTo>
                  <a:lnTo>
                    <a:pt x="392430" y="109054"/>
                  </a:lnTo>
                  <a:lnTo>
                    <a:pt x="377190" y="95237"/>
                  </a:lnTo>
                  <a:lnTo>
                    <a:pt x="371094" y="102857"/>
                  </a:lnTo>
                  <a:lnTo>
                    <a:pt x="363474" y="104381"/>
                  </a:lnTo>
                  <a:lnTo>
                    <a:pt x="355854" y="104381"/>
                  </a:lnTo>
                  <a:lnTo>
                    <a:pt x="347560" y="103263"/>
                  </a:lnTo>
                  <a:lnTo>
                    <a:pt x="340995" y="99999"/>
                  </a:lnTo>
                  <a:lnTo>
                    <a:pt x="336130" y="94742"/>
                  </a:lnTo>
                  <a:lnTo>
                    <a:pt x="332994" y="87617"/>
                  </a:lnTo>
                  <a:lnTo>
                    <a:pt x="371094" y="87617"/>
                  </a:lnTo>
                  <a:lnTo>
                    <a:pt x="395478" y="87617"/>
                  </a:lnTo>
                  <a:lnTo>
                    <a:pt x="397002" y="84569"/>
                  </a:lnTo>
                  <a:lnTo>
                    <a:pt x="397002" y="79997"/>
                  </a:lnTo>
                  <a:close/>
                </a:path>
                <a:path w="571500" h="126364">
                  <a:moveTo>
                    <a:pt x="497674" y="64770"/>
                  </a:moveTo>
                  <a:lnTo>
                    <a:pt x="495693" y="51117"/>
                  </a:lnTo>
                  <a:lnTo>
                    <a:pt x="489864" y="40487"/>
                  </a:lnTo>
                  <a:lnTo>
                    <a:pt x="480314" y="33591"/>
                  </a:lnTo>
                  <a:lnTo>
                    <a:pt x="467194" y="31140"/>
                  </a:lnTo>
                  <a:lnTo>
                    <a:pt x="458863" y="32448"/>
                  </a:lnTo>
                  <a:lnTo>
                    <a:pt x="451942" y="35902"/>
                  </a:lnTo>
                  <a:lnTo>
                    <a:pt x="446151" y="40779"/>
                  </a:lnTo>
                  <a:lnTo>
                    <a:pt x="441185" y="46380"/>
                  </a:lnTo>
                  <a:lnTo>
                    <a:pt x="441185" y="32664"/>
                  </a:lnTo>
                  <a:lnTo>
                    <a:pt x="415277" y="32664"/>
                  </a:lnTo>
                  <a:lnTo>
                    <a:pt x="415277" y="122770"/>
                  </a:lnTo>
                  <a:lnTo>
                    <a:pt x="441185" y="122770"/>
                  </a:lnTo>
                  <a:lnTo>
                    <a:pt x="441185" y="61722"/>
                  </a:lnTo>
                  <a:lnTo>
                    <a:pt x="447382" y="55524"/>
                  </a:lnTo>
                  <a:lnTo>
                    <a:pt x="467194" y="55524"/>
                  </a:lnTo>
                  <a:lnTo>
                    <a:pt x="471766" y="61722"/>
                  </a:lnTo>
                  <a:lnTo>
                    <a:pt x="471766" y="122770"/>
                  </a:lnTo>
                  <a:lnTo>
                    <a:pt x="497674" y="122770"/>
                  </a:lnTo>
                  <a:lnTo>
                    <a:pt x="497674" y="64770"/>
                  </a:lnTo>
                  <a:close/>
                </a:path>
                <a:path w="571500" h="126364">
                  <a:moveTo>
                    <a:pt x="570928" y="32664"/>
                  </a:moveTo>
                  <a:lnTo>
                    <a:pt x="549490" y="32664"/>
                  </a:lnTo>
                  <a:lnTo>
                    <a:pt x="549490" y="9702"/>
                  </a:lnTo>
                  <a:lnTo>
                    <a:pt x="523582" y="9702"/>
                  </a:lnTo>
                  <a:lnTo>
                    <a:pt x="523582" y="32664"/>
                  </a:lnTo>
                  <a:lnTo>
                    <a:pt x="512914" y="32664"/>
                  </a:lnTo>
                  <a:lnTo>
                    <a:pt x="512914" y="55524"/>
                  </a:lnTo>
                  <a:lnTo>
                    <a:pt x="523582" y="55524"/>
                  </a:lnTo>
                  <a:lnTo>
                    <a:pt x="523582" y="98285"/>
                  </a:lnTo>
                  <a:lnTo>
                    <a:pt x="525513" y="110756"/>
                  </a:lnTo>
                  <a:lnTo>
                    <a:pt x="531025" y="118757"/>
                  </a:lnTo>
                  <a:lnTo>
                    <a:pt x="539699" y="123037"/>
                  </a:lnTo>
                  <a:lnTo>
                    <a:pt x="551116" y="124294"/>
                  </a:lnTo>
                  <a:lnTo>
                    <a:pt x="558736" y="124294"/>
                  </a:lnTo>
                  <a:lnTo>
                    <a:pt x="564832" y="122770"/>
                  </a:lnTo>
                  <a:lnTo>
                    <a:pt x="570928" y="119722"/>
                  </a:lnTo>
                  <a:lnTo>
                    <a:pt x="570928" y="99809"/>
                  </a:lnTo>
                  <a:lnTo>
                    <a:pt x="566356" y="101333"/>
                  </a:lnTo>
                  <a:lnTo>
                    <a:pt x="563308" y="102857"/>
                  </a:lnTo>
                  <a:lnTo>
                    <a:pt x="552640" y="102857"/>
                  </a:lnTo>
                  <a:lnTo>
                    <a:pt x="549490" y="99809"/>
                  </a:lnTo>
                  <a:lnTo>
                    <a:pt x="549490" y="55524"/>
                  </a:lnTo>
                  <a:lnTo>
                    <a:pt x="570928" y="55524"/>
                  </a:lnTo>
                  <a:lnTo>
                    <a:pt x="570928" y="326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9" name="object 109"/>
          <p:cNvGrpSpPr/>
          <p:nvPr/>
        </p:nvGrpSpPr>
        <p:grpSpPr>
          <a:xfrm>
            <a:off x="4141374" y="5660707"/>
            <a:ext cx="328295" cy="121285"/>
            <a:chOff x="4141374" y="5660707"/>
            <a:chExt cx="328295" cy="121285"/>
          </a:xfrm>
        </p:grpSpPr>
        <p:pic>
          <p:nvPicPr>
            <p:cNvPr id="110" name="object 11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41374" y="5660707"/>
              <a:ext cx="184499" cy="12068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347304" y="5665279"/>
              <a:ext cx="122015" cy="114585"/>
            </a:xfrm>
            <a:prstGeom prst="rect">
              <a:avLst/>
            </a:prstGeom>
          </p:spPr>
        </p:pic>
      </p:grpSp>
      <p:pic>
        <p:nvPicPr>
          <p:cNvPr id="112" name="object 112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4541043" y="5660707"/>
            <a:ext cx="108299" cy="117633"/>
          </a:xfrm>
          <a:prstGeom prst="rect">
            <a:avLst/>
          </a:prstGeom>
        </p:spPr>
      </p:pic>
      <p:grpSp>
        <p:nvGrpSpPr>
          <p:cNvPr id="113" name="object 113"/>
          <p:cNvGrpSpPr/>
          <p:nvPr/>
        </p:nvGrpSpPr>
        <p:grpSpPr>
          <a:xfrm>
            <a:off x="3575399" y="5857684"/>
            <a:ext cx="1087755" cy="149860"/>
            <a:chOff x="3575399" y="5857684"/>
            <a:chExt cx="1087755" cy="149860"/>
          </a:xfrm>
        </p:grpSpPr>
        <p:sp>
          <p:nvSpPr>
            <p:cNvPr id="114" name="object 114"/>
            <p:cNvSpPr/>
            <p:nvPr/>
          </p:nvSpPr>
          <p:spPr>
            <a:xfrm>
              <a:off x="3575393" y="5857697"/>
              <a:ext cx="636270" cy="146685"/>
            </a:xfrm>
            <a:custGeom>
              <a:avLst/>
              <a:gdLst/>
              <a:ahLst/>
              <a:cxnLst/>
              <a:rect l="l" t="t" r="r" b="b"/>
              <a:pathLst>
                <a:path w="636270" h="146685">
                  <a:moveTo>
                    <a:pt x="58013" y="19900"/>
                  </a:moveTo>
                  <a:lnTo>
                    <a:pt x="47345" y="3136"/>
                  </a:lnTo>
                  <a:lnTo>
                    <a:pt x="27038" y="16903"/>
                  </a:lnTo>
                  <a:lnTo>
                    <a:pt x="12204" y="33248"/>
                  </a:lnTo>
                  <a:lnTo>
                    <a:pt x="3098" y="52463"/>
                  </a:lnTo>
                  <a:lnTo>
                    <a:pt x="0" y="74866"/>
                  </a:lnTo>
                  <a:lnTo>
                    <a:pt x="3098" y="97256"/>
                  </a:lnTo>
                  <a:lnTo>
                    <a:pt x="12204" y="116484"/>
                  </a:lnTo>
                  <a:lnTo>
                    <a:pt x="27038" y="132854"/>
                  </a:lnTo>
                  <a:lnTo>
                    <a:pt x="47345" y="146685"/>
                  </a:lnTo>
                  <a:lnTo>
                    <a:pt x="58013" y="129819"/>
                  </a:lnTo>
                  <a:lnTo>
                    <a:pt x="43345" y="117386"/>
                  </a:lnTo>
                  <a:lnTo>
                    <a:pt x="33388" y="104660"/>
                  </a:lnTo>
                  <a:lnTo>
                    <a:pt x="27711" y="90779"/>
                  </a:lnTo>
                  <a:lnTo>
                    <a:pt x="25908" y="74866"/>
                  </a:lnTo>
                  <a:lnTo>
                    <a:pt x="27711" y="58127"/>
                  </a:lnTo>
                  <a:lnTo>
                    <a:pt x="33388" y="43954"/>
                  </a:lnTo>
                  <a:lnTo>
                    <a:pt x="43345" y="31483"/>
                  </a:lnTo>
                  <a:lnTo>
                    <a:pt x="58013" y="19900"/>
                  </a:lnTo>
                  <a:close/>
                </a:path>
                <a:path w="636270" h="146685">
                  <a:moveTo>
                    <a:pt x="172402" y="45808"/>
                  </a:moveTo>
                  <a:lnTo>
                    <a:pt x="169354" y="29095"/>
                  </a:lnTo>
                  <a:lnTo>
                    <a:pt x="160578" y="16090"/>
                  </a:lnTo>
                  <a:lnTo>
                    <a:pt x="146646" y="7658"/>
                  </a:lnTo>
                  <a:lnTo>
                    <a:pt x="146494" y="7632"/>
                  </a:lnTo>
                  <a:lnTo>
                    <a:pt x="146494" y="45808"/>
                  </a:lnTo>
                  <a:lnTo>
                    <a:pt x="146494" y="47332"/>
                  </a:lnTo>
                  <a:lnTo>
                    <a:pt x="145110" y="53860"/>
                  </a:lnTo>
                  <a:lnTo>
                    <a:pt x="141147" y="59232"/>
                  </a:lnTo>
                  <a:lnTo>
                    <a:pt x="140957" y="59334"/>
                  </a:lnTo>
                  <a:lnTo>
                    <a:pt x="134886" y="62852"/>
                  </a:lnTo>
                  <a:lnTo>
                    <a:pt x="134239" y="62966"/>
                  </a:lnTo>
                  <a:lnTo>
                    <a:pt x="126593" y="64185"/>
                  </a:lnTo>
                  <a:lnTo>
                    <a:pt x="105257" y="64185"/>
                  </a:lnTo>
                  <a:lnTo>
                    <a:pt x="105257" y="29044"/>
                  </a:lnTo>
                  <a:lnTo>
                    <a:pt x="125069" y="29044"/>
                  </a:lnTo>
                  <a:lnTo>
                    <a:pt x="146494" y="45808"/>
                  </a:lnTo>
                  <a:lnTo>
                    <a:pt x="146494" y="7632"/>
                  </a:lnTo>
                  <a:lnTo>
                    <a:pt x="128117" y="4660"/>
                  </a:lnTo>
                  <a:lnTo>
                    <a:pt x="79349" y="4660"/>
                  </a:lnTo>
                  <a:lnTo>
                    <a:pt x="79349" y="122199"/>
                  </a:lnTo>
                  <a:lnTo>
                    <a:pt x="105257" y="122199"/>
                  </a:lnTo>
                  <a:lnTo>
                    <a:pt x="105257" y="87045"/>
                  </a:lnTo>
                  <a:lnTo>
                    <a:pt x="125069" y="87045"/>
                  </a:lnTo>
                  <a:lnTo>
                    <a:pt x="143433" y="84480"/>
                  </a:lnTo>
                  <a:lnTo>
                    <a:pt x="146494" y="82905"/>
                  </a:lnTo>
                  <a:lnTo>
                    <a:pt x="146646" y="82829"/>
                  </a:lnTo>
                  <a:lnTo>
                    <a:pt x="158483" y="76758"/>
                  </a:lnTo>
                  <a:lnTo>
                    <a:pt x="168668" y="63868"/>
                  </a:lnTo>
                  <a:lnTo>
                    <a:pt x="172402" y="45808"/>
                  </a:lnTo>
                  <a:close/>
                </a:path>
                <a:path w="636270" h="146685">
                  <a:moveTo>
                    <a:pt x="242595" y="30568"/>
                  </a:moveTo>
                  <a:lnTo>
                    <a:pt x="233121" y="31953"/>
                  </a:lnTo>
                  <a:lnTo>
                    <a:pt x="225374" y="35915"/>
                  </a:lnTo>
                  <a:lnTo>
                    <a:pt x="219367" y="42176"/>
                  </a:lnTo>
                  <a:lnTo>
                    <a:pt x="215074" y="50469"/>
                  </a:lnTo>
                  <a:lnTo>
                    <a:pt x="215074" y="32092"/>
                  </a:lnTo>
                  <a:lnTo>
                    <a:pt x="189166" y="32092"/>
                  </a:lnTo>
                  <a:lnTo>
                    <a:pt x="189166" y="122199"/>
                  </a:lnTo>
                  <a:lnTo>
                    <a:pt x="215074" y="122199"/>
                  </a:lnTo>
                  <a:lnTo>
                    <a:pt x="215074" y="90093"/>
                  </a:lnTo>
                  <a:lnTo>
                    <a:pt x="216789" y="76098"/>
                  </a:lnTo>
                  <a:lnTo>
                    <a:pt x="221945" y="66090"/>
                  </a:lnTo>
                  <a:lnTo>
                    <a:pt x="230543" y="60096"/>
                  </a:lnTo>
                  <a:lnTo>
                    <a:pt x="242595" y="58089"/>
                  </a:lnTo>
                  <a:lnTo>
                    <a:pt x="242595" y="30568"/>
                  </a:lnTo>
                  <a:close/>
                </a:path>
                <a:path w="636270" h="146685">
                  <a:moveTo>
                    <a:pt x="340233" y="79438"/>
                  </a:moveTo>
                  <a:lnTo>
                    <a:pt x="337616" y="61506"/>
                  </a:lnTo>
                  <a:lnTo>
                    <a:pt x="329704" y="45859"/>
                  </a:lnTo>
                  <a:lnTo>
                    <a:pt x="316369" y="34772"/>
                  </a:lnTo>
                  <a:lnTo>
                    <a:pt x="315760" y="34645"/>
                  </a:lnTo>
                  <a:lnTo>
                    <a:pt x="315760" y="70294"/>
                  </a:lnTo>
                  <a:lnTo>
                    <a:pt x="277660" y="70294"/>
                  </a:lnTo>
                  <a:lnTo>
                    <a:pt x="279895" y="62928"/>
                  </a:lnTo>
                  <a:lnTo>
                    <a:pt x="284137" y="57150"/>
                  </a:lnTo>
                  <a:lnTo>
                    <a:pt x="290080" y="53352"/>
                  </a:lnTo>
                  <a:lnTo>
                    <a:pt x="297472" y="52006"/>
                  </a:lnTo>
                  <a:lnTo>
                    <a:pt x="304609" y="53352"/>
                  </a:lnTo>
                  <a:lnTo>
                    <a:pt x="310045" y="57150"/>
                  </a:lnTo>
                  <a:lnTo>
                    <a:pt x="313753" y="62928"/>
                  </a:lnTo>
                  <a:lnTo>
                    <a:pt x="315760" y="70294"/>
                  </a:lnTo>
                  <a:lnTo>
                    <a:pt x="315760" y="34645"/>
                  </a:lnTo>
                  <a:lnTo>
                    <a:pt x="297472" y="30568"/>
                  </a:lnTo>
                  <a:lnTo>
                    <a:pt x="278752" y="34328"/>
                  </a:lnTo>
                  <a:lnTo>
                    <a:pt x="264325" y="44526"/>
                  </a:lnTo>
                  <a:lnTo>
                    <a:pt x="255028" y="59575"/>
                  </a:lnTo>
                  <a:lnTo>
                    <a:pt x="251752" y="77914"/>
                  </a:lnTo>
                  <a:lnTo>
                    <a:pt x="255270" y="96913"/>
                  </a:lnTo>
                  <a:lnTo>
                    <a:pt x="265087" y="111899"/>
                  </a:lnTo>
                  <a:lnTo>
                    <a:pt x="277660" y="120154"/>
                  </a:lnTo>
                  <a:lnTo>
                    <a:pt x="280035" y="121716"/>
                  </a:lnTo>
                  <a:lnTo>
                    <a:pt x="298996" y="125247"/>
                  </a:lnTo>
                  <a:lnTo>
                    <a:pt x="310705" y="124129"/>
                  </a:lnTo>
                  <a:lnTo>
                    <a:pt x="320713" y="120865"/>
                  </a:lnTo>
                  <a:lnTo>
                    <a:pt x="328993" y="115608"/>
                  </a:lnTo>
                  <a:lnTo>
                    <a:pt x="335572" y="108483"/>
                  </a:lnTo>
                  <a:lnTo>
                    <a:pt x="321856" y="94678"/>
                  </a:lnTo>
                  <a:lnTo>
                    <a:pt x="314236" y="102387"/>
                  </a:lnTo>
                  <a:lnTo>
                    <a:pt x="313753" y="102501"/>
                  </a:lnTo>
                  <a:lnTo>
                    <a:pt x="308140" y="103911"/>
                  </a:lnTo>
                  <a:lnTo>
                    <a:pt x="298996" y="103911"/>
                  </a:lnTo>
                  <a:lnTo>
                    <a:pt x="291579" y="102793"/>
                  </a:lnTo>
                  <a:lnTo>
                    <a:pt x="285470" y="99517"/>
                  </a:lnTo>
                  <a:lnTo>
                    <a:pt x="280771" y="94221"/>
                  </a:lnTo>
                  <a:lnTo>
                    <a:pt x="277660" y="87058"/>
                  </a:lnTo>
                  <a:lnTo>
                    <a:pt x="315760" y="87058"/>
                  </a:lnTo>
                  <a:lnTo>
                    <a:pt x="340233" y="87058"/>
                  </a:lnTo>
                  <a:lnTo>
                    <a:pt x="340233" y="79438"/>
                  </a:lnTo>
                  <a:close/>
                </a:path>
                <a:path w="636270" h="146685">
                  <a:moveTo>
                    <a:pt x="425577" y="94678"/>
                  </a:moveTo>
                  <a:lnTo>
                    <a:pt x="379857" y="62674"/>
                  </a:lnTo>
                  <a:lnTo>
                    <a:pt x="379857" y="53530"/>
                  </a:lnTo>
                  <a:lnTo>
                    <a:pt x="382905" y="50482"/>
                  </a:lnTo>
                  <a:lnTo>
                    <a:pt x="389001" y="50482"/>
                  </a:lnTo>
                  <a:lnTo>
                    <a:pt x="394741" y="51257"/>
                  </a:lnTo>
                  <a:lnTo>
                    <a:pt x="400621" y="53340"/>
                  </a:lnTo>
                  <a:lnTo>
                    <a:pt x="406793" y="56261"/>
                  </a:lnTo>
                  <a:lnTo>
                    <a:pt x="413385" y="59626"/>
                  </a:lnTo>
                  <a:lnTo>
                    <a:pt x="424053" y="41236"/>
                  </a:lnTo>
                  <a:lnTo>
                    <a:pt x="398145" y="32626"/>
                  </a:lnTo>
                  <a:lnTo>
                    <a:pt x="394741" y="32385"/>
                  </a:lnTo>
                  <a:lnTo>
                    <a:pt x="359664" y="47561"/>
                  </a:lnTo>
                  <a:lnTo>
                    <a:pt x="356997" y="59626"/>
                  </a:lnTo>
                  <a:lnTo>
                    <a:pt x="359359" y="71196"/>
                  </a:lnTo>
                  <a:lnTo>
                    <a:pt x="365569" y="79057"/>
                  </a:lnTo>
                  <a:lnTo>
                    <a:pt x="374357" y="84048"/>
                  </a:lnTo>
                  <a:lnTo>
                    <a:pt x="379857" y="85686"/>
                  </a:lnTo>
                  <a:lnTo>
                    <a:pt x="384429" y="87058"/>
                  </a:lnTo>
                  <a:lnTo>
                    <a:pt x="393573" y="90106"/>
                  </a:lnTo>
                  <a:lnTo>
                    <a:pt x="402717" y="91630"/>
                  </a:lnTo>
                  <a:lnTo>
                    <a:pt x="402717" y="102387"/>
                  </a:lnTo>
                  <a:lnTo>
                    <a:pt x="399669" y="105435"/>
                  </a:lnTo>
                  <a:lnTo>
                    <a:pt x="392049" y="105435"/>
                  </a:lnTo>
                  <a:lnTo>
                    <a:pt x="385165" y="104622"/>
                  </a:lnTo>
                  <a:lnTo>
                    <a:pt x="378142" y="102374"/>
                  </a:lnTo>
                  <a:lnTo>
                    <a:pt x="370827" y="98971"/>
                  </a:lnTo>
                  <a:lnTo>
                    <a:pt x="363093" y="94678"/>
                  </a:lnTo>
                  <a:lnTo>
                    <a:pt x="352425" y="111531"/>
                  </a:lnTo>
                  <a:lnTo>
                    <a:pt x="361810" y="117538"/>
                  </a:lnTo>
                  <a:lnTo>
                    <a:pt x="371475" y="121818"/>
                  </a:lnTo>
                  <a:lnTo>
                    <a:pt x="381139" y="124396"/>
                  </a:lnTo>
                  <a:lnTo>
                    <a:pt x="390525" y="125247"/>
                  </a:lnTo>
                  <a:lnTo>
                    <a:pt x="402717" y="123698"/>
                  </a:lnTo>
                  <a:lnTo>
                    <a:pt x="404355" y="123482"/>
                  </a:lnTo>
                  <a:lnTo>
                    <a:pt x="415480" y="117995"/>
                  </a:lnTo>
                  <a:lnTo>
                    <a:pt x="422998" y="108343"/>
                  </a:lnTo>
                  <a:lnTo>
                    <a:pt x="422998" y="107873"/>
                  </a:lnTo>
                  <a:lnTo>
                    <a:pt x="425577" y="94678"/>
                  </a:lnTo>
                  <a:close/>
                </a:path>
                <a:path w="636270" h="146685">
                  <a:moveTo>
                    <a:pt x="523214" y="108483"/>
                  </a:moveTo>
                  <a:lnTo>
                    <a:pt x="507974" y="93154"/>
                  </a:lnTo>
                  <a:lnTo>
                    <a:pt x="501878" y="99339"/>
                  </a:lnTo>
                  <a:lnTo>
                    <a:pt x="495782" y="102387"/>
                  </a:lnTo>
                  <a:lnTo>
                    <a:pt x="486638" y="102387"/>
                  </a:lnTo>
                  <a:lnTo>
                    <a:pt x="477507" y="100495"/>
                  </a:lnTo>
                  <a:lnTo>
                    <a:pt x="470827" y="95288"/>
                  </a:lnTo>
                  <a:lnTo>
                    <a:pt x="466699" y="87515"/>
                  </a:lnTo>
                  <a:lnTo>
                    <a:pt x="465302" y="77914"/>
                  </a:lnTo>
                  <a:lnTo>
                    <a:pt x="466699" y="68313"/>
                  </a:lnTo>
                  <a:lnTo>
                    <a:pt x="470827" y="60579"/>
                  </a:lnTo>
                  <a:lnTo>
                    <a:pt x="477507" y="55410"/>
                  </a:lnTo>
                  <a:lnTo>
                    <a:pt x="486638" y="53530"/>
                  </a:lnTo>
                  <a:lnTo>
                    <a:pt x="495782" y="53530"/>
                  </a:lnTo>
                  <a:lnTo>
                    <a:pt x="501878" y="56578"/>
                  </a:lnTo>
                  <a:lnTo>
                    <a:pt x="506450" y="62674"/>
                  </a:lnTo>
                  <a:lnTo>
                    <a:pt x="521690" y="45808"/>
                  </a:lnTo>
                  <a:lnTo>
                    <a:pt x="515353" y="39573"/>
                  </a:lnTo>
                  <a:lnTo>
                    <a:pt x="507593" y="34759"/>
                  </a:lnTo>
                  <a:lnTo>
                    <a:pt x="498132" y="31673"/>
                  </a:lnTo>
                  <a:lnTo>
                    <a:pt x="486638" y="30568"/>
                  </a:lnTo>
                  <a:lnTo>
                    <a:pt x="467664" y="34328"/>
                  </a:lnTo>
                  <a:lnTo>
                    <a:pt x="452678" y="44526"/>
                  </a:lnTo>
                  <a:lnTo>
                    <a:pt x="442836" y="59575"/>
                  </a:lnTo>
                  <a:lnTo>
                    <a:pt x="439293" y="77914"/>
                  </a:lnTo>
                  <a:lnTo>
                    <a:pt x="442836" y="96278"/>
                  </a:lnTo>
                  <a:lnTo>
                    <a:pt x="452678" y="111328"/>
                  </a:lnTo>
                  <a:lnTo>
                    <a:pt x="465302" y="119900"/>
                  </a:lnTo>
                  <a:lnTo>
                    <a:pt x="467664" y="121513"/>
                  </a:lnTo>
                  <a:lnTo>
                    <a:pt x="486638" y="125247"/>
                  </a:lnTo>
                  <a:lnTo>
                    <a:pt x="498132" y="123913"/>
                  </a:lnTo>
                  <a:lnTo>
                    <a:pt x="507784" y="120294"/>
                  </a:lnTo>
                  <a:lnTo>
                    <a:pt x="507974" y="120167"/>
                  </a:lnTo>
                  <a:lnTo>
                    <a:pt x="515988" y="114960"/>
                  </a:lnTo>
                  <a:lnTo>
                    <a:pt x="523214" y="108483"/>
                  </a:lnTo>
                  <a:close/>
                </a:path>
                <a:path w="636270" h="146685">
                  <a:moveTo>
                    <a:pt x="593407" y="30568"/>
                  </a:moveTo>
                  <a:lnTo>
                    <a:pt x="583311" y="31953"/>
                  </a:lnTo>
                  <a:lnTo>
                    <a:pt x="575500" y="35915"/>
                  </a:lnTo>
                  <a:lnTo>
                    <a:pt x="569404" y="42176"/>
                  </a:lnTo>
                  <a:lnTo>
                    <a:pt x="564451" y="50469"/>
                  </a:lnTo>
                  <a:lnTo>
                    <a:pt x="564451" y="32092"/>
                  </a:lnTo>
                  <a:lnTo>
                    <a:pt x="539965" y="32092"/>
                  </a:lnTo>
                  <a:lnTo>
                    <a:pt x="539965" y="122199"/>
                  </a:lnTo>
                  <a:lnTo>
                    <a:pt x="564451" y="122199"/>
                  </a:lnTo>
                  <a:lnTo>
                    <a:pt x="564451" y="90093"/>
                  </a:lnTo>
                  <a:lnTo>
                    <a:pt x="566381" y="76098"/>
                  </a:lnTo>
                  <a:lnTo>
                    <a:pt x="571881" y="66090"/>
                  </a:lnTo>
                  <a:lnTo>
                    <a:pt x="580529" y="60096"/>
                  </a:lnTo>
                  <a:lnTo>
                    <a:pt x="591883" y="58089"/>
                  </a:lnTo>
                  <a:lnTo>
                    <a:pt x="593407" y="58089"/>
                  </a:lnTo>
                  <a:lnTo>
                    <a:pt x="593407" y="30568"/>
                  </a:lnTo>
                  <a:close/>
                </a:path>
                <a:path w="636270" h="146685">
                  <a:moveTo>
                    <a:pt x="636168" y="32092"/>
                  </a:moveTo>
                  <a:lnTo>
                    <a:pt x="610171" y="32092"/>
                  </a:lnTo>
                  <a:lnTo>
                    <a:pt x="610171" y="122199"/>
                  </a:lnTo>
                  <a:lnTo>
                    <a:pt x="636168" y="122199"/>
                  </a:lnTo>
                  <a:lnTo>
                    <a:pt x="636168" y="32092"/>
                  </a:lnTo>
                  <a:close/>
                </a:path>
                <a:path w="636270" h="146685">
                  <a:moveTo>
                    <a:pt x="636168" y="0"/>
                  </a:moveTo>
                  <a:lnTo>
                    <a:pt x="610171" y="0"/>
                  </a:lnTo>
                  <a:lnTo>
                    <a:pt x="610171" y="22948"/>
                  </a:lnTo>
                  <a:lnTo>
                    <a:pt x="636168" y="22948"/>
                  </a:lnTo>
                  <a:lnTo>
                    <a:pt x="636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235957" y="5866923"/>
              <a:ext cx="163163" cy="14049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418933" y="5857684"/>
              <a:ext cx="244125" cy="125253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4737735" y="5860827"/>
            <a:ext cx="469900" cy="146685"/>
            <a:chOff x="4737735" y="5860827"/>
            <a:chExt cx="469900" cy="146685"/>
          </a:xfrm>
        </p:grpSpPr>
        <p:pic>
          <p:nvPicPr>
            <p:cNvPr id="118" name="object 1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737735" y="5862351"/>
              <a:ext cx="108394" cy="117538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867465" y="5888259"/>
              <a:ext cx="263842" cy="119079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151119" y="5860827"/>
              <a:ext cx="56515" cy="144145"/>
            </a:xfrm>
            <a:custGeom>
              <a:avLst/>
              <a:gdLst/>
              <a:ahLst/>
              <a:cxnLst/>
              <a:rect l="l" t="t" r="r" b="b"/>
              <a:pathLst>
                <a:path w="56514" h="144145">
                  <a:moveTo>
                    <a:pt x="0" y="126682"/>
                  </a:moveTo>
                  <a:lnTo>
                    <a:pt x="14056" y="114250"/>
                  </a:lnTo>
                  <a:lnTo>
                    <a:pt x="24086" y="101524"/>
                  </a:lnTo>
                  <a:lnTo>
                    <a:pt x="30097" y="87637"/>
                  </a:lnTo>
                  <a:lnTo>
                    <a:pt x="32099" y="71723"/>
                  </a:lnTo>
                  <a:lnTo>
                    <a:pt x="30097" y="54991"/>
                  </a:lnTo>
                  <a:lnTo>
                    <a:pt x="24086" y="40814"/>
                  </a:lnTo>
                  <a:lnTo>
                    <a:pt x="14056" y="28351"/>
                  </a:lnTo>
                  <a:lnTo>
                    <a:pt x="0" y="16764"/>
                  </a:lnTo>
                  <a:lnTo>
                    <a:pt x="10763" y="0"/>
                  </a:lnTo>
                  <a:lnTo>
                    <a:pt x="30765" y="13765"/>
                  </a:lnTo>
                  <a:lnTo>
                    <a:pt x="45053" y="30110"/>
                  </a:lnTo>
                  <a:lnTo>
                    <a:pt x="53625" y="49332"/>
                  </a:lnTo>
                  <a:lnTo>
                    <a:pt x="56483" y="71723"/>
                  </a:lnTo>
                  <a:lnTo>
                    <a:pt x="53625" y="94115"/>
                  </a:lnTo>
                  <a:lnTo>
                    <a:pt x="45053" y="113347"/>
                  </a:lnTo>
                  <a:lnTo>
                    <a:pt x="30765" y="129721"/>
                  </a:lnTo>
                  <a:lnTo>
                    <a:pt x="10763" y="143541"/>
                  </a:lnTo>
                  <a:lnTo>
                    <a:pt x="0" y="1266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7750492" y="5660707"/>
            <a:ext cx="328295" cy="121285"/>
            <a:chOff x="7750492" y="5660707"/>
            <a:chExt cx="328295" cy="121285"/>
          </a:xfrm>
        </p:grpSpPr>
        <p:pic>
          <p:nvPicPr>
            <p:cNvPr id="122" name="object 12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750492" y="5660707"/>
              <a:ext cx="184499" cy="12068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957947" y="5665279"/>
              <a:ext cx="120491" cy="114585"/>
            </a:xfrm>
            <a:prstGeom prst="rect">
              <a:avLst/>
            </a:prstGeom>
          </p:spPr>
        </p:pic>
      </p:grpSp>
      <p:pic>
        <p:nvPicPr>
          <p:cNvPr id="124" name="object 124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8145494" y="5659183"/>
            <a:ext cx="108394" cy="122205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7057834" y="5857684"/>
            <a:ext cx="1881505" cy="149860"/>
            <a:chOff x="7057834" y="5857684"/>
            <a:chExt cx="1881505" cy="149860"/>
          </a:xfrm>
        </p:grpSpPr>
        <p:sp>
          <p:nvSpPr>
            <p:cNvPr id="126" name="object 126"/>
            <p:cNvSpPr/>
            <p:nvPr/>
          </p:nvSpPr>
          <p:spPr>
            <a:xfrm>
              <a:off x="7057834" y="5860827"/>
              <a:ext cx="58419" cy="144145"/>
            </a:xfrm>
            <a:custGeom>
              <a:avLst/>
              <a:gdLst/>
              <a:ahLst/>
              <a:cxnLst/>
              <a:rect l="l" t="t" r="r" b="b"/>
              <a:pathLst>
                <a:path w="58420" h="144145">
                  <a:moveTo>
                    <a:pt x="0" y="71723"/>
                  </a:moveTo>
                  <a:lnTo>
                    <a:pt x="3097" y="49332"/>
                  </a:lnTo>
                  <a:lnTo>
                    <a:pt x="12203" y="30110"/>
                  </a:lnTo>
                  <a:lnTo>
                    <a:pt x="27043" y="13765"/>
                  </a:lnTo>
                  <a:lnTo>
                    <a:pt x="47339" y="0"/>
                  </a:lnTo>
                  <a:lnTo>
                    <a:pt x="58007" y="16764"/>
                  </a:lnTo>
                  <a:lnTo>
                    <a:pt x="43347" y="28351"/>
                  </a:lnTo>
                  <a:lnTo>
                    <a:pt x="33385" y="40814"/>
                  </a:lnTo>
                  <a:lnTo>
                    <a:pt x="27708" y="54991"/>
                  </a:lnTo>
                  <a:lnTo>
                    <a:pt x="25907" y="71723"/>
                  </a:lnTo>
                  <a:lnTo>
                    <a:pt x="27708" y="87637"/>
                  </a:lnTo>
                  <a:lnTo>
                    <a:pt x="33385" y="101524"/>
                  </a:lnTo>
                  <a:lnTo>
                    <a:pt x="43347" y="114250"/>
                  </a:lnTo>
                  <a:lnTo>
                    <a:pt x="58007" y="126682"/>
                  </a:lnTo>
                  <a:lnTo>
                    <a:pt x="47339" y="143541"/>
                  </a:lnTo>
                  <a:lnTo>
                    <a:pt x="27043" y="129721"/>
                  </a:lnTo>
                  <a:lnTo>
                    <a:pt x="12203" y="113347"/>
                  </a:lnTo>
                  <a:lnTo>
                    <a:pt x="3097" y="94115"/>
                  </a:lnTo>
                  <a:lnTo>
                    <a:pt x="0" y="71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137272" y="5862351"/>
              <a:ext cx="117443" cy="117538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276147" y="5857684"/>
              <a:ext cx="196691" cy="125253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497222" y="5857684"/>
              <a:ext cx="1441513" cy="149654"/>
            </a:xfrm>
            <a:prstGeom prst="rect">
              <a:avLst/>
            </a:prstGeom>
          </p:spPr>
        </p:pic>
      </p:grpSp>
      <p:pic>
        <p:nvPicPr>
          <p:cNvPr id="130" name="object 130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183350" y="2388203"/>
            <a:ext cx="111347" cy="110013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3532727" y="2388203"/>
            <a:ext cx="111347" cy="110013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3358800" y="2388203"/>
            <a:ext cx="109823" cy="110013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3183350" y="2548604"/>
            <a:ext cx="111347" cy="111442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3532727" y="2548604"/>
            <a:ext cx="111347" cy="111442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3358800" y="2548604"/>
            <a:ext cx="109823" cy="111442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3183350" y="2710433"/>
            <a:ext cx="111347" cy="109918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76" cstate="print"/>
          <a:stretch>
            <a:fillRect/>
          </a:stretch>
        </p:blipFill>
        <p:spPr>
          <a:xfrm>
            <a:off x="3532727" y="2710433"/>
            <a:ext cx="111347" cy="109918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77" cstate="print"/>
          <a:stretch>
            <a:fillRect/>
          </a:stretch>
        </p:blipFill>
        <p:spPr>
          <a:xfrm>
            <a:off x="3358800" y="2710433"/>
            <a:ext cx="109823" cy="109918"/>
          </a:xfrm>
          <a:prstGeom prst="rect">
            <a:avLst/>
          </a:prstGeom>
        </p:spPr>
      </p:pic>
      <p:sp>
        <p:nvSpPr>
          <p:cNvPr id="139" name="object 139"/>
          <p:cNvSpPr/>
          <p:nvPr/>
        </p:nvSpPr>
        <p:spPr>
          <a:xfrm>
            <a:off x="3036951" y="2305811"/>
            <a:ext cx="219710" cy="32384"/>
          </a:xfrm>
          <a:custGeom>
            <a:avLst/>
            <a:gdLst/>
            <a:ahLst/>
            <a:cxnLst/>
            <a:rect l="l" t="t" r="r" b="b"/>
            <a:pathLst>
              <a:path w="219710" h="32385">
                <a:moveTo>
                  <a:pt x="0" y="24383"/>
                </a:moveTo>
                <a:lnTo>
                  <a:pt x="0" y="7619"/>
                </a:lnTo>
                <a:lnTo>
                  <a:pt x="7619" y="0"/>
                </a:lnTo>
                <a:lnTo>
                  <a:pt x="212026" y="0"/>
                </a:lnTo>
                <a:lnTo>
                  <a:pt x="219646" y="7619"/>
                </a:lnTo>
                <a:lnTo>
                  <a:pt x="219646" y="24383"/>
                </a:lnTo>
                <a:lnTo>
                  <a:pt x="212026" y="32003"/>
                </a:lnTo>
                <a:lnTo>
                  <a:pt x="202882" y="32003"/>
                </a:lnTo>
                <a:lnTo>
                  <a:pt x="7619" y="32003"/>
                </a:lnTo>
                <a:lnTo>
                  <a:pt x="0" y="2438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0" name="object 140"/>
          <p:cNvGrpSpPr/>
          <p:nvPr/>
        </p:nvGrpSpPr>
        <p:grpSpPr>
          <a:xfrm>
            <a:off x="2811208" y="2096547"/>
            <a:ext cx="1205230" cy="1026794"/>
            <a:chOff x="2811208" y="2096547"/>
            <a:chExt cx="1205230" cy="1026794"/>
          </a:xfrm>
        </p:grpSpPr>
        <p:sp>
          <p:nvSpPr>
            <p:cNvPr id="141" name="object 141"/>
            <p:cNvSpPr/>
            <p:nvPr/>
          </p:nvSpPr>
          <p:spPr>
            <a:xfrm>
              <a:off x="2811208" y="2305824"/>
              <a:ext cx="1205230" cy="817244"/>
            </a:xfrm>
            <a:custGeom>
              <a:avLst/>
              <a:gdLst/>
              <a:ahLst/>
              <a:cxnLst/>
              <a:rect l="l" t="t" r="r" b="b"/>
              <a:pathLst>
                <a:path w="1205229" h="817244">
                  <a:moveTo>
                    <a:pt x="1205001" y="167919"/>
                  </a:moveTo>
                  <a:lnTo>
                    <a:pt x="1197381" y="160299"/>
                  </a:lnTo>
                  <a:lnTo>
                    <a:pt x="983830" y="160299"/>
                  </a:lnTo>
                  <a:lnTo>
                    <a:pt x="976210" y="167919"/>
                  </a:lnTo>
                  <a:lnTo>
                    <a:pt x="976210" y="186309"/>
                  </a:lnTo>
                  <a:lnTo>
                    <a:pt x="983830" y="192405"/>
                  </a:lnTo>
                  <a:lnTo>
                    <a:pt x="1172997" y="192405"/>
                  </a:lnTo>
                  <a:lnTo>
                    <a:pt x="1172997" y="784860"/>
                  </a:lnTo>
                  <a:lnTo>
                    <a:pt x="944206" y="784860"/>
                  </a:lnTo>
                  <a:lnTo>
                    <a:pt x="944206" y="32004"/>
                  </a:lnTo>
                  <a:lnTo>
                    <a:pt x="962494" y="32004"/>
                  </a:lnTo>
                  <a:lnTo>
                    <a:pt x="971638" y="32004"/>
                  </a:lnTo>
                  <a:lnTo>
                    <a:pt x="979258" y="24384"/>
                  </a:lnTo>
                  <a:lnTo>
                    <a:pt x="979258" y="7620"/>
                  </a:lnTo>
                  <a:lnTo>
                    <a:pt x="971638" y="0"/>
                  </a:lnTo>
                  <a:lnTo>
                    <a:pt x="936586" y="0"/>
                  </a:lnTo>
                  <a:lnTo>
                    <a:pt x="919822" y="0"/>
                  </a:lnTo>
                  <a:lnTo>
                    <a:pt x="767232" y="0"/>
                  </a:lnTo>
                  <a:lnTo>
                    <a:pt x="759612" y="7620"/>
                  </a:lnTo>
                  <a:lnTo>
                    <a:pt x="759612" y="24384"/>
                  </a:lnTo>
                  <a:lnTo>
                    <a:pt x="767232" y="32004"/>
                  </a:lnTo>
                  <a:lnTo>
                    <a:pt x="912202" y="32004"/>
                  </a:lnTo>
                  <a:lnTo>
                    <a:pt x="912202" y="784860"/>
                  </a:lnTo>
                  <a:lnTo>
                    <a:pt x="660450" y="784860"/>
                  </a:lnTo>
                  <a:lnTo>
                    <a:pt x="660450" y="624547"/>
                  </a:lnTo>
                  <a:lnTo>
                    <a:pt x="652830" y="616927"/>
                  </a:lnTo>
                  <a:lnTo>
                    <a:pt x="628446" y="616927"/>
                  </a:lnTo>
                  <a:lnTo>
                    <a:pt x="628446" y="648931"/>
                  </a:lnTo>
                  <a:lnTo>
                    <a:pt x="628446" y="784860"/>
                  </a:lnTo>
                  <a:lnTo>
                    <a:pt x="576541" y="784860"/>
                  </a:lnTo>
                  <a:lnTo>
                    <a:pt x="576541" y="648931"/>
                  </a:lnTo>
                  <a:lnTo>
                    <a:pt x="628446" y="648931"/>
                  </a:lnTo>
                  <a:lnTo>
                    <a:pt x="628446" y="616927"/>
                  </a:lnTo>
                  <a:lnTo>
                    <a:pt x="552157" y="616927"/>
                  </a:lnTo>
                  <a:lnTo>
                    <a:pt x="544537" y="624547"/>
                  </a:lnTo>
                  <a:lnTo>
                    <a:pt x="544537" y="784860"/>
                  </a:lnTo>
                  <a:lnTo>
                    <a:pt x="292887" y="784860"/>
                  </a:lnTo>
                  <a:lnTo>
                    <a:pt x="292887" y="7620"/>
                  </a:lnTo>
                  <a:lnTo>
                    <a:pt x="285267" y="0"/>
                  </a:lnTo>
                  <a:lnTo>
                    <a:pt x="268414" y="0"/>
                  </a:lnTo>
                  <a:lnTo>
                    <a:pt x="260794" y="7620"/>
                  </a:lnTo>
                  <a:lnTo>
                    <a:pt x="260794" y="784860"/>
                  </a:lnTo>
                  <a:lnTo>
                    <a:pt x="32004" y="784860"/>
                  </a:lnTo>
                  <a:lnTo>
                    <a:pt x="32004" y="192405"/>
                  </a:lnTo>
                  <a:lnTo>
                    <a:pt x="221170" y="192405"/>
                  </a:lnTo>
                  <a:lnTo>
                    <a:pt x="228790" y="186309"/>
                  </a:lnTo>
                  <a:lnTo>
                    <a:pt x="228790" y="167919"/>
                  </a:lnTo>
                  <a:lnTo>
                    <a:pt x="221170" y="160299"/>
                  </a:lnTo>
                  <a:lnTo>
                    <a:pt x="7620" y="160299"/>
                  </a:lnTo>
                  <a:lnTo>
                    <a:pt x="0" y="167919"/>
                  </a:lnTo>
                  <a:lnTo>
                    <a:pt x="0" y="809332"/>
                  </a:lnTo>
                  <a:lnTo>
                    <a:pt x="7620" y="816952"/>
                  </a:lnTo>
                  <a:lnTo>
                    <a:pt x="268414" y="816952"/>
                  </a:lnTo>
                  <a:lnTo>
                    <a:pt x="277558" y="816952"/>
                  </a:lnTo>
                  <a:lnTo>
                    <a:pt x="1197381" y="816952"/>
                  </a:lnTo>
                  <a:lnTo>
                    <a:pt x="1205001" y="809332"/>
                  </a:lnTo>
                  <a:lnTo>
                    <a:pt x="1205001" y="1679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811809" y="2884551"/>
              <a:ext cx="109918" cy="11144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811809" y="2710434"/>
              <a:ext cx="109918" cy="10991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902743" y="2884551"/>
              <a:ext cx="109823" cy="111442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902743" y="2710434"/>
              <a:ext cx="109823" cy="109918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811809" y="2548604"/>
              <a:ext cx="109918" cy="11144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902743" y="2548604"/>
              <a:ext cx="109823" cy="111442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3335940" y="2922746"/>
              <a:ext cx="155575" cy="32384"/>
            </a:xfrm>
            <a:custGeom>
              <a:avLst/>
              <a:gdLst/>
              <a:ahLst/>
              <a:cxnLst/>
              <a:rect l="l" t="t" r="r" b="b"/>
              <a:pathLst>
                <a:path w="155575" h="32385">
                  <a:moveTo>
                    <a:pt x="0" y="24383"/>
                  </a:moveTo>
                  <a:lnTo>
                    <a:pt x="0" y="7619"/>
                  </a:lnTo>
                  <a:lnTo>
                    <a:pt x="7620" y="0"/>
                  </a:lnTo>
                  <a:lnTo>
                    <a:pt x="147923" y="0"/>
                  </a:lnTo>
                  <a:lnTo>
                    <a:pt x="155543" y="7619"/>
                  </a:lnTo>
                  <a:lnTo>
                    <a:pt x="155543" y="24383"/>
                  </a:lnTo>
                  <a:lnTo>
                    <a:pt x="147923" y="32003"/>
                  </a:lnTo>
                  <a:lnTo>
                    <a:pt x="138779" y="32003"/>
                  </a:lnTo>
                  <a:lnTo>
                    <a:pt x="7620" y="3200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293173" y="2096547"/>
              <a:ext cx="241077" cy="241268"/>
            </a:xfrm>
            <a:prstGeom prst="rect">
              <a:avLst/>
            </a:prstGeom>
          </p:spPr>
        </p:pic>
      </p:grpSp>
      <p:sp>
        <p:nvSpPr>
          <p:cNvPr id="150" name="object 150"/>
          <p:cNvSpPr/>
          <p:nvPr/>
        </p:nvSpPr>
        <p:spPr>
          <a:xfrm>
            <a:off x="4072687" y="4483417"/>
            <a:ext cx="639445" cy="915035"/>
          </a:xfrm>
          <a:custGeom>
            <a:avLst/>
            <a:gdLst/>
            <a:ahLst/>
            <a:cxnLst/>
            <a:rect l="l" t="t" r="r" b="b"/>
            <a:pathLst>
              <a:path w="639445" h="915035">
                <a:moveTo>
                  <a:pt x="529310" y="282422"/>
                </a:moveTo>
                <a:lnTo>
                  <a:pt x="523214" y="274802"/>
                </a:lnTo>
                <a:lnTo>
                  <a:pt x="150977" y="274802"/>
                </a:lnTo>
                <a:lnTo>
                  <a:pt x="143357" y="282422"/>
                </a:lnTo>
                <a:lnTo>
                  <a:pt x="143357" y="815441"/>
                </a:lnTo>
                <a:lnTo>
                  <a:pt x="150977" y="821537"/>
                </a:lnTo>
                <a:lnTo>
                  <a:pt x="514070" y="821537"/>
                </a:lnTo>
                <a:lnTo>
                  <a:pt x="523214" y="821537"/>
                </a:lnTo>
                <a:lnTo>
                  <a:pt x="529310" y="815441"/>
                </a:lnTo>
                <a:lnTo>
                  <a:pt x="529310" y="797064"/>
                </a:lnTo>
                <a:lnTo>
                  <a:pt x="523214" y="789444"/>
                </a:lnTo>
                <a:lnTo>
                  <a:pt x="175450" y="789444"/>
                </a:lnTo>
                <a:lnTo>
                  <a:pt x="175450" y="306908"/>
                </a:lnTo>
                <a:lnTo>
                  <a:pt x="523214" y="306908"/>
                </a:lnTo>
                <a:lnTo>
                  <a:pt x="529310" y="300812"/>
                </a:lnTo>
                <a:lnTo>
                  <a:pt x="529310" y="282422"/>
                </a:lnTo>
                <a:close/>
              </a:path>
              <a:path w="639445" h="915035">
                <a:moveTo>
                  <a:pt x="593420" y="189357"/>
                </a:moveTo>
                <a:lnTo>
                  <a:pt x="585800" y="181648"/>
                </a:lnTo>
                <a:lnTo>
                  <a:pt x="567512" y="181648"/>
                </a:lnTo>
                <a:lnTo>
                  <a:pt x="561314" y="189357"/>
                </a:lnTo>
                <a:lnTo>
                  <a:pt x="561314" y="879538"/>
                </a:lnTo>
                <a:lnTo>
                  <a:pt x="556742" y="882586"/>
                </a:lnTo>
                <a:lnTo>
                  <a:pt x="82397" y="882586"/>
                </a:lnTo>
                <a:lnTo>
                  <a:pt x="77825" y="879538"/>
                </a:lnTo>
                <a:lnTo>
                  <a:pt x="77825" y="189357"/>
                </a:lnTo>
                <a:lnTo>
                  <a:pt x="71729" y="181648"/>
                </a:lnTo>
                <a:lnTo>
                  <a:pt x="53441" y="181648"/>
                </a:lnTo>
                <a:lnTo>
                  <a:pt x="45732" y="189357"/>
                </a:lnTo>
                <a:lnTo>
                  <a:pt x="45732" y="874966"/>
                </a:lnTo>
                <a:lnTo>
                  <a:pt x="48933" y="890828"/>
                </a:lnTo>
                <a:lnTo>
                  <a:pt x="57581" y="903401"/>
                </a:lnTo>
                <a:lnTo>
                  <a:pt x="70243" y="911694"/>
                </a:lnTo>
                <a:lnTo>
                  <a:pt x="85445" y="914692"/>
                </a:lnTo>
                <a:lnTo>
                  <a:pt x="553694" y="914692"/>
                </a:lnTo>
                <a:lnTo>
                  <a:pt x="568947" y="911694"/>
                </a:lnTo>
                <a:lnTo>
                  <a:pt x="581596" y="903401"/>
                </a:lnTo>
                <a:lnTo>
                  <a:pt x="590219" y="890828"/>
                </a:lnTo>
                <a:lnTo>
                  <a:pt x="593420" y="874966"/>
                </a:lnTo>
                <a:lnTo>
                  <a:pt x="593420" y="189357"/>
                </a:lnTo>
                <a:close/>
              </a:path>
              <a:path w="639445" h="915035">
                <a:moveTo>
                  <a:pt x="639127" y="28968"/>
                </a:moveTo>
                <a:lnTo>
                  <a:pt x="636993" y="17360"/>
                </a:lnTo>
                <a:lnTo>
                  <a:pt x="631126" y="8204"/>
                </a:lnTo>
                <a:lnTo>
                  <a:pt x="622414" y="2171"/>
                </a:lnTo>
                <a:lnTo>
                  <a:pt x="611695" y="12"/>
                </a:lnTo>
                <a:lnTo>
                  <a:pt x="607123" y="12"/>
                </a:lnTo>
                <a:lnTo>
                  <a:pt x="607123" y="32016"/>
                </a:lnTo>
                <a:lnTo>
                  <a:pt x="607123" y="117551"/>
                </a:lnTo>
                <a:lnTo>
                  <a:pt x="32004" y="117551"/>
                </a:lnTo>
                <a:lnTo>
                  <a:pt x="32004" y="32016"/>
                </a:lnTo>
                <a:lnTo>
                  <a:pt x="86969" y="32016"/>
                </a:lnTo>
                <a:lnTo>
                  <a:pt x="86969" y="83921"/>
                </a:lnTo>
                <a:lnTo>
                  <a:pt x="94589" y="91541"/>
                </a:lnTo>
                <a:lnTo>
                  <a:pt x="102209" y="91541"/>
                </a:lnTo>
                <a:lnTo>
                  <a:pt x="111353" y="91541"/>
                </a:lnTo>
                <a:lnTo>
                  <a:pt x="118973" y="83921"/>
                </a:lnTo>
                <a:lnTo>
                  <a:pt x="118973" y="32016"/>
                </a:lnTo>
                <a:lnTo>
                  <a:pt x="173939" y="32016"/>
                </a:lnTo>
                <a:lnTo>
                  <a:pt x="173939" y="83921"/>
                </a:lnTo>
                <a:lnTo>
                  <a:pt x="180035" y="91541"/>
                </a:lnTo>
                <a:lnTo>
                  <a:pt x="189179" y="91541"/>
                </a:lnTo>
                <a:lnTo>
                  <a:pt x="198323" y="91541"/>
                </a:lnTo>
                <a:lnTo>
                  <a:pt x="205943" y="83921"/>
                </a:lnTo>
                <a:lnTo>
                  <a:pt x="205943" y="32016"/>
                </a:lnTo>
                <a:lnTo>
                  <a:pt x="260896" y="32016"/>
                </a:lnTo>
                <a:lnTo>
                  <a:pt x="260896" y="83921"/>
                </a:lnTo>
                <a:lnTo>
                  <a:pt x="266992" y="91541"/>
                </a:lnTo>
                <a:lnTo>
                  <a:pt x="276136" y="91541"/>
                </a:lnTo>
                <a:lnTo>
                  <a:pt x="285280" y="91541"/>
                </a:lnTo>
                <a:lnTo>
                  <a:pt x="292900" y="83921"/>
                </a:lnTo>
                <a:lnTo>
                  <a:pt x="292900" y="32016"/>
                </a:lnTo>
                <a:lnTo>
                  <a:pt x="346240" y="32016"/>
                </a:lnTo>
                <a:lnTo>
                  <a:pt x="346240" y="83921"/>
                </a:lnTo>
                <a:lnTo>
                  <a:pt x="353860" y="91541"/>
                </a:lnTo>
                <a:lnTo>
                  <a:pt x="363105" y="91541"/>
                </a:lnTo>
                <a:lnTo>
                  <a:pt x="372249" y="91541"/>
                </a:lnTo>
                <a:lnTo>
                  <a:pt x="378345" y="83921"/>
                </a:lnTo>
                <a:lnTo>
                  <a:pt x="378345" y="32016"/>
                </a:lnTo>
                <a:lnTo>
                  <a:pt x="433209" y="32016"/>
                </a:lnTo>
                <a:lnTo>
                  <a:pt x="433209" y="83921"/>
                </a:lnTo>
                <a:lnTo>
                  <a:pt x="440829" y="91541"/>
                </a:lnTo>
                <a:lnTo>
                  <a:pt x="449973" y="91541"/>
                </a:lnTo>
                <a:lnTo>
                  <a:pt x="457593" y="91541"/>
                </a:lnTo>
                <a:lnTo>
                  <a:pt x="465302" y="83921"/>
                </a:lnTo>
                <a:lnTo>
                  <a:pt x="465302" y="32016"/>
                </a:lnTo>
                <a:lnTo>
                  <a:pt x="520166" y="32016"/>
                </a:lnTo>
                <a:lnTo>
                  <a:pt x="520166" y="83921"/>
                </a:lnTo>
                <a:lnTo>
                  <a:pt x="527786" y="91541"/>
                </a:lnTo>
                <a:lnTo>
                  <a:pt x="535406" y="91541"/>
                </a:lnTo>
                <a:lnTo>
                  <a:pt x="544550" y="91541"/>
                </a:lnTo>
                <a:lnTo>
                  <a:pt x="552170" y="83921"/>
                </a:lnTo>
                <a:lnTo>
                  <a:pt x="552170" y="32016"/>
                </a:lnTo>
                <a:lnTo>
                  <a:pt x="607123" y="32016"/>
                </a:lnTo>
                <a:lnTo>
                  <a:pt x="607123" y="12"/>
                </a:lnTo>
                <a:lnTo>
                  <a:pt x="544563" y="12"/>
                </a:lnTo>
                <a:lnTo>
                  <a:pt x="527786" y="0"/>
                </a:lnTo>
                <a:lnTo>
                  <a:pt x="457606" y="12"/>
                </a:lnTo>
                <a:lnTo>
                  <a:pt x="440829" y="0"/>
                </a:lnTo>
                <a:lnTo>
                  <a:pt x="372249" y="12"/>
                </a:lnTo>
                <a:lnTo>
                  <a:pt x="353860" y="0"/>
                </a:lnTo>
                <a:lnTo>
                  <a:pt x="285292" y="12"/>
                </a:lnTo>
                <a:lnTo>
                  <a:pt x="266992" y="0"/>
                </a:lnTo>
                <a:lnTo>
                  <a:pt x="198335" y="12"/>
                </a:lnTo>
                <a:lnTo>
                  <a:pt x="180035" y="0"/>
                </a:lnTo>
                <a:lnTo>
                  <a:pt x="111366" y="12"/>
                </a:lnTo>
                <a:lnTo>
                  <a:pt x="94589" y="0"/>
                </a:lnTo>
                <a:lnTo>
                  <a:pt x="27432" y="12"/>
                </a:lnTo>
                <a:lnTo>
                  <a:pt x="16725" y="2171"/>
                </a:lnTo>
                <a:lnTo>
                  <a:pt x="8001" y="8204"/>
                </a:lnTo>
                <a:lnTo>
                  <a:pt x="2146" y="17360"/>
                </a:lnTo>
                <a:lnTo>
                  <a:pt x="0" y="28968"/>
                </a:lnTo>
                <a:lnTo>
                  <a:pt x="0" y="122123"/>
                </a:lnTo>
                <a:lnTo>
                  <a:pt x="2146" y="132842"/>
                </a:lnTo>
                <a:lnTo>
                  <a:pt x="8001" y="141592"/>
                </a:lnTo>
                <a:lnTo>
                  <a:pt x="16725" y="147485"/>
                </a:lnTo>
                <a:lnTo>
                  <a:pt x="27432" y="149644"/>
                </a:lnTo>
                <a:lnTo>
                  <a:pt x="32004" y="149644"/>
                </a:lnTo>
                <a:lnTo>
                  <a:pt x="607123" y="149644"/>
                </a:lnTo>
                <a:lnTo>
                  <a:pt x="611695" y="149644"/>
                </a:lnTo>
                <a:lnTo>
                  <a:pt x="622414" y="147485"/>
                </a:lnTo>
                <a:lnTo>
                  <a:pt x="631126" y="141592"/>
                </a:lnTo>
                <a:lnTo>
                  <a:pt x="636993" y="132842"/>
                </a:lnTo>
                <a:lnTo>
                  <a:pt x="639127" y="122123"/>
                </a:lnTo>
                <a:lnTo>
                  <a:pt x="639127" y="28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94751" y="4452848"/>
            <a:ext cx="768985" cy="372745"/>
          </a:xfrm>
          <a:custGeom>
            <a:avLst/>
            <a:gdLst/>
            <a:ahLst/>
            <a:cxnLst/>
            <a:rect l="l" t="t" r="r" b="b"/>
            <a:pathLst>
              <a:path w="768985" h="372745">
                <a:moveTo>
                  <a:pt x="768769" y="355765"/>
                </a:moveTo>
                <a:lnTo>
                  <a:pt x="765759" y="311340"/>
                </a:lnTo>
                <a:lnTo>
                  <a:pt x="757008" y="268503"/>
                </a:lnTo>
                <a:lnTo>
                  <a:pt x="742861" y="227596"/>
                </a:lnTo>
                <a:lnTo>
                  <a:pt x="734072" y="209892"/>
                </a:lnTo>
                <a:lnTo>
                  <a:pt x="734072" y="319443"/>
                </a:lnTo>
                <a:lnTo>
                  <a:pt x="697331" y="304977"/>
                </a:lnTo>
                <a:lnTo>
                  <a:pt x="629983" y="297751"/>
                </a:lnTo>
                <a:lnTo>
                  <a:pt x="562635" y="305003"/>
                </a:lnTo>
                <a:lnTo>
                  <a:pt x="521309" y="321424"/>
                </a:lnTo>
                <a:lnTo>
                  <a:pt x="507961" y="332422"/>
                </a:lnTo>
                <a:lnTo>
                  <a:pt x="494245" y="321233"/>
                </a:lnTo>
                <a:lnTo>
                  <a:pt x="452640" y="304977"/>
                </a:lnTo>
                <a:lnTo>
                  <a:pt x="384429" y="297751"/>
                </a:lnTo>
                <a:lnTo>
                  <a:pt x="317068" y="305003"/>
                </a:lnTo>
                <a:lnTo>
                  <a:pt x="275717" y="321424"/>
                </a:lnTo>
                <a:lnTo>
                  <a:pt x="262369" y="332409"/>
                </a:lnTo>
                <a:lnTo>
                  <a:pt x="248640" y="321233"/>
                </a:lnTo>
                <a:lnTo>
                  <a:pt x="206997" y="304977"/>
                </a:lnTo>
                <a:lnTo>
                  <a:pt x="138785" y="297751"/>
                </a:lnTo>
                <a:lnTo>
                  <a:pt x="71424" y="305003"/>
                </a:lnTo>
                <a:lnTo>
                  <a:pt x="36207" y="319011"/>
                </a:lnTo>
                <a:lnTo>
                  <a:pt x="36728" y="311873"/>
                </a:lnTo>
                <a:lnTo>
                  <a:pt x="46062" y="269773"/>
                </a:lnTo>
                <a:lnTo>
                  <a:pt x="61112" y="229844"/>
                </a:lnTo>
                <a:lnTo>
                  <a:pt x="81445" y="192468"/>
                </a:lnTo>
                <a:lnTo>
                  <a:pt x="106654" y="158051"/>
                </a:lnTo>
                <a:lnTo>
                  <a:pt x="136321" y="126961"/>
                </a:lnTo>
                <a:lnTo>
                  <a:pt x="170027" y="99580"/>
                </a:lnTo>
                <a:lnTo>
                  <a:pt x="207352" y="76327"/>
                </a:lnTo>
                <a:lnTo>
                  <a:pt x="247865" y="57556"/>
                </a:lnTo>
                <a:lnTo>
                  <a:pt x="291160" y="43675"/>
                </a:lnTo>
                <a:lnTo>
                  <a:pt x="313156" y="39522"/>
                </a:lnTo>
                <a:lnTo>
                  <a:pt x="297103" y="59486"/>
                </a:lnTo>
                <a:lnTo>
                  <a:pt x="275717" y="101638"/>
                </a:lnTo>
                <a:lnTo>
                  <a:pt x="259473" y="152361"/>
                </a:lnTo>
                <a:lnTo>
                  <a:pt x="249161" y="210121"/>
                </a:lnTo>
                <a:lnTo>
                  <a:pt x="245554" y="273367"/>
                </a:lnTo>
                <a:lnTo>
                  <a:pt x="245554" y="282511"/>
                </a:lnTo>
                <a:lnTo>
                  <a:pt x="253276" y="288607"/>
                </a:lnTo>
                <a:lnTo>
                  <a:pt x="271564" y="288607"/>
                </a:lnTo>
                <a:lnTo>
                  <a:pt x="277660" y="282511"/>
                </a:lnTo>
                <a:lnTo>
                  <a:pt x="277660" y="273367"/>
                </a:lnTo>
                <a:lnTo>
                  <a:pt x="281952" y="205130"/>
                </a:lnTo>
                <a:lnTo>
                  <a:pt x="293801" y="146342"/>
                </a:lnTo>
                <a:lnTo>
                  <a:pt x="311569" y="98336"/>
                </a:lnTo>
                <a:lnTo>
                  <a:pt x="333679" y="62407"/>
                </a:lnTo>
                <a:lnTo>
                  <a:pt x="384429" y="32105"/>
                </a:lnTo>
                <a:lnTo>
                  <a:pt x="410324" y="39890"/>
                </a:lnTo>
                <a:lnTo>
                  <a:pt x="457250" y="98336"/>
                </a:lnTo>
                <a:lnTo>
                  <a:pt x="475030" y="146342"/>
                </a:lnTo>
                <a:lnTo>
                  <a:pt x="486892" y="205130"/>
                </a:lnTo>
                <a:lnTo>
                  <a:pt x="491210" y="273367"/>
                </a:lnTo>
                <a:lnTo>
                  <a:pt x="491210" y="282511"/>
                </a:lnTo>
                <a:lnTo>
                  <a:pt x="498830" y="288607"/>
                </a:lnTo>
                <a:lnTo>
                  <a:pt x="507974" y="288607"/>
                </a:lnTo>
                <a:lnTo>
                  <a:pt x="515594" y="288607"/>
                </a:lnTo>
                <a:lnTo>
                  <a:pt x="523214" y="282511"/>
                </a:lnTo>
                <a:lnTo>
                  <a:pt x="523214" y="273367"/>
                </a:lnTo>
                <a:lnTo>
                  <a:pt x="519607" y="210121"/>
                </a:lnTo>
                <a:lnTo>
                  <a:pt x="509308" y="152361"/>
                </a:lnTo>
                <a:lnTo>
                  <a:pt x="493090" y="101638"/>
                </a:lnTo>
                <a:lnTo>
                  <a:pt x="471716" y="59486"/>
                </a:lnTo>
                <a:lnTo>
                  <a:pt x="455637" y="39509"/>
                </a:lnTo>
                <a:lnTo>
                  <a:pt x="477799" y="43675"/>
                </a:lnTo>
                <a:lnTo>
                  <a:pt x="521208" y="57556"/>
                </a:lnTo>
                <a:lnTo>
                  <a:pt x="561886" y="76327"/>
                </a:lnTo>
                <a:lnTo>
                  <a:pt x="599363" y="99580"/>
                </a:lnTo>
                <a:lnTo>
                  <a:pt x="633247" y="126961"/>
                </a:lnTo>
                <a:lnTo>
                  <a:pt x="663092" y="158051"/>
                </a:lnTo>
                <a:lnTo>
                  <a:pt x="688467" y="192468"/>
                </a:lnTo>
                <a:lnTo>
                  <a:pt x="708952" y="229844"/>
                </a:lnTo>
                <a:lnTo>
                  <a:pt x="724115" y="269773"/>
                </a:lnTo>
                <a:lnTo>
                  <a:pt x="733526" y="311873"/>
                </a:lnTo>
                <a:lnTo>
                  <a:pt x="734072" y="319443"/>
                </a:lnTo>
                <a:lnTo>
                  <a:pt x="734072" y="209892"/>
                </a:lnTo>
                <a:lnTo>
                  <a:pt x="699833" y="152958"/>
                </a:lnTo>
                <a:lnTo>
                  <a:pt x="671690" y="119900"/>
                </a:lnTo>
                <a:lnTo>
                  <a:pt x="639584" y="90144"/>
                </a:lnTo>
                <a:lnTo>
                  <a:pt x="603910" y="64020"/>
                </a:lnTo>
                <a:lnTo>
                  <a:pt x="564997" y="41884"/>
                </a:lnTo>
                <a:lnTo>
                  <a:pt x="523240" y="24079"/>
                </a:lnTo>
                <a:lnTo>
                  <a:pt x="478980" y="10922"/>
                </a:lnTo>
                <a:lnTo>
                  <a:pt x="432587" y="2794"/>
                </a:lnTo>
                <a:lnTo>
                  <a:pt x="384429" y="0"/>
                </a:lnTo>
                <a:lnTo>
                  <a:pt x="336257" y="2794"/>
                </a:lnTo>
                <a:lnTo>
                  <a:pt x="289864" y="10922"/>
                </a:lnTo>
                <a:lnTo>
                  <a:pt x="245605" y="24079"/>
                </a:lnTo>
                <a:lnTo>
                  <a:pt x="203835" y="41884"/>
                </a:lnTo>
                <a:lnTo>
                  <a:pt x="164922" y="64020"/>
                </a:lnTo>
                <a:lnTo>
                  <a:pt x="129235" y="90144"/>
                </a:lnTo>
                <a:lnTo>
                  <a:pt x="97116" y="119900"/>
                </a:lnTo>
                <a:lnTo>
                  <a:pt x="68961" y="152958"/>
                </a:lnTo>
                <a:lnTo>
                  <a:pt x="45097" y="188963"/>
                </a:lnTo>
                <a:lnTo>
                  <a:pt x="25908" y="227596"/>
                </a:lnTo>
                <a:lnTo>
                  <a:pt x="11760" y="268503"/>
                </a:lnTo>
                <a:lnTo>
                  <a:pt x="2997" y="311340"/>
                </a:lnTo>
                <a:lnTo>
                  <a:pt x="0" y="355765"/>
                </a:lnTo>
                <a:lnTo>
                  <a:pt x="0" y="364998"/>
                </a:lnTo>
                <a:lnTo>
                  <a:pt x="7620" y="371094"/>
                </a:lnTo>
                <a:lnTo>
                  <a:pt x="9144" y="371094"/>
                </a:lnTo>
                <a:lnTo>
                  <a:pt x="12192" y="371094"/>
                </a:lnTo>
                <a:lnTo>
                  <a:pt x="13716" y="372618"/>
                </a:lnTo>
                <a:lnTo>
                  <a:pt x="16764" y="372618"/>
                </a:lnTo>
                <a:lnTo>
                  <a:pt x="22860" y="372618"/>
                </a:lnTo>
                <a:lnTo>
                  <a:pt x="24892" y="371094"/>
                </a:lnTo>
                <a:lnTo>
                  <a:pt x="25908" y="371094"/>
                </a:lnTo>
                <a:lnTo>
                  <a:pt x="33528" y="364998"/>
                </a:lnTo>
                <a:lnTo>
                  <a:pt x="33528" y="359486"/>
                </a:lnTo>
                <a:lnTo>
                  <a:pt x="34975" y="357581"/>
                </a:lnTo>
                <a:lnTo>
                  <a:pt x="51485" y="346087"/>
                </a:lnTo>
                <a:lnTo>
                  <a:pt x="84569" y="334886"/>
                </a:lnTo>
                <a:lnTo>
                  <a:pt x="138785" y="329844"/>
                </a:lnTo>
                <a:lnTo>
                  <a:pt x="193675" y="334860"/>
                </a:lnTo>
                <a:lnTo>
                  <a:pt x="242811" y="356933"/>
                </a:lnTo>
                <a:lnTo>
                  <a:pt x="249910" y="366890"/>
                </a:lnTo>
                <a:lnTo>
                  <a:pt x="254787" y="371094"/>
                </a:lnTo>
                <a:lnTo>
                  <a:pt x="256654" y="371094"/>
                </a:lnTo>
                <a:lnTo>
                  <a:pt x="258114" y="371386"/>
                </a:lnTo>
                <a:lnTo>
                  <a:pt x="259359" y="372618"/>
                </a:lnTo>
                <a:lnTo>
                  <a:pt x="262407" y="372618"/>
                </a:lnTo>
                <a:lnTo>
                  <a:pt x="268503" y="372618"/>
                </a:lnTo>
                <a:lnTo>
                  <a:pt x="273075" y="368046"/>
                </a:lnTo>
                <a:lnTo>
                  <a:pt x="273519" y="367372"/>
                </a:lnTo>
                <a:lnTo>
                  <a:pt x="274205" y="366864"/>
                </a:lnTo>
                <a:lnTo>
                  <a:pt x="330174" y="334886"/>
                </a:lnTo>
                <a:lnTo>
                  <a:pt x="384429" y="329844"/>
                </a:lnTo>
                <a:lnTo>
                  <a:pt x="439318" y="334860"/>
                </a:lnTo>
                <a:lnTo>
                  <a:pt x="488467" y="356933"/>
                </a:lnTo>
                <a:lnTo>
                  <a:pt x="495515" y="366890"/>
                </a:lnTo>
                <a:lnTo>
                  <a:pt x="500354" y="371094"/>
                </a:lnTo>
                <a:lnTo>
                  <a:pt x="502246" y="371094"/>
                </a:lnTo>
                <a:lnTo>
                  <a:pt x="503669" y="371373"/>
                </a:lnTo>
                <a:lnTo>
                  <a:pt x="504926" y="372618"/>
                </a:lnTo>
                <a:lnTo>
                  <a:pt x="507974" y="372618"/>
                </a:lnTo>
                <a:lnTo>
                  <a:pt x="514070" y="372618"/>
                </a:lnTo>
                <a:lnTo>
                  <a:pt x="518642" y="368046"/>
                </a:lnTo>
                <a:lnTo>
                  <a:pt x="521690" y="363474"/>
                </a:lnTo>
                <a:lnTo>
                  <a:pt x="526161" y="357581"/>
                </a:lnTo>
                <a:lnTo>
                  <a:pt x="542645" y="346087"/>
                </a:lnTo>
                <a:lnTo>
                  <a:pt x="575729" y="334886"/>
                </a:lnTo>
                <a:lnTo>
                  <a:pt x="629983" y="329844"/>
                </a:lnTo>
                <a:lnTo>
                  <a:pt x="684237" y="334860"/>
                </a:lnTo>
                <a:lnTo>
                  <a:pt x="717321" y="345897"/>
                </a:lnTo>
                <a:lnTo>
                  <a:pt x="733806" y="356933"/>
                </a:lnTo>
                <a:lnTo>
                  <a:pt x="736765" y="360248"/>
                </a:lnTo>
                <a:lnTo>
                  <a:pt x="736765" y="364998"/>
                </a:lnTo>
                <a:lnTo>
                  <a:pt x="744385" y="371094"/>
                </a:lnTo>
                <a:lnTo>
                  <a:pt x="747242" y="371094"/>
                </a:lnTo>
                <a:lnTo>
                  <a:pt x="753503" y="372237"/>
                </a:lnTo>
                <a:lnTo>
                  <a:pt x="759625" y="371094"/>
                </a:lnTo>
                <a:lnTo>
                  <a:pt x="761149" y="371094"/>
                </a:lnTo>
                <a:lnTo>
                  <a:pt x="768769" y="364998"/>
                </a:lnTo>
                <a:lnTo>
                  <a:pt x="768769" y="3557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2" name="object 152"/>
          <p:cNvGrpSpPr/>
          <p:nvPr/>
        </p:nvGrpSpPr>
        <p:grpSpPr>
          <a:xfrm>
            <a:off x="1667161" y="4828508"/>
            <a:ext cx="433705" cy="569595"/>
            <a:chOff x="1667161" y="4828508"/>
            <a:chExt cx="433705" cy="569595"/>
          </a:xfrm>
        </p:grpSpPr>
        <p:pic>
          <p:nvPicPr>
            <p:cNvPr id="153" name="object 15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754124" y="5248465"/>
              <a:ext cx="146399" cy="149637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1667154" y="4828514"/>
              <a:ext cx="433705" cy="435609"/>
            </a:xfrm>
            <a:custGeom>
              <a:avLst/>
              <a:gdLst/>
              <a:ahLst/>
              <a:cxnLst/>
              <a:rect l="l" t="t" r="r" b="b"/>
              <a:pathLst>
                <a:path w="433705" h="435610">
                  <a:moveTo>
                    <a:pt x="349288" y="174015"/>
                  </a:moveTo>
                  <a:lnTo>
                    <a:pt x="341668" y="167919"/>
                  </a:lnTo>
                  <a:lnTo>
                    <a:pt x="317284" y="167919"/>
                  </a:lnTo>
                  <a:lnTo>
                    <a:pt x="317284" y="200025"/>
                  </a:lnTo>
                  <a:lnTo>
                    <a:pt x="317284" y="235165"/>
                  </a:lnTo>
                  <a:lnTo>
                    <a:pt x="242506" y="235165"/>
                  </a:lnTo>
                  <a:lnTo>
                    <a:pt x="234886" y="242785"/>
                  </a:lnTo>
                  <a:lnTo>
                    <a:pt x="234886" y="317563"/>
                  </a:lnTo>
                  <a:lnTo>
                    <a:pt x="198310" y="317563"/>
                  </a:lnTo>
                  <a:lnTo>
                    <a:pt x="198310" y="242785"/>
                  </a:lnTo>
                  <a:lnTo>
                    <a:pt x="190690" y="235165"/>
                  </a:lnTo>
                  <a:lnTo>
                    <a:pt x="115925" y="235165"/>
                  </a:lnTo>
                  <a:lnTo>
                    <a:pt x="115925" y="200025"/>
                  </a:lnTo>
                  <a:lnTo>
                    <a:pt x="190690" y="200025"/>
                  </a:lnTo>
                  <a:lnTo>
                    <a:pt x="198310" y="192405"/>
                  </a:lnTo>
                  <a:lnTo>
                    <a:pt x="198310" y="117538"/>
                  </a:lnTo>
                  <a:lnTo>
                    <a:pt x="234886" y="117538"/>
                  </a:lnTo>
                  <a:lnTo>
                    <a:pt x="234886" y="192405"/>
                  </a:lnTo>
                  <a:lnTo>
                    <a:pt x="242506" y="200025"/>
                  </a:lnTo>
                  <a:lnTo>
                    <a:pt x="317284" y="200025"/>
                  </a:lnTo>
                  <a:lnTo>
                    <a:pt x="317284" y="167919"/>
                  </a:lnTo>
                  <a:lnTo>
                    <a:pt x="266890" y="167919"/>
                  </a:lnTo>
                  <a:lnTo>
                    <a:pt x="266890" y="91630"/>
                  </a:lnTo>
                  <a:lnTo>
                    <a:pt x="259270" y="85534"/>
                  </a:lnTo>
                  <a:lnTo>
                    <a:pt x="173837" y="85534"/>
                  </a:lnTo>
                  <a:lnTo>
                    <a:pt x="166217" y="91630"/>
                  </a:lnTo>
                  <a:lnTo>
                    <a:pt x="166217" y="167919"/>
                  </a:lnTo>
                  <a:lnTo>
                    <a:pt x="91541" y="167919"/>
                  </a:lnTo>
                  <a:lnTo>
                    <a:pt x="83921" y="174015"/>
                  </a:lnTo>
                  <a:lnTo>
                    <a:pt x="83921" y="261073"/>
                  </a:lnTo>
                  <a:lnTo>
                    <a:pt x="91541" y="268693"/>
                  </a:lnTo>
                  <a:lnTo>
                    <a:pt x="115925" y="268693"/>
                  </a:lnTo>
                  <a:lnTo>
                    <a:pt x="166217" y="268693"/>
                  </a:lnTo>
                  <a:lnTo>
                    <a:pt x="166217" y="343560"/>
                  </a:lnTo>
                  <a:lnTo>
                    <a:pt x="173837" y="351180"/>
                  </a:lnTo>
                  <a:lnTo>
                    <a:pt x="259270" y="351180"/>
                  </a:lnTo>
                  <a:lnTo>
                    <a:pt x="266890" y="343560"/>
                  </a:lnTo>
                  <a:lnTo>
                    <a:pt x="266890" y="268693"/>
                  </a:lnTo>
                  <a:lnTo>
                    <a:pt x="317284" y="268693"/>
                  </a:lnTo>
                  <a:lnTo>
                    <a:pt x="341668" y="268693"/>
                  </a:lnTo>
                  <a:lnTo>
                    <a:pt x="349288" y="261073"/>
                  </a:lnTo>
                  <a:lnTo>
                    <a:pt x="349288" y="174015"/>
                  </a:lnTo>
                  <a:close/>
                </a:path>
                <a:path w="433705" h="435610">
                  <a:moveTo>
                    <a:pt x="433197" y="218313"/>
                  </a:moveTo>
                  <a:lnTo>
                    <a:pt x="427443" y="168249"/>
                  </a:lnTo>
                  <a:lnTo>
                    <a:pt x="411060" y="122301"/>
                  </a:lnTo>
                  <a:lnTo>
                    <a:pt x="401193" y="106718"/>
                  </a:lnTo>
                  <a:lnTo>
                    <a:pt x="401193" y="218313"/>
                  </a:lnTo>
                  <a:lnTo>
                    <a:pt x="394614" y="267030"/>
                  </a:lnTo>
                  <a:lnTo>
                    <a:pt x="376047" y="311048"/>
                  </a:lnTo>
                  <a:lnTo>
                    <a:pt x="347218" y="348526"/>
                  </a:lnTo>
                  <a:lnTo>
                    <a:pt x="309880" y="377609"/>
                  </a:lnTo>
                  <a:lnTo>
                    <a:pt x="265760" y="396417"/>
                  </a:lnTo>
                  <a:lnTo>
                    <a:pt x="216598" y="403098"/>
                  </a:lnTo>
                  <a:lnTo>
                    <a:pt x="167436" y="396417"/>
                  </a:lnTo>
                  <a:lnTo>
                    <a:pt x="167144" y="396290"/>
                  </a:lnTo>
                  <a:lnTo>
                    <a:pt x="123317" y="377609"/>
                  </a:lnTo>
                  <a:lnTo>
                    <a:pt x="85979" y="348526"/>
                  </a:lnTo>
                  <a:lnTo>
                    <a:pt x="57150" y="311048"/>
                  </a:lnTo>
                  <a:lnTo>
                    <a:pt x="38582" y="267030"/>
                  </a:lnTo>
                  <a:lnTo>
                    <a:pt x="32004" y="218313"/>
                  </a:lnTo>
                  <a:lnTo>
                    <a:pt x="38582" y="169100"/>
                  </a:lnTo>
                  <a:lnTo>
                    <a:pt x="57150" y="124942"/>
                  </a:lnTo>
                  <a:lnTo>
                    <a:pt x="85979" y="87553"/>
                  </a:lnTo>
                  <a:lnTo>
                    <a:pt x="123317" y="58699"/>
                  </a:lnTo>
                  <a:lnTo>
                    <a:pt x="167436" y="40106"/>
                  </a:lnTo>
                  <a:lnTo>
                    <a:pt x="216598" y="33528"/>
                  </a:lnTo>
                  <a:lnTo>
                    <a:pt x="265760" y="40106"/>
                  </a:lnTo>
                  <a:lnTo>
                    <a:pt x="266052" y="40233"/>
                  </a:lnTo>
                  <a:lnTo>
                    <a:pt x="309880" y="58699"/>
                  </a:lnTo>
                  <a:lnTo>
                    <a:pt x="347218" y="87553"/>
                  </a:lnTo>
                  <a:lnTo>
                    <a:pt x="376047" y="124942"/>
                  </a:lnTo>
                  <a:lnTo>
                    <a:pt x="394614" y="169100"/>
                  </a:lnTo>
                  <a:lnTo>
                    <a:pt x="401193" y="218313"/>
                  </a:lnTo>
                  <a:lnTo>
                    <a:pt x="401193" y="106718"/>
                  </a:lnTo>
                  <a:lnTo>
                    <a:pt x="351790" y="47955"/>
                  </a:lnTo>
                  <a:lnTo>
                    <a:pt x="311569" y="22186"/>
                  </a:lnTo>
                  <a:lnTo>
                    <a:pt x="266052" y="5765"/>
                  </a:lnTo>
                  <a:lnTo>
                    <a:pt x="216598" y="0"/>
                  </a:lnTo>
                  <a:lnTo>
                    <a:pt x="167144" y="5765"/>
                  </a:lnTo>
                  <a:lnTo>
                    <a:pt x="121627" y="22186"/>
                  </a:lnTo>
                  <a:lnTo>
                    <a:pt x="81407" y="47955"/>
                  </a:lnTo>
                  <a:lnTo>
                    <a:pt x="47790" y="81762"/>
                  </a:lnTo>
                  <a:lnTo>
                    <a:pt x="22136" y="122301"/>
                  </a:lnTo>
                  <a:lnTo>
                    <a:pt x="5753" y="168249"/>
                  </a:lnTo>
                  <a:lnTo>
                    <a:pt x="0" y="218313"/>
                  </a:lnTo>
                  <a:lnTo>
                    <a:pt x="5753" y="267843"/>
                  </a:lnTo>
                  <a:lnTo>
                    <a:pt x="22136" y="313423"/>
                  </a:lnTo>
                  <a:lnTo>
                    <a:pt x="47790" y="353695"/>
                  </a:lnTo>
                  <a:lnTo>
                    <a:pt x="81407" y="387350"/>
                  </a:lnTo>
                  <a:lnTo>
                    <a:pt x="121627" y="413042"/>
                  </a:lnTo>
                  <a:lnTo>
                    <a:pt x="167144" y="429437"/>
                  </a:lnTo>
                  <a:lnTo>
                    <a:pt x="216598" y="435190"/>
                  </a:lnTo>
                  <a:lnTo>
                    <a:pt x="266052" y="429437"/>
                  </a:lnTo>
                  <a:lnTo>
                    <a:pt x="311569" y="413042"/>
                  </a:lnTo>
                  <a:lnTo>
                    <a:pt x="351790" y="387350"/>
                  </a:lnTo>
                  <a:lnTo>
                    <a:pt x="385406" y="353695"/>
                  </a:lnTo>
                  <a:lnTo>
                    <a:pt x="411060" y="313423"/>
                  </a:lnTo>
                  <a:lnTo>
                    <a:pt x="427443" y="267843"/>
                  </a:lnTo>
                  <a:lnTo>
                    <a:pt x="433197" y="2183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5" name="object 155"/>
          <p:cNvSpPr/>
          <p:nvPr/>
        </p:nvSpPr>
        <p:spPr>
          <a:xfrm>
            <a:off x="6136564" y="2257716"/>
            <a:ext cx="628650" cy="568960"/>
          </a:xfrm>
          <a:custGeom>
            <a:avLst/>
            <a:gdLst/>
            <a:ahLst/>
            <a:cxnLst/>
            <a:rect l="l" t="t" r="r" b="b"/>
            <a:pathLst>
              <a:path w="628650" h="568960">
                <a:moveTo>
                  <a:pt x="628472" y="177838"/>
                </a:moveTo>
                <a:lnTo>
                  <a:pt x="625348" y="132664"/>
                </a:lnTo>
                <a:lnTo>
                  <a:pt x="616089" y="88912"/>
                </a:lnTo>
                <a:lnTo>
                  <a:pt x="600824" y="46888"/>
                </a:lnTo>
                <a:lnTo>
                  <a:pt x="579704" y="6858"/>
                </a:lnTo>
                <a:lnTo>
                  <a:pt x="568794" y="0"/>
                </a:lnTo>
                <a:lnTo>
                  <a:pt x="562686" y="0"/>
                </a:lnTo>
                <a:lnTo>
                  <a:pt x="556742" y="2286"/>
                </a:lnTo>
                <a:lnTo>
                  <a:pt x="552170" y="6718"/>
                </a:lnTo>
                <a:lnTo>
                  <a:pt x="549884" y="12573"/>
                </a:lnTo>
                <a:lnTo>
                  <a:pt x="549884" y="18999"/>
                </a:lnTo>
                <a:lnTo>
                  <a:pt x="552170" y="25146"/>
                </a:lnTo>
                <a:lnTo>
                  <a:pt x="571347" y="60604"/>
                </a:lnTo>
                <a:lnTo>
                  <a:pt x="585216" y="98056"/>
                </a:lnTo>
                <a:lnTo>
                  <a:pt x="593623" y="137236"/>
                </a:lnTo>
                <a:lnTo>
                  <a:pt x="596455" y="177838"/>
                </a:lnTo>
                <a:lnTo>
                  <a:pt x="592759" y="223608"/>
                </a:lnTo>
                <a:lnTo>
                  <a:pt x="582053" y="267055"/>
                </a:lnTo>
                <a:lnTo>
                  <a:pt x="564921" y="307568"/>
                </a:lnTo>
                <a:lnTo>
                  <a:pt x="547598" y="335483"/>
                </a:lnTo>
                <a:lnTo>
                  <a:pt x="547598" y="419100"/>
                </a:lnTo>
                <a:lnTo>
                  <a:pt x="547598" y="432904"/>
                </a:lnTo>
                <a:lnTo>
                  <a:pt x="544550" y="439000"/>
                </a:lnTo>
                <a:lnTo>
                  <a:pt x="498957" y="476123"/>
                </a:lnTo>
                <a:lnTo>
                  <a:pt x="455053" y="502081"/>
                </a:lnTo>
                <a:lnTo>
                  <a:pt x="409105" y="521093"/>
                </a:lnTo>
                <a:lnTo>
                  <a:pt x="361886" y="532765"/>
                </a:lnTo>
                <a:lnTo>
                  <a:pt x="314236" y="536727"/>
                </a:lnTo>
                <a:lnTo>
                  <a:pt x="266573" y="532752"/>
                </a:lnTo>
                <a:lnTo>
                  <a:pt x="219303" y="520992"/>
                </a:lnTo>
                <a:lnTo>
                  <a:pt x="173126" y="501751"/>
                </a:lnTo>
                <a:lnTo>
                  <a:pt x="128778" y="475348"/>
                </a:lnTo>
                <a:lnTo>
                  <a:pt x="86969" y="442048"/>
                </a:lnTo>
                <a:lnTo>
                  <a:pt x="79349" y="424484"/>
                </a:lnTo>
                <a:lnTo>
                  <a:pt x="80543" y="414972"/>
                </a:lnTo>
                <a:lnTo>
                  <a:pt x="85445" y="406908"/>
                </a:lnTo>
                <a:lnTo>
                  <a:pt x="92608" y="398945"/>
                </a:lnTo>
                <a:lnTo>
                  <a:pt x="108546" y="414883"/>
                </a:lnTo>
                <a:lnTo>
                  <a:pt x="143637" y="441464"/>
                </a:lnTo>
                <a:lnTo>
                  <a:pt x="182257" y="463016"/>
                </a:lnTo>
                <a:lnTo>
                  <a:pt x="223901" y="479031"/>
                </a:lnTo>
                <a:lnTo>
                  <a:pt x="268058" y="489000"/>
                </a:lnTo>
                <a:lnTo>
                  <a:pt x="314236" y="492442"/>
                </a:lnTo>
                <a:lnTo>
                  <a:pt x="360756" y="489000"/>
                </a:lnTo>
                <a:lnTo>
                  <a:pt x="405130" y="479031"/>
                </a:lnTo>
                <a:lnTo>
                  <a:pt x="446874" y="463016"/>
                </a:lnTo>
                <a:lnTo>
                  <a:pt x="485508" y="441464"/>
                </a:lnTo>
                <a:lnTo>
                  <a:pt x="520547" y="414883"/>
                </a:lnTo>
                <a:lnTo>
                  <a:pt x="534517" y="400850"/>
                </a:lnTo>
                <a:lnTo>
                  <a:pt x="539978" y="406908"/>
                </a:lnTo>
                <a:lnTo>
                  <a:pt x="546074" y="411480"/>
                </a:lnTo>
                <a:lnTo>
                  <a:pt x="547598" y="419100"/>
                </a:lnTo>
                <a:lnTo>
                  <a:pt x="547598" y="335483"/>
                </a:lnTo>
                <a:lnTo>
                  <a:pt x="513715" y="377520"/>
                </a:lnTo>
                <a:lnTo>
                  <a:pt x="480809" y="405777"/>
                </a:lnTo>
                <a:lnTo>
                  <a:pt x="443839" y="428777"/>
                </a:lnTo>
                <a:lnTo>
                  <a:pt x="403352" y="445922"/>
                </a:lnTo>
                <a:lnTo>
                  <a:pt x="359956" y="456641"/>
                </a:lnTo>
                <a:lnTo>
                  <a:pt x="314236" y="460349"/>
                </a:lnTo>
                <a:lnTo>
                  <a:pt x="268541" y="456641"/>
                </a:lnTo>
                <a:lnTo>
                  <a:pt x="225158" y="445922"/>
                </a:lnTo>
                <a:lnTo>
                  <a:pt x="184683" y="428777"/>
                </a:lnTo>
                <a:lnTo>
                  <a:pt x="147701" y="405777"/>
                </a:lnTo>
                <a:lnTo>
                  <a:pt x="114795" y="377520"/>
                </a:lnTo>
                <a:lnTo>
                  <a:pt x="86563" y="344589"/>
                </a:lnTo>
                <a:lnTo>
                  <a:pt x="63576" y="307568"/>
                </a:lnTo>
                <a:lnTo>
                  <a:pt x="46431" y="267055"/>
                </a:lnTo>
                <a:lnTo>
                  <a:pt x="35712" y="223608"/>
                </a:lnTo>
                <a:lnTo>
                  <a:pt x="32016" y="177838"/>
                </a:lnTo>
                <a:lnTo>
                  <a:pt x="34874" y="137236"/>
                </a:lnTo>
                <a:lnTo>
                  <a:pt x="43446" y="98056"/>
                </a:lnTo>
                <a:lnTo>
                  <a:pt x="57772" y="60604"/>
                </a:lnTo>
                <a:lnTo>
                  <a:pt x="77825" y="25146"/>
                </a:lnTo>
                <a:lnTo>
                  <a:pt x="79895" y="18999"/>
                </a:lnTo>
                <a:lnTo>
                  <a:pt x="79540" y="12573"/>
                </a:lnTo>
                <a:lnTo>
                  <a:pt x="77177" y="6718"/>
                </a:lnTo>
                <a:lnTo>
                  <a:pt x="73253" y="2286"/>
                </a:lnTo>
                <a:lnTo>
                  <a:pt x="67106" y="0"/>
                </a:lnTo>
                <a:lnTo>
                  <a:pt x="60680" y="0"/>
                </a:lnTo>
                <a:lnTo>
                  <a:pt x="28333" y="46888"/>
                </a:lnTo>
                <a:lnTo>
                  <a:pt x="12585" y="88912"/>
                </a:lnTo>
                <a:lnTo>
                  <a:pt x="3149" y="132664"/>
                </a:lnTo>
                <a:lnTo>
                  <a:pt x="0" y="177838"/>
                </a:lnTo>
                <a:lnTo>
                  <a:pt x="3441" y="224066"/>
                </a:lnTo>
                <a:lnTo>
                  <a:pt x="13398" y="268274"/>
                </a:lnTo>
                <a:lnTo>
                  <a:pt x="29400" y="309956"/>
                </a:lnTo>
                <a:lnTo>
                  <a:pt x="50914" y="348627"/>
                </a:lnTo>
                <a:lnTo>
                  <a:pt x="71386" y="375729"/>
                </a:lnTo>
                <a:lnTo>
                  <a:pt x="62585" y="385572"/>
                </a:lnTo>
                <a:lnTo>
                  <a:pt x="50787" y="404825"/>
                </a:lnTo>
                <a:lnTo>
                  <a:pt x="47459" y="426389"/>
                </a:lnTo>
                <a:lnTo>
                  <a:pt x="52463" y="447370"/>
                </a:lnTo>
                <a:lnTo>
                  <a:pt x="103301" y="495960"/>
                </a:lnTo>
                <a:lnTo>
                  <a:pt x="142938" y="521741"/>
                </a:lnTo>
                <a:lnTo>
                  <a:pt x="184188" y="542086"/>
                </a:lnTo>
                <a:lnTo>
                  <a:pt x="226707" y="556831"/>
                </a:lnTo>
                <a:lnTo>
                  <a:pt x="270179" y="565810"/>
                </a:lnTo>
                <a:lnTo>
                  <a:pt x="314236" y="568833"/>
                </a:lnTo>
                <a:lnTo>
                  <a:pt x="358292" y="565810"/>
                </a:lnTo>
                <a:lnTo>
                  <a:pt x="401701" y="556895"/>
                </a:lnTo>
                <a:lnTo>
                  <a:pt x="444093" y="542277"/>
                </a:lnTo>
                <a:lnTo>
                  <a:pt x="485089" y="522198"/>
                </a:lnTo>
                <a:lnTo>
                  <a:pt x="524281" y="496849"/>
                </a:lnTo>
                <a:lnTo>
                  <a:pt x="561314" y="466432"/>
                </a:lnTo>
                <a:lnTo>
                  <a:pt x="579704" y="426808"/>
                </a:lnTo>
                <a:lnTo>
                  <a:pt x="579437" y="414515"/>
                </a:lnTo>
                <a:lnTo>
                  <a:pt x="576453" y="403110"/>
                </a:lnTo>
                <a:lnTo>
                  <a:pt x="570865" y="392861"/>
                </a:lnTo>
                <a:lnTo>
                  <a:pt x="556590" y="377024"/>
                </a:lnTo>
                <a:lnTo>
                  <a:pt x="577938" y="348627"/>
                </a:lnTo>
                <a:lnTo>
                  <a:pt x="599325" y="309956"/>
                </a:lnTo>
                <a:lnTo>
                  <a:pt x="615188" y="268274"/>
                </a:lnTo>
                <a:lnTo>
                  <a:pt x="625068" y="224066"/>
                </a:lnTo>
                <a:lnTo>
                  <a:pt x="628472" y="1778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6" name="object 156"/>
          <p:cNvPicPr/>
          <p:nvPr/>
        </p:nvPicPr>
        <p:blipFill>
          <a:blip r:embed="rId86" cstate="print"/>
          <a:stretch>
            <a:fillRect/>
          </a:stretch>
        </p:blipFill>
        <p:spPr>
          <a:xfrm>
            <a:off x="6952678" y="2379059"/>
            <a:ext cx="181546" cy="180213"/>
          </a:xfrm>
          <a:prstGeom prst="rect">
            <a:avLst/>
          </a:prstGeom>
        </p:spPr>
      </p:pic>
      <p:pic>
        <p:nvPicPr>
          <p:cNvPr id="157" name="object 157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6617112" y="2183606"/>
            <a:ext cx="105251" cy="105346"/>
          </a:xfrm>
          <a:prstGeom prst="rect">
            <a:avLst/>
          </a:prstGeom>
        </p:spPr>
      </p:pic>
      <p:pic>
        <p:nvPicPr>
          <p:cNvPr id="158" name="object 158"/>
          <p:cNvPicPr/>
          <p:nvPr/>
        </p:nvPicPr>
        <p:blipFill>
          <a:blip r:embed="rId88" cstate="print"/>
          <a:stretch>
            <a:fillRect/>
          </a:stretch>
        </p:blipFill>
        <p:spPr>
          <a:xfrm>
            <a:off x="6171628" y="2183606"/>
            <a:ext cx="106775" cy="105346"/>
          </a:xfrm>
          <a:prstGeom prst="rect">
            <a:avLst/>
          </a:prstGeom>
        </p:spPr>
      </p:pic>
      <p:sp>
        <p:nvSpPr>
          <p:cNvPr id="159" name="object 159"/>
          <p:cNvSpPr/>
          <p:nvPr/>
        </p:nvSpPr>
        <p:spPr>
          <a:xfrm>
            <a:off x="6435566" y="2589847"/>
            <a:ext cx="624205" cy="533400"/>
          </a:xfrm>
          <a:custGeom>
            <a:avLst/>
            <a:gdLst/>
            <a:ahLst/>
            <a:cxnLst/>
            <a:rect l="l" t="t" r="r" b="b"/>
            <a:pathLst>
              <a:path w="624204" h="533400">
                <a:moveTo>
                  <a:pt x="0" y="358806"/>
                </a:moveTo>
                <a:lnTo>
                  <a:pt x="0" y="268700"/>
                </a:lnTo>
                <a:lnTo>
                  <a:pt x="6096" y="261080"/>
                </a:lnTo>
                <a:lnTo>
                  <a:pt x="24384" y="261080"/>
                </a:lnTo>
                <a:lnTo>
                  <a:pt x="32004" y="268700"/>
                </a:lnTo>
                <a:lnTo>
                  <a:pt x="32004" y="358806"/>
                </a:lnTo>
                <a:lnTo>
                  <a:pt x="39293" y="403495"/>
                </a:lnTo>
                <a:lnTo>
                  <a:pt x="59548" y="442456"/>
                </a:lnTo>
                <a:lnTo>
                  <a:pt x="90351" y="473273"/>
                </a:lnTo>
                <a:lnTo>
                  <a:pt x="129283" y="493534"/>
                </a:lnTo>
                <a:lnTo>
                  <a:pt x="173926" y="500824"/>
                </a:lnTo>
                <a:lnTo>
                  <a:pt x="448437" y="500824"/>
                </a:lnTo>
                <a:lnTo>
                  <a:pt x="493823" y="493534"/>
                </a:lnTo>
                <a:lnTo>
                  <a:pt x="533206" y="473273"/>
                </a:lnTo>
                <a:lnTo>
                  <a:pt x="564241" y="442456"/>
                </a:lnTo>
                <a:lnTo>
                  <a:pt x="584582" y="403495"/>
                </a:lnTo>
                <a:lnTo>
                  <a:pt x="591883" y="358806"/>
                </a:lnTo>
                <a:lnTo>
                  <a:pt x="591883" y="7619"/>
                </a:lnTo>
                <a:lnTo>
                  <a:pt x="599503" y="0"/>
                </a:lnTo>
                <a:lnTo>
                  <a:pt x="616267" y="0"/>
                </a:lnTo>
                <a:lnTo>
                  <a:pt x="623887" y="7619"/>
                </a:lnTo>
                <a:lnTo>
                  <a:pt x="623887" y="358806"/>
                </a:lnTo>
                <a:lnTo>
                  <a:pt x="617671" y="405107"/>
                </a:lnTo>
                <a:lnTo>
                  <a:pt x="600096" y="446704"/>
                </a:lnTo>
                <a:lnTo>
                  <a:pt x="572773" y="481941"/>
                </a:lnTo>
                <a:lnTo>
                  <a:pt x="537315" y="509160"/>
                </a:lnTo>
                <a:lnTo>
                  <a:pt x="495333" y="526706"/>
                </a:lnTo>
                <a:lnTo>
                  <a:pt x="448437" y="532923"/>
                </a:lnTo>
                <a:lnTo>
                  <a:pt x="173926" y="532923"/>
                </a:lnTo>
                <a:lnTo>
                  <a:pt x="127672" y="526706"/>
                </a:lnTo>
                <a:lnTo>
                  <a:pt x="86120" y="509160"/>
                </a:lnTo>
                <a:lnTo>
                  <a:pt x="50923" y="481941"/>
                </a:lnTo>
                <a:lnTo>
                  <a:pt x="23734" y="446704"/>
                </a:lnTo>
                <a:lnTo>
                  <a:pt x="6209" y="405107"/>
                </a:lnTo>
                <a:lnTo>
                  <a:pt x="0" y="3588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0" name="object 160"/>
          <p:cNvGrpSpPr/>
          <p:nvPr/>
        </p:nvGrpSpPr>
        <p:grpSpPr>
          <a:xfrm>
            <a:off x="7465218" y="4434458"/>
            <a:ext cx="758190" cy="963930"/>
            <a:chOff x="7465218" y="4434458"/>
            <a:chExt cx="758190" cy="963930"/>
          </a:xfrm>
        </p:grpSpPr>
        <p:sp>
          <p:nvSpPr>
            <p:cNvPr id="161" name="object 161"/>
            <p:cNvSpPr/>
            <p:nvPr/>
          </p:nvSpPr>
          <p:spPr>
            <a:xfrm>
              <a:off x="7465218" y="4434458"/>
              <a:ext cx="758190" cy="963930"/>
            </a:xfrm>
            <a:custGeom>
              <a:avLst/>
              <a:gdLst/>
              <a:ahLst/>
              <a:cxnLst/>
              <a:rect l="l" t="t" r="r" b="b"/>
              <a:pathLst>
                <a:path w="758190" h="963929">
                  <a:moveTo>
                    <a:pt x="0" y="957548"/>
                  </a:moveTo>
                  <a:lnTo>
                    <a:pt x="0" y="7715"/>
                  </a:lnTo>
                  <a:lnTo>
                    <a:pt x="7619" y="0"/>
                  </a:lnTo>
                  <a:lnTo>
                    <a:pt x="751998" y="0"/>
                  </a:lnTo>
                  <a:lnTo>
                    <a:pt x="758094" y="7715"/>
                  </a:lnTo>
                  <a:lnTo>
                    <a:pt x="758094" y="957548"/>
                  </a:lnTo>
                  <a:lnTo>
                    <a:pt x="751998" y="963644"/>
                  </a:lnTo>
                  <a:lnTo>
                    <a:pt x="726090" y="963644"/>
                  </a:lnTo>
                  <a:lnTo>
                    <a:pt x="726090" y="32099"/>
                  </a:lnTo>
                  <a:lnTo>
                    <a:pt x="32004" y="32099"/>
                  </a:lnTo>
                  <a:lnTo>
                    <a:pt x="32004" y="963644"/>
                  </a:lnTo>
                  <a:lnTo>
                    <a:pt x="7619" y="963644"/>
                  </a:lnTo>
                  <a:lnTo>
                    <a:pt x="0" y="957548"/>
                  </a:lnTo>
                  <a:close/>
                </a:path>
                <a:path w="758190" h="963929">
                  <a:moveTo>
                    <a:pt x="32004" y="963644"/>
                  </a:moveTo>
                  <a:lnTo>
                    <a:pt x="32004" y="931545"/>
                  </a:lnTo>
                  <a:lnTo>
                    <a:pt x="726090" y="931545"/>
                  </a:lnTo>
                  <a:lnTo>
                    <a:pt x="726090" y="963644"/>
                  </a:lnTo>
                  <a:lnTo>
                    <a:pt x="32004" y="9636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585710" y="4545949"/>
              <a:ext cx="215074" cy="203120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585710" y="4814791"/>
              <a:ext cx="215074" cy="204597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585710" y="5084968"/>
              <a:ext cx="216598" cy="20312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7837348" y="4588763"/>
              <a:ext cx="266065" cy="657225"/>
            </a:xfrm>
            <a:custGeom>
              <a:avLst/>
              <a:gdLst/>
              <a:ahLst/>
              <a:cxnLst/>
              <a:rect l="l" t="t" r="r" b="b"/>
              <a:pathLst>
                <a:path w="266065" h="657225">
                  <a:moveTo>
                    <a:pt x="175450" y="546735"/>
                  </a:moveTo>
                  <a:lnTo>
                    <a:pt x="167830" y="539115"/>
                  </a:lnTo>
                  <a:lnTo>
                    <a:pt x="6197" y="539115"/>
                  </a:lnTo>
                  <a:lnTo>
                    <a:pt x="0" y="546735"/>
                  </a:lnTo>
                  <a:lnTo>
                    <a:pt x="0" y="563499"/>
                  </a:lnTo>
                  <a:lnTo>
                    <a:pt x="6197" y="571119"/>
                  </a:lnTo>
                  <a:lnTo>
                    <a:pt x="160210" y="571119"/>
                  </a:lnTo>
                  <a:lnTo>
                    <a:pt x="167830" y="571119"/>
                  </a:lnTo>
                  <a:lnTo>
                    <a:pt x="175450" y="563499"/>
                  </a:lnTo>
                  <a:lnTo>
                    <a:pt x="175450" y="546735"/>
                  </a:lnTo>
                  <a:close/>
                </a:path>
                <a:path w="266065" h="657225">
                  <a:moveTo>
                    <a:pt x="175450" y="276428"/>
                  </a:moveTo>
                  <a:lnTo>
                    <a:pt x="167830" y="268706"/>
                  </a:lnTo>
                  <a:lnTo>
                    <a:pt x="6197" y="268706"/>
                  </a:lnTo>
                  <a:lnTo>
                    <a:pt x="0" y="276428"/>
                  </a:lnTo>
                  <a:lnTo>
                    <a:pt x="0" y="294716"/>
                  </a:lnTo>
                  <a:lnTo>
                    <a:pt x="6197" y="300812"/>
                  </a:lnTo>
                  <a:lnTo>
                    <a:pt x="160210" y="300812"/>
                  </a:lnTo>
                  <a:lnTo>
                    <a:pt x="167830" y="300812"/>
                  </a:lnTo>
                  <a:lnTo>
                    <a:pt x="175450" y="294716"/>
                  </a:lnTo>
                  <a:lnTo>
                    <a:pt x="175450" y="276428"/>
                  </a:lnTo>
                  <a:close/>
                </a:path>
                <a:path w="266065" h="657225">
                  <a:moveTo>
                    <a:pt x="175450" y="7620"/>
                  </a:moveTo>
                  <a:lnTo>
                    <a:pt x="167830" y="0"/>
                  </a:lnTo>
                  <a:lnTo>
                    <a:pt x="6197" y="0"/>
                  </a:lnTo>
                  <a:lnTo>
                    <a:pt x="0" y="7620"/>
                  </a:lnTo>
                  <a:lnTo>
                    <a:pt x="0" y="24384"/>
                  </a:lnTo>
                  <a:lnTo>
                    <a:pt x="6197" y="32004"/>
                  </a:lnTo>
                  <a:lnTo>
                    <a:pt x="160210" y="32004"/>
                  </a:lnTo>
                  <a:lnTo>
                    <a:pt x="167830" y="32004"/>
                  </a:lnTo>
                  <a:lnTo>
                    <a:pt x="175450" y="24384"/>
                  </a:lnTo>
                  <a:lnTo>
                    <a:pt x="175450" y="7620"/>
                  </a:lnTo>
                  <a:close/>
                </a:path>
                <a:path w="266065" h="657225">
                  <a:moveTo>
                    <a:pt x="265468" y="632282"/>
                  </a:moveTo>
                  <a:lnTo>
                    <a:pt x="259372" y="624662"/>
                  </a:lnTo>
                  <a:lnTo>
                    <a:pt x="6197" y="624662"/>
                  </a:lnTo>
                  <a:lnTo>
                    <a:pt x="0" y="632282"/>
                  </a:lnTo>
                  <a:lnTo>
                    <a:pt x="0" y="649046"/>
                  </a:lnTo>
                  <a:lnTo>
                    <a:pt x="6197" y="656666"/>
                  </a:lnTo>
                  <a:lnTo>
                    <a:pt x="250228" y="656666"/>
                  </a:lnTo>
                  <a:lnTo>
                    <a:pt x="259372" y="656666"/>
                  </a:lnTo>
                  <a:lnTo>
                    <a:pt x="265468" y="649046"/>
                  </a:lnTo>
                  <a:lnTo>
                    <a:pt x="265468" y="632282"/>
                  </a:lnTo>
                  <a:close/>
                </a:path>
                <a:path w="266065" h="657225">
                  <a:moveTo>
                    <a:pt x="265468" y="361861"/>
                  </a:moveTo>
                  <a:lnTo>
                    <a:pt x="259372" y="354241"/>
                  </a:lnTo>
                  <a:lnTo>
                    <a:pt x="6197" y="354241"/>
                  </a:lnTo>
                  <a:lnTo>
                    <a:pt x="0" y="361861"/>
                  </a:lnTo>
                  <a:lnTo>
                    <a:pt x="0" y="380238"/>
                  </a:lnTo>
                  <a:lnTo>
                    <a:pt x="6197" y="387858"/>
                  </a:lnTo>
                  <a:lnTo>
                    <a:pt x="250228" y="387858"/>
                  </a:lnTo>
                  <a:lnTo>
                    <a:pt x="259372" y="387858"/>
                  </a:lnTo>
                  <a:lnTo>
                    <a:pt x="265468" y="380238"/>
                  </a:lnTo>
                  <a:lnTo>
                    <a:pt x="265468" y="361861"/>
                  </a:lnTo>
                  <a:close/>
                </a:path>
                <a:path w="266065" h="657225">
                  <a:moveTo>
                    <a:pt x="265468" y="93167"/>
                  </a:moveTo>
                  <a:lnTo>
                    <a:pt x="259372" y="85547"/>
                  </a:lnTo>
                  <a:lnTo>
                    <a:pt x="6197" y="85547"/>
                  </a:lnTo>
                  <a:lnTo>
                    <a:pt x="0" y="93167"/>
                  </a:lnTo>
                  <a:lnTo>
                    <a:pt x="0" y="109931"/>
                  </a:lnTo>
                  <a:lnTo>
                    <a:pt x="6197" y="117551"/>
                  </a:lnTo>
                  <a:lnTo>
                    <a:pt x="250228" y="117551"/>
                  </a:lnTo>
                  <a:lnTo>
                    <a:pt x="259372" y="117551"/>
                  </a:lnTo>
                  <a:lnTo>
                    <a:pt x="265468" y="109931"/>
                  </a:lnTo>
                  <a:lnTo>
                    <a:pt x="265468" y="931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object 166"/>
          <p:cNvSpPr/>
          <p:nvPr/>
        </p:nvSpPr>
        <p:spPr>
          <a:xfrm>
            <a:off x="8284368" y="4552093"/>
            <a:ext cx="248920" cy="664845"/>
          </a:xfrm>
          <a:custGeom>
            <a:avLst/>
            <a:gdLst/>
            <a:ahLst/>
            <a:cxnLst/>
            <a:rect l="l" t="t" r="r" b="b"/>
            <a:pathLst>
              <a:path w="248920" h="664845">
                <a:moveTo>
                  <a:pt x="0" y="561974"/>
                </a:moveTo>
                <a:lnTo>
                  <a:pt x="0" y="554354"/>
                </a:lnTo>
                <a:lnTo>
                  <a:pt x="97631" y="13715"/>
                </a:lnTo>
                <a:lnTo>
                  <a:pt x="97631" y="9143"/>
                </a:lnTo>
                <a:lnTo>
                  <a:pt x="103727" y="3048"/>
                </a:lnTo>
                <a:lnTo>
                  <a:pt x="106775" y="1523"/>
                </a:lnTo>
                <a:lnTo>
                  <a:pt x="111347" y="0"/>
                </a:lnTo>
                <a:lnTo>
                  <a:pt x="115919" y="1523"/>
                </a:lnTo>
                <a:lnTo>
                  <a:pt x="234886" y="22860"/>
                </a:lnTo>
                <a:lnTo>
                  <a:pt x="242506" y="24383"/>
                </a:lnTo>
                <a:lnTo>
                  <a:pt x="248602" y="32099"/>
                </a:lnTo>
                <a:lnTo>
                  <a:pt x="247078" y="41243"/>
                </a:lnTo>
                <a:lnTo>
                  <a:pt x="213550" y="226873"/>
                </a:lnTo>
                <a:lnTo>
                  <a:pt x="213550" y="51911"/>
                </a:lnTo>
                <a:lnTo>
                  <a:pt x="126587" y="35147"/>
                </a:lnTo>
                <a:lnTo>
                  <a:pt x="32004" y="554354"/>
                </a:lnTo>
                <a:lnTo>
                  <a:pt x="32004" y="625093"/>
                </a:lnTo>
                <a:lnTo>
                  <a:pt x="0" y="561974"/>
                </a:lnTo>
                <a:close/>
              </a:path>
              <a:path w="248920" h="664845">
                <a:moveTo>
                  <a:pt x="32004" y="625093"/>
                </a:moveTo>
                <a:lnTo>
                  <a:pt x="32004" y="554354"/>
                </a:lnTo>
                <a:lnTo>
                  <a:pt x="65532" y="621506"/>
                </a:lnTo>
                <a:lnTo>
                  <a:pt x="118967" y="571118"/>
                </a:lnTo>
                <a:lnTo>
                  <a:pt x="213550" y="51911"/>
                </a:lnTo>
                <a:lnTo>
                  <a:pt x="213550" y="226873"/>
                </a:lnTo>
                <a:lnTo>
                  <a:pt x="149447" y="581786"/>
                </a:lnTo>
                <a:lnTo>
                  <a:pt x="149447" y="584834"/>
                </a:lnTo>
                <a:lnTo>
                  <a:pt x="147923" y="587882"/>
                </a:lnTo>
                <a:lnTo>
                  <a:pt x="144875" y="590930"/>
                </a:lnTo>
                <a:lnTo>
                  <a:pt x="71723" y="659701"/>
                </a:lnTo>
                <a:lnTo>
                  <a:pt x="68580" y="662749"/>
                </a:lnTo>
                <a:lnTo>
                  <a:pt x="65532" y="664273"/>
                </a:lnTo>
                <a:lnTo>
                  <a:pt x="57912" y="664273"/>
                </a:lnTo>
                <a:lnTo>
                  <a:pt x="53340" y="662749"/>
                </a:lnTo>
                <a:lnTo>
                  <a:pt x="48768" y="659701"/>
                </a:lnTo>
                <a:lnTo>
                  <a:pt x="47244" y="655129"/>
                </a:lnTo>
                <a:lnTo>
                  <a:pt x="32004" y="6250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7" name="object 167"/>
          <p:cNvGrpSpPr/>
          <p:nvPr/>
        </p:nvGrpSpPr>
        <p:grpSpPr>
          <a:xfrm>
            <a:off x="2701385" y="5065204"/>
            <a:ext cx="882015" cy="353060"/>
            <a:chOff x="2701385" y="5065204"/>
            <a:chExt cx="882015" cy="353060"/>
          </a:xfrm>
        </p:grpSpPr>
        <p:sp>
          <p:nvSpPr>
            <p:cNvPr id="168" name="object 168"/>
            <p:cNvSpPr/>
            <p:nvPr/>
          </p:nvSpPr>
          <p:spPr>
            <a:xfrm>
              <a:off x="2701385" y="5065204"/>
              <a:ext cx="882015" cy="353060"/>
            </a:xfrm>
            <a:custGeom>
              <a:avLst/>
              <a:gdLst/>
              <a:ahLst/>
              <a:cxnLst/>
              <a:rect l="l" t="t" r="r" b="b"/>
              <a:pathLst>
                <a:path w="882014" h="353060">
                  <a:moveTo>
                    <a:pt x="0" y="175545"/>
                  </a:moveTo>
                  <a:lnTo>
                    <a:pt x="6328" y="129138"/>
                  </a:lnTo>
                  <a:lnTo>
                    <a:pt x="24182" y="87277"/>
                  </a:lnTo>
                  <a:lnTo>
                    <a:pt x="51863" y="51696"/>
                  </a:lnTo>
                  <a:lnTo>
                    <a:pt x="87672" y="24133"/>
                  </a:lnTo>
                  <a:lnTo>
                    <a:pt x="129910" y="6322"/>
                  </a:lnTo>
                  <a:lnTo>
                    <a:pt x="176879" y="0"/>
                  </a:lnTo>
                  <a:lnTo>
                    <a:pt x="704754" y="0"/>
                  </a:lnTo>
                  <a:lnTo>
                    <a:pt x="751756" y="6322"/>
                  </a:lnTo>
                  <a:lnTo>
                    <a:pt x="794003" y="24133"/>
                  </a:lnTo>
                  <a:lnTo>
                    <a:pt x="829806" y="51696"/>
                  </a:lnTo>
                  <a:lnTo>
                    <a:pt x="857472" y="87277"/>
                  </a:lnTo>
                  <a:lnTo>
                    <a:pt x="875311" y="129138"/>
                  </a:lnTo>
                  <a:lnTo>
                    <a:pt x="881633" y="175545"/>
                  </a:lnTo>
                  <a:lnTo>
                    <a:pt x="875311" y="222634"/>
                  </a:lnTo>
                  <a:lnTo>
                    <a:pt x="857472" y="264953"/>
                  </a:lnTo>
                  <a:lnTo>
                    <a:pt x="829806" y="300811"/>
                  </a:lnTo>
                  <a:lnTo>
                    <a:pt x="794003" y="328517"/>
                  </a:lnTo>
                  <a:lnTo>
                    <a:pt x="751756" y="346380"/>
                  </a:lnTo>
                  <a:lnTo>
                    <a:pt x="704754" y="352710"/>
                  </a:lnTo>
                  <a:lnTo>
                    <a:pt x="176879" y="352710"/>
                  </a:lnTo>
                  <a:lnTo>
                    <a:pt x="129910" y="346380"/>
                  </a:lnTo>
                  <a:lnTo>
                    <a:pt x="87672" y="328517"/>
                  </a:lnTo>
                  <a:lnTo>
                    <a:pt x="51863" y="300811"/>
                  </a:lnTo>
                  <a:lnTo>
                    <a:pt x="24182" y="264953"/>
                  </a:lnTo>
                  <a:lnTo>
                    <a:pt x="6328" y="222634"/>
                  </a:lnTo>
                  <a:lnTo>
                    <a:pt x="0" y="17554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853975" y="5217890"/>
              <a:ext cx="82296" cy="93154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959131" y="5175123"/>
              <a:ext cx="459105" cy="154209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5741479" y="5065204"/>
            <a:ext cx="741680" cy="353060"/>
            <a:chOff x="5741479" y="5065204"/>
            <a:chExt cx="741680" cy="353060"/>
          </a:xfrm>
        </p:grpSpPr>
        <p:sp>
          <p:nvSpPr>
            <p:cNvPr id="172" name="object 172"/>
            <p:cNvSpPr/>
            <p:nvPr/>
          </p:nvSpPr>
          <p:spPr>
            <a:xfrm>
              <a:off x="5741479" y="5065204"/>
              <a:ext cx="741680" cy="353060"/>
            </a:xfrm>
            <a:custGeom>
              <a:avLst/>
              <a:gdLst/>
              <a:ahLst/>
              <a:cxnLst/>
              <a:rect l="l" t="t" r="r" b="b"/>
              <a:pathLst>
                <a:path w="741679" h="353060">
                  <a:moveTo>
                    <a:pt x="0" y="175545"/>
                  </a:moveTo>
                  <a:lnTo>
                    <a:pt x="6329" y="129138"/>
                  </a:lnTo>
                  <a:lnTo>
                    <a:pt x="24186" y="87277"/>
                  </a:lnTo>
                  <a:lnTo>
                    <a:pt x="51875" y="51696"/>
                  </a:lnTo>
                  <a:lnTo>
                    <a:pt x="87700" y="24133"/>
                  </a:lnTo>
                  <a:lnTo>
                    <a:pt x="129965" y="6322"/>
                  </a:lnTo>
                  <a:lnTo>
                    <a:pt x="176974" y="0"/>
                  </a:lnTo>
                  <a:lnTo>
                    <a:pt x="565975" y="0"/>
                  </a:lnTo>
                  <a:lnTo>
                    <a:pt x="612864" y="6322"/>
                  </a:lnTo>
                  <a:lnTo>
                    <a:pt x="654829" y="24133"/>
                  </a:lnTo>
                  <a:lnTo>
                    <a:pt x="690264" y="51696"/>
                  </a:lnTo>
                  <a:lnTo>
                    <a:pt x="717564" y="87277"/>
                  </a:lnTo>
                  <a:lnTo>
                    <a:pt x="735121" y="129138"/>
                  </a:lnTo>
                  <a:lnTo>
                    <a:pt x="741330" y="175545"/>
                  </a:lnTo>
                  <a:lnTo>
                    <a:pt x="735121" y="222634"/>
                  </a:lnTo>
                  <a:lnTo>
                    <a:pt x="717564" y="264953"/>
                  </a:lnTo>
                  <a:lnTo>
                    <a:pt x="690264" y="300811"/>
                  </a:lnTo>
                  <a:lnTo>
                    <a:pt x="654829" y="328517"/>
                  </a:lnTo>
                  <a:lnTo>
                    <a:pt x="612864" y="346380"/>
                  </a:lnTo>
                  <a:lnTo>
                    <a:pt x="565975" y="352710"/>
                  </a:lnTo>
                  <a:lnTo>
                    <a:pt x="176974" y="352710"/>
                  </a:lnTo>
                  <a:lnTo>
                    <a:pt x="129965" y="346380"/>
                  </a:lnTo>
                  <a:lnTo>
                    <a:pt x="87700" y="328517"/>
                  </a:lnTo>
                  <a:lnTo>
                    <a:pt x="51875" y="300811"/>
                  </a:lnTo>
                  <a:lnTo>
                    <a:pt x="24186" y="264953"/>
                  </a:lnTo>
                  <a:lnTo>
                    <a:pt x="6329" y="222634"/>
                  </a:lnTo>
                  <a:lnTo>
                    <a:pt x="0" y="17554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982557" y="5188839"/>
              <a:ext cx="125063" cy="122205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130480" y="5190363"/>
              <a:ext cx="100679" cy="1176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349" y="1858422"/>
            <a:ext cx="711200" cy="203200"/>
            <a:chOff x="510349" y="1858422"/>
            <a:chExt cx="711200" cy="20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349" y="1858422"/>
              <a:ext cx="204406" cy="2030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99" y="1862899"/>
              <a:ext cx="166211" cy="1954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60119" y="1862327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59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8224" y="1859851"/>
              <a:ext cx="183070" cy="20164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267967" y="1862327"/>
            <a:ext cx="35560" cy="198120"/>
          </a:xfrm>
          <a:custGeom>
            <a:avLst/>
            <a:gdLst/>
            <a:ahLst/>
            <a:cxnLst/>
            <a:rect l="l" t="t" r="r" b="b"/>
            <a:pathLst>
              <a:path w="35559" h="198119">
                <a:moveTo>
                  <a:pt x="0" y="198120"/>
                </a:moveTo>
                <a:lnTo>
                  <a:pt x="0" y="0"/>
                </a:lnTo>
                <a:lnTo>
                  <a:pt x="35051" y="0"/>
                </a:lnTo>
                <a:lnTo>
                  <a:pt x="35051" y="198120"/>
                </a:lnTo>
                <a:lnTo>
                  <a:pt x="0" y="19812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355502" y="1861375"/>
            <a:ext cx="408940" cy="197485"/>
            <a:chOff x="1355502" y="1861375"/>
            <a:chExt cx="408940" cy="1974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909" y="1861375"/>
              <a:ext cx="204501" cy="1969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5502" y="1862899"/>
              <a:ext cx="170878" cy="195452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798320" y="1862911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60"/>
                </a:moveTo>
                <a:lnTo>
                  <a:pt x="33020" y="164960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7160" y="195453"/>
                </a:lnTo>
                <a:lnTo>
                  <a:pt x="137160" y="16496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4256" y="1862899"/>
            <a:ext cx="192214" cy="19545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441543" y="2027872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0113" y="1862899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0113" y="2027872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32323" y="1862899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32323" y="1943861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96757" y="1862911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484405" y="1862327"/>
            <a:ext cx="254635" cy="198120"/>
            <a:chOff x="2484405" y="1862327"/>
            <a:chExt cx="254635" cy="19812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4405" y="1862899"/>
              <a:ext cx="176974" cy="1954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703576" y="1862327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60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783395" y="1859851"/>
            <a:ext cx="603250" cy="201930"/>
            <a:chOff x="2783395" y="1859851"/>
            <a:chExt cx="603250" cy="2019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83395" y="1859851"/>
              <a:ext cx="178498" cy="20164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1801" y="1861470"/>
              <a:ext cx="202977" cy="19688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9735" y="1862899"/>
              <a:ext cx="166306" cy="19545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3565874" y="2027872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54444" y="1862899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54444" y="2027872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56654" y="1862899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56654" y="1943861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21088" y="1862911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04164" y="1910238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0" y="39719"/>
                </a:moveTo>
                <a:lnTo>
                  <a:pt x="0" y="0"/>
                </a:lnTo>
                <a:lnTo>
                  <a:pt x="36671" y="0"/>
                </a:lnTo>
                <a:lnTo>
                  <a:pt x="36671" y="39719"/>
                </a:lnTo>
                <a:lnTo>
                  <a:pt x="0" y="3971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04164" y="2020252"/>
            <a:ext cx="36830" cy="38100"/>
          </a:xfrm>
          <a:custGeom>
            <a:avLst/>
            <a:gdLst/>
            <a:ahLst/>
            <a:cxnLst/>
            <a:rect l="l" t="t" r="r" b="b"/>
            <a:pathLst>
              <a:path w="36829" h="38100">
                <a:moveTo>
                  <a:pt x="0" y="38100"/>
                </a:moveTo>
                <a:lnTo>
                  <a:pt x="0" y="0"/>
                </a:lnTo>
                <a:lnTo>
                  <a:pt x="36671" y="0"/>
                </a:lnTo>
                <a:lnTo>
                  <a:pt x="36671" y="38100"/>
                </a:lnTo>
                <a:lnTo>
                  <a:pt x="0" y="3810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770471" y="1861470"/>
            <a:ext cx="555625" cy="197485"/>
            <a:chOff x="3770471" y="1861470"/>
            <a:chExt cx="555625" cy="197485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0471" y="1861470"/>
              <a:ext cx="354044" cy="19688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59472" y="1862899"/>
              <a:ext cx="166306" cy="195453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4345927" y="1862911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20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092"/>
                </a:lnTo>
                <a:lnTo>
                  <a:pt x="62230" y="32092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2092"/>
                </a:lnTo>
                <a:lnTo>
                  <a:pt x="160020" y="32092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08004" y="1861375"/>
            <a:ext cx="204406" cy="196977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4920996" y="1956816"/>
            <a:ext cx="220979" cy="33655"/>
          </a:xfrm>
          <a:custGeom>
            <a:avLst/>
            <a:gdLst/>
            <a:ahLst/>
            <a:cxnLst/>
            <a:rect l="l" t="t" r="r" b="b"/>
            <a:pathLst>
              <a:path w="220979" h="33655">
                <a:moveTo>
                  <a:pt x="0" y="33528"/>
                </a:moveTo>
                <a:lnTo>
                  <a:pt x="0" y="0"/>
                </a:lnTo>
                <a:lnTo>
                  <a:pt x="220980" y="0"/>
                </a:lnTo>
                <a:lnTo>
                  <a:pt x="220980" y="33528"/>
                </a:lnTo>
                <a:lnTo>
                  <a:pt x="0" y="3352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5265515" y="1859851"/>
            <a:ext cx="1246505" cy="201930"/>
            <a:chOff x="5265515" y="1859851"/>
            <a:chExt cx="1246505" cy="201930"/>
          </a:xfrm>
        </p:grpSpPr>
        <p:sp>
          <p:nvSpPr>
            <p:cNvPr id="41" name="object 41"/>
            <p:cNvSpPr/>
            <p:nvPr/>
          </p:nvSpPr>
          <p:spPr>
            <a:xfrm>
              <a:off x="5265509" y="1862911"/>
              <a:ext cx="161290" cy="195580"/>
            </a:xfrm>
            <a:custGeom>
              <a:avLst/>
              <a:gdLst/>
              <a:ahLst/>
              <a:cxnLst/>
              <a:rect l="l" t="t" r="r" b="b"/>
              <a:pathLst>
                <a:path w="161289" h="195580">
                  <a:moveTo>
                    <a:pt x="161290" y="0"/>
                  </a:moveTo>
                  <a:lnTo>
                    <a:pt x="128270" y="0"/>
                  </a:lnTo>
                  <a:lnTo>
                    <a:pt x="128270" y="80962"/>
                  </a:lnTo>
                  <a:lnTo>
                    <a:pt x="33020" y="80962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3020" y="195453"/>
                  </a:lnTo>
                  <a:lnTo>
                    <a:pt x="33020" y="113055"/>
                  </a:lnTo>
                  <a:lnTo>
                    <a:pt x="128270" y="113055"/>
                  </a:lnTo>
                  <a:lnTo>
                    <a:pt x="128270" y="195453"/>
                  </a:lnTo>
                  <a:lnTo>
                    <a:pt x="161290" y="195453"/>
                  </a:lnTo>
                  <a:lnTo>
                    <a:pt x="16129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468397" y="1859851"/>
              <a:ext cx="206025" cy="20164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00331" y="1859851"/>
              <a:ext cx="152590" cy="20164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92546" y="1862899"/>
              <a:ext cx="152590" cy="195453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082284" y="1862328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60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55309" y="1861375"/>
              <a:ext cx="356647" cy="196977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6545580" y="1862911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59" h="195580">
                <a:moveTo>
                  <a:pt x="137160" y="164960"/>
                </a:moveTo>
                <a:lnTo>
                  <a:pt x="35560" y="164960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7160" y="195453"/>
                </a:lnTo>
                <a:lnTo>
                  <a:pt x="137160" y="16496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04659" y="1862327"/>
            <a:ext cx="35560" cy="198120"/>
          </a:xfrm>
          <a:custGeom>
            <a:avLst/>
            <a:gdLst/>
            <a:ahLst/>
            <a:cxnLst/>
            <a:rect l="l" t="t" r="r" b="b"/>
            <a:pathLst>
              <a:path w="35559" h="198119">
                <a:moveTo>
                  <a:pt x="0" y="198120"/>
                </a:moveTo>
                <a:lnTo>
                  <a:pt x="0" y="0"/>
                </a:lnTo>
                <a:lnTo>
                  <a:pt x="35051" y="0"/>
                </a:lnTo>
                <a:lnTo>
                  <a:pt x="35051" y="198120"/>
                </a:lnTo>
                <a:lnTo>
                  <a:pt x="0" y="19812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6891813" y="1859851"/>
            <a:ext cx="564515" cy="201930"/>
            <a:chOff x="6891813" y="1859851"/>
            <a:chExt cx="564515" cy="201930"/>
          </a:xfrm>
        </p:grpSpPr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91813" y="1862899"/>
              <a:ext cx="170878" cy="19545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99268" y="1859851"/>
              <a:ext cx="151066" cy="201644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288434" y="1862899"/>
              <a:ext cx="167830" cy="198596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7503509" y="1859851"/>
            <a:ext cx="814705" cy="201930"/>
            <a:chOff x="7503509" y="1859851"/>
            <a:chExt cx="814705" cy="201930"/>
          </a:xfrm>
        </p:grpSpPr>
        <p:pic>
          <p:nvPicPr>
            <p:cNvPr id="54" name="object 5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03509" y="1861375"/>
              <a:ext cx="389001" cy="19697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26133" y="1862899"/>
              <a:ext cx="170878" cy="19545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38160" y="1859851"/>
              <a:ext cx="180022" cy="201644"/>
            </a:xfrm>
            <a:prstGeom prst="rect">
              <a:avLst/>
            </a:prstGeom>
          </p:spPr>
        </p:pic>
      </p:grpSp>
      <p:sp>
        <p:nvSpPr>
          <p:cNvPr id="57" name="object 57"/>
          <p:cNvSpPr/>
          <p:nvPr/>
        </p:nvSpPr>
        <p:spPr>
          <a:xfrm>
            <a:off x="8498109" y="2027872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485409" y="1862899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485409" y="2027872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388889" y="1862899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20" y="0"/>
                </a:moveTo>
                <a:lnTo>
                  <a:pt x="96520" y="30575"/>
                </a:lnTo>
                <a:lnTo>
                  <a:pt x="0" y="30575"/>
                </a:lnTo>
                <a:lnTo>
                  <a:pt x="0" y="0"/>
                </a:lnTo>
                <a:lnTo>
                  <a:pt x="965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388889" y="1943861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20" y="0"/>
                </a:moveTo>
                <a:lnTo>
                  <a:pt x="96520" y="32099"/>
                </a:lnTo>
                <a:lnTo>
                  <a:pt x="0" y="32099"/>
                </a:lnTo>
                <a:lnTo>
                  <a:pt x="0" y="0"/>
                </a:lnTo>
                <a:lnTo>
                  <a:pt x="965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353323" y="1862911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511873" y="2851118"/>
            <a:ext cx="895985" cy="156210"/>
            <a:chOff x="511873" y="2851118"/>
            <a:chExt cx="895985" cy="156210"/>
          </a:xfrm>
        </p:grpSpPr>
        <p:pic>
          <p:nvPicPr>
            <p:cNvPr id="64" name="object 6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1873" y="2857214"/>
              <a:ext cx="115919" cy="14658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7604" y="2889313"/>
              <a:ext cx="324897" cy="11753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992403" y="2851124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105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105" y="152679"/>
                  </a:lnTo>
                  <a:lnTo>
                    <a:pt x="32105" y="39712"/>
                  </a:lnTo>
                  <a:close/>
                </a:path>
                <a:path w="33655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0416" y="2851118"/>
              <a:ext cx="117443" cy="154209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90720" y="2889313"/>
              <a:ext cx="216693" cy="117538"/>
            </a:xfrm>
            <a:prstGeom prst="rect">
              <a:avLst/>
            </a:prstGeom>
          </p:spPr>
        </p:pic>
      </p:grpSp>
      <p:grpSp>
        <p:nvGrpSpPr>
          <p:cNvPr id="69" name="object 69"/>
          <p:cNvGrpSpPr/>
          <p:nvPr/>
        </p:nvGrpSpPr>
        <p:grpSpPr>
          <a:xfrm>
            <a:off x="1488281" y="2889218"/>
            <a:ext cx="955040" cy="148590"/>
            <a:chOff x="1488281" y="2889218"/>
            <a:chExt cx="955040" cy="148590"/>
          </a:xfrm>
        </p:grpSpPr>
        <p:pic>
          <p:nvPicPr>
            <p:cNvPr id="70" name="object 7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88281" y="2889218"/>
              <a:ext cx="479012" cy="117633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90153" y="2889313"/>
              <a:ext cx="180022" cy="11601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193036" y="2889313"/>
              <a:ext cx="117443" cy="14811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33434" y="2889313"/>
              <a:ext cx="109823" cy="117538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2522601" y="2849594"/>
            <a:ext cx="346710" cy="157480"/>
            <a:chOff x="2522601" y="2849594"/>
            <a:chExt cx="346710" cy="157480"/>
          </a:xfrm>
        </p:grpSpPr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522601" y="2849594"/>
              <a:ext cx="202882" cy="15725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48343" y="2889313"/>
              <a:ext cx="120491" cy="114490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1208532" y="3364229"/>
            <a:ext cx="955675" cy="195580"/>
            <a:chOff x="1208532" y="3364229"/>
            <a:chExt cx="955675" cy="195580"/>
          </a:xfrm>
        </p:grpSpPr>
        <p:sp>
          <p:nvSpPr>
            <p:cNvPr id="78" name="object 78"/>
            <p:cNvSpPr/>
            <p:nvPr/>
          </p:nvSpPr>
          <p:spPr>
            <a:xfrm>
              <a:off x="1208532" y="3368039"/>
              <a:ext cx="18415" cy="157480"/>
            </a:xfrm>
            <a:custGeom>
              <a:avLst/>
              <a:gdLst/>
              <a:ahLst/>
              <a:cxnLst/>
              <a:rect l="l" t="t" r="r" b="b"/>
              <a:pathLst>
                <a:path w="18415" h="157479">
                  <a:moveTo>
                    <a:pt x="0" y="15697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56971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70063" y="3406997"/>
              <a:ext cx="100679" cy="117633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407414" y="3406997"/>
              <a:ext cx="117443" cy="15278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47717" y="3406996"/>
              <a:ext cx="102203" cy="12068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74399" y="3373469"/>
              <a:ext cx="70104" cy="152685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775066" y="336424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9812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9812" y="160401"/>
                  </a:lnTo>
                  <a:lnTo>
                    <a:pt x="19812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26895" y="3406996"/>
              <a:ext cx="109823" cy="12068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967293" y="3406997"/>
              <a:ext cx="100679" cy="11763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93976" y="3373469"/>
              <a:ext cx="70104" cy="152685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2261711" y="3360420"/>
            <a:ext cx="841375" cy="199390"/>
            <a:chOff x="2261711" y="3360420"/>
            <a:chExt cx="841375" cy="199390"/>
          </a:xfrm>
        </p:grpSpPr>
        <p:pic>
          <p:nvPicPr>
            <p:cNvPr id="88" name="object 8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261711" y="3361182"/>
              <a:ext cx="102203" cy="16344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392870" y="3406997"/>
              <a:ext cx="120586" cy="12068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534793" y="3406997"/>
              <a:ext cx="88487" cy="11915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655284" y="3406997"/>
              <a:ext cx="117443" cy="152781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804820" y="336424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853594" y="3373469"/>
              <a:ext cx="70199" cy="152685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945130" y="3406997"/>
              <a:ext cx="100679" cy="120681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084576" y="336042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6" name="object 96"/>
          <p:cNvGrpSpPr/>
          <p:nvPr/>
        </p:nvGrpSpPr>
        <p:grpSpPr>
          <a:xfrm>
            <a:off x="3201447" y="3406997"/>
            <a:ext cx="453390" cy="121285"/>
            <a:chOff x="3201447" y="3406997"/>
            <a:chExt cx="453390" cy="121285"/>
          </a:xfrm>
        </p:grpSpPr>
        <p:pic>
          <p:nvPicPr>
            <p:cNvPr id="97" name="object 9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328035" y="3406997"/>
              <a:ext cx="102203" cy="12068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201447" y="3406997"/>
              <a:ext cx="106775" cy="12068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466909" y="3406997"/>
              <a:ext cx="187642" cy="120681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1198340" y="3880103"/>
            <a:ext cx="695960" cy="168910"/>
            <a:chOff x="1198340" y="3880103"/>
            <a:chExt cx="695960" cy="168910"/>
          </a:xfrm>
        </p:grpSpPr>
        <p:pic>
          <p:nvPicPr>
            <p:cNvPr id="101" name="object 10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198340" y="3886580"/>
              <a:ext cx="117538" cy="16040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347882" y="3882008"/>
              <a:ext cx="103727" cy="163449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475994" y="3880103"/>
              <a:ext cx="136525" cy="166370"/>
            </a:xfrm>
            <a:custGeom>
              <a:avLst/>
              <a:gdLst/>
              <a:ahLst/>
              <a:cxnLst/>
              <a:rect l="l" t="t" r="r" b="b"/>
              <a:pathLst>
                <a:path w="136525" h="166370">
                  <a:moveTo>
                    <a:pt x="18376" y="49250"/>
                  </a:moveTo>
                  <a:lnTo>
                    <a:pt x="1524" y="49250"/>
                  </a:lnTo>
                  <a:lnTo>
                    <a:pt x="1524" y="165366"/>
                  </a:lnTo>
                  <a:lnTo>
                    <a:pt x="18376" y="165366"/>
                  </a:lnTo>
                  <a:lnTo>
                    <a:pt x="18376" y="49250"/>
                  </a:lnTo>
                  <a:close/>
                </a:path>
                <a:path w="136525" h="166370">
                  <a:moveTo>
                    <a:pt x="19900" y="4965"/>
                  </a:moveTo>
                  <a:lnTo>
                    <a:pt x="0" y="4965"/>
                  </a:lnTo>
                  <a:lnTo>
                    <a:pt x="0" y="24866"/>
                  </a:lnTo>
                  <a:lnTo>
                    <a:pt x="19900" y="24866"/>
                  </a:lnTo>
                  <a:lnTo>
                    <a:pt x="19900" y="4965"/>
                  </a:lnTo>
                  <a:close/>
                </a:path>
                <a:path w="136525" h="166370">
                  <a:moveTo>
                    <a:pt x="78473" y="0"/>
                  </a:moveTo>
                  <a:lnTo>
                    <a:pt x="60198" y="0"/>
                  </a:lnTo>
                  <a:lnTo>
                    <a:pt x="60198" y="166128"/>
                  </a:lnTo>
                  <a:lnTo>
                    <a:pt x="78473" y="166128"/>
                  </a:lnTo>
                  <a:lnTo>
                    <a:pt x="78473" y="0"/>
                  </a:lnTo>
                  <a:close/>
                </a:path>
                <a:path w="136525" h="166370">
                  <a:moveTo>
                    <a:pt x="136398" y="0"/>
                  </a:moveTo>
                  <a:lnTo>
                    <a:pt x="118097" y="0"/>
                  </a:lnTo>
                  <a:lnTo>
                    <a:pt x="118097" y="166128"/>
                  </a:lnTo>
                  <a:lnTo>
                    <a:pt x="136398" y="166128"/>
                  </a:lnTo>
                  <a:lnTo>
                    <a:pt x="13639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45348" y="3927824"/>
              <a:ext cx="108299" cy="12068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778127" y="3882008"/>
              <a:ext cx="115919" cy="166497"/>
            </a:xfrm>
            <a:prstGeom prst="rect">
              <a:avLst/>
            </a:prstGeom>
          </p:spPr>
        </p:pic>
      </p:grpSp>
      <p:grpSp>
        <p:nvGrpSpPr>
          <p:cNvPr id="106" name="object 106"/>
          <p:cNvGrpSpPr/>
          <p:nvPr/>
        </p:nvGrpSpPr>
        <p:grpSpPr>
          <a:xfrm>
            <a:off x="2000821" y="3885057"/>
            <a:ext cx="497840" cy="163830"/>
            <a:chOff x="2000821" y="3885057"/>
            <a:chExt cx="497840" cy="163830"/>
          </a:xfrm>
        </p:grpSpPr>
        <p:pic>
          <p:nvPicPr>
            <p:cNvPr id="107" name="object 10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000821" y="3927824"/>
              <a:ext cx="100679" cy="117633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136648" y="3929348"/>
              <a:ext cx="100679" cy="11915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75427" y="3927824"/>
              <a:ext cx="170878" cy="119157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2478303" y="3885069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1" name="object 111"/>
          <p:cNvGrpSpPr/>
          <p:nvPr/>
        </p:nvGrpSpPr>
        <p:grpSpPr>
          <a:xfrm>
            <a:off x="2536317" y="3927824"/>
            <a:ext cx="248920" cy="154305"/>
            <a:chOff x="2536317" y="3927824"/>
            <a:chExt cx="248920" cy="154305"/>
          </a:xfrm>
        </p:grpSpPr>
        <p:pic>
          <p:nvPicPr>
            <p:cNvPr id="112" name="object 11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667476" y="3927824"/>
              <a:ext cx="117538" cy="154305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36317" y="3927824"/>
              <a:ext cx="102203" cy="117633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2881122" y="3880103"/>
            <a:ext cx="883919" cy="168910"/>
            <a:chOff x="2881122" y="3880103"/>
            <a:chExt cx="883919" cy="168910"/>
          </a:xfrm>
        </p:grpSpPr>
        <p:pic>
          <p:nvPicPr>
            <p:cNvPr id="115" name="object 11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881122" y="3880485"/>
              <a:ext cx="181546" cy="16802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091624" y="3927824"/>
              <a:ext cx="106775" cy="120681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3227349" y="3880103"/>
              <a:ext cx="137795" cy="166370"/>
            </a:xfrm>
            <a:custGeom>
              <a:avLst/>
              <a:gdLst/>
              <a:ahLst/>
              <a:cxnLst/>
              <a:rect l="l" t="t" r="r" b="b"/>
              <a:pathLst>
                <a:path w="137795" h="166370">
                  <a:moveTo>
                    <a:pt x="18288" y="49250"/>
                  </a:moveTo>
                  <a:lnTo>
                    <a:pt x="0" y="49250"/>
                  </a:lnTo>
                  <a:lnTo>
                    <a:pt x="0" y="165366"/>
                  </a:lnTo>
                  <a:lnTo>
                    <a:pt x="18288" y="165366"/>
                  </a:lnTo>
                  <a:lnTo>
                    <a:pt x="18288" y="49250"/>
                  </a:lnTo>
                  <a:close/>
                </a:path>
                <a:path w="137795" h="166370">
                  <a:moveTo>
                    <a:pt x="19913" y="4965"/>
                  </a:moveTo>
                  <a:lnTo>
                    <a:pt x="0" y="4965"/>
                  </a:lnTo>
                  <a:lnTo>
                    <a:pt x="0" y="24866"/>
                  </a:lnTo>
                  <a:lnTo>
                    <a:pt x="19913" y="24866"/>
                  </a:lnTo>
                  <a:lnTo>
                    <a:pt x="19913" y="4965"/>
                  </a:lnTo>
                  <a:close/>
                </a:path>
                <a:path w="137795" h="166370">
                  <a:moveTo>
                    <a:pt x="78193" y="0"/>
                  </a:moveTo>
                  <a:lnTo>
                    <a:pt x="59905" y="0"/>
                  </a:lnTo>
                  <a:lnTo>
                    <a:pt x="59905" y="166116"/>
                  </a:lnTo>
                  <a:lnTo>
                    <a:pt x="78193" y="166116"/>
                  </a:lnTo>
                  <a:lnTo>
                    <a:pt x="78193" y="0"/>
                  </a:lnTo>
                  <a:close/>
                </a:path>
                <a:path w="137795" h="166370">
                  <a:moveTo>
                    <a:pt x="135826" y="49250"/>
                  </a:moveTo>
                  <a:lnTo>
                    <a:pt x="117538" y="49250"/>
                  </a:lnTo>
                  <a:lnTo>
                    <a:pt x="117538" y="165366"/>
                  </a:lnTo>
                  <a:lnTo>
                    <a:pt x="135826" y="165366"/>
                  </a:lnTo>
                  <a:lnTo>
                    <a:pt x="135826" y="49250"/>
                  </a:lnTo>
                  <a:close/>
                </a:path>
                <a:path w="137795" h="166370">
                  <a:moveTo>
                    <a:pt x="137350" y="4965"/>
                  </a:moveTo>
                  <a:lnTo>
                    <a:pt x="117538" y="4965"/>
                  </a:lnTo>
                  <a:lnTo>
                    <a:pt x="117538" y="24866"/>
                  </a:lnTo>
                  <a:lnTo>
                    <a:pt x="137350" y="24866"/>
                  </a:lnTo>
                  <a:lnTo>
                    <a:pt x="137350" y="496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392233" y="3894296"/>
              <a:ext cx="70103" cy="152685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3494329" y="3885069"/>
              <a:ext cx="18415" cy="160655"/>
            </a:xfrm>
            <a:custGeom>
              <a:avLst/>
              <a:gdLst/>
              <a:ahLst/>
              <a:cxnLst/>
              <a:rect l="l" t="t" r="r" b="b"/>
              <a:pathLst>
                <a:path w="18414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401"/>
                  </a:lnTo>
                  <a:lnTo>
                    <a:pt x="18288" y="160401"/>
                  </a:lnTo>
                  <a:lnTo>
                    <a:pt x="18288" y="44284"/>
                  </a:lnTo>
                  <a:close/>
                </a:path>
                <a:path w="18414" h="160654">
                  <a:moveTo>
                    <a:pt x="18288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8288" y="19900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544728" y="3927824"/>
              <a:ext cx="109823" cy="12068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74459" y="3927824"/>
              <a:ext cx="90011" cy="119157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1207484" y="4405883"/>
            <a:ext cx="857885" cy="195580"/>
            <a:chOff x="1207484" y="4405883"/>
            <a:chExt cx="857885" cy="195580"/>
          </a:xfrm>
        </p:grpSpPr>
        <p:sp>
          <p:nvSpPr>
            <p:cNvPr id="123" name="object 123"/>
            <p:cNvSpPr/>
            <p:nvPr/>
          </p:nvSpPr>
          <p:spPr>
            <a:xfrm>
              <a:off x="1207477" y="4409033"/>
              <a:ext cx="127000" cy="157480"/>
            </a:xfrm>
            <a:custGeom>
              <a:avLst/>
              <a:gdLst/>
              <a:ahLst/>
              <a:cxnLst/>
              <a:rect l="l" t="t" r="r" b="b"/>
              <a:pathLst>
                <a:path w="127000" h="157479">
                  <a:moveTo>
                    <a:pt x="127000" y="0"/>
                  </a:moveTo>
                  <a:lnTo>
                    <a:pt x="107950" y="0"/>
                  </a:lnTo>
                  <a:lnTo>
                    <a:pt x="107950" y="70192"/>
                  </a:lnTo>
                  <a:lnTo>
                    <a:pt x="17780" y="70192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251"/>
                  </a:lnTo>
                  <a:lnTo>
                    <a:pt x="17780" y="157251"/>
                  </a:lnTo>
                  <a:lnTo>
                    <a:pt x="17780" y="87058"/>
                  </a:lnTo>
                  <a:lnTo>
                    <a:pt x="107950" y="87058"/>
                  </a:lnTo>
                  <a:lnTo>
                    <a:pt x="107950" y="157251"/>
                  </a:lnTo>
                  <a:lnTo>
                    <a:pt x="127000" y="157251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4" name="object 12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367695" y="4448651"/>
              <a:ext cx="120586" cy="12068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509617" y="4448651"/>
              <a:ext cx="90011" cy="119157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631632" y="4448651"/>
              <a:ext cx="115919" cy="152781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1779651" y="440588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831467" y="4448651"/>
              <a:ext cx="233457" cy="120681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2154935" y="4448651"/>
            <a:ext cx="453390" cy="121285"/>
            <a:chOff x="2154935" y="4448651"/>
            <a:chExt cx="453390" cy="121285"/>
          </a:xfrm>
        </p:grpSpPr>
        <p:pic>
          <p:nvPicPr>
            <p:cNvPr id="130" name="object 13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154935" y="4448651"/>
              <a:ext cx="106775" cy="12068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2281523" y="4448651"/>
              <a:ext cx="102298" cy="120681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420397" y="4448651"/>
              <a:ext cx="187642" cy="120681"/>
            </a:xfrm>
            <a:prstGeom prst="rect">
              <a:avLst/>
            </a:prstGeom>
          </p:spPr>
        </p:pic>
      </p:grpSp>
      <p:grpSp>
        <p:nvGrpSpPr>
          <p:cNvPr id="133" name="object 133"/>
          <p:cNvGrpSpPr/>
          <p:nvPr/>
        </p:nvGrpSpPr>
        <p:grpSpPr>
          <a:xfrm>
            <a:off x="1207769" y="4923663"/>
            <a:ext cx="796290" cy="167005"/>
            <a:chOff x="1207769" y="4923663"/>
            <a:chExt cx="796290" cy="167005"/>
          </a:xfrm>
        </p:grpSpPr>
        <p:sp>
          <p:nvSpPr>
            <p:cNvPr id="134" name="object 134"/>
            <p:cNvSpPr/>
            <p:nvPr/>
          </p:nvSpPr>
          <p:spPr>
            <a:xfrm>
              <a:off x="1207770" y="4926723"/>
              <a:ext cx="155575" cy="160655"/>
            </a:xfrm>
            <a:custGeom>
              <a:avLst/>
              <a:gdLst/>
              <a:ahLst/>
              <a:cxnLst/>
              <a:rect l="l" t="t" r="r" b="b"/>
              <a:pathLst>
                <a:path w="155575" h="160654">
                  <a:moveTo>
                    <a:pt x="106680" y="143637"/>
                  </a:moveTo>
                  <a:lnTo>
                    <a:pt x="17780" y="143637"/>
                  </a:lnTo>
                  <a:lnTo>
                    <a:pt x="17780" y="3035"/>
                  </a:lnTo>
                  <a:lnTo>
                    <a:pt x="0" y="3035"/>
                  </a:lnTo>
                  <a:lnTo>
                    <a:pt x="0" y="160401"/>
                  </a:lnTo>
                  <a:lnTo>
                    <a:pt x="17780" y="160401"/>
                  </a:lnTo>
                  <a:lnTo>
                    <a:pt x="106680" y="160401"/>
                  </a:lnTo>
                  <a:lnTo>
                    <a:pt x="106680" y="143637"/>
                  </a:lnTo>
                  <a:close/>
                </a:path>
                <a:path w="155575" h="160654">
                  <a:moveTo>
                    <a:pt x="153822" y="44284"/>
                  </a:moveTo>
                  <a:lnTo>
                    <a:pt x="137058" y="44284"/>
                  </a:lnTo>
                  <a:lnTo>
                    <a:pt x="137058" y="160401"/>
                  </a:lnTo>
                  <a:lnTo>
                    <a:pt x="153822" y="160401"/>
                  </a:lnTo>
                  <a:lnTo>
                    <a:pt x="153822" y="44284"/>
                  </a:lnTo>
                  <a:close/>
                </a:path>
                <a:path w="155575" h="160654">
                  <a:moveTo>
                    <a:pt x="155346" y="0"/>
                  </a:moveTo>
                  <a:lnTo>
                    <a:pt x="135534" y="0"/>
                  </a:lnTo>
                  <a:lnTo>
                    <a:pt x="135534" y="19900"/>
                  </a:lnTo>
                  <a:lnTo>
                    <a:pt x="155346" y="19900"/>
                  </a:lnTo>
                  <a:lnTo>
                    <a:pt x="15534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5" name="object 13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402842" y="4969478"/>
              <a:ext cx="175355" cy="117633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1614855" y="492672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9812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9812" y="160401"/>
                  </a:lnTo>
                  <a:lnTo>
                    <a:pt x="19812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663731" y="4935949"/>
              <a:ext cx="70104" cy="152685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753647" y="4969478"/>
              <a:ext cx="109918" cy="120681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886426" y="4923663"/>
              <a:ext cx="117443" cy="166497"/>
            </a:xfrm>
            <a:prstGeom prst="rect">
              <a:avLst/>
            </a:prstGeom>
          </p:spPr>
        </p:pic>
      </p:grpSp>
      <p:grpSp>
        <p:nvGrpSpPr>
          <p:cNvPr id="140" name="object 140"/>
          <p:cNvGrpSpPr/>
          <p:nvPr/>
        </p:nvGrpSpPr>
        <p:grpSpPr>
          <a:xfrm>
            <a:off x="2109120" y="4923663"/>
            <a:ext cx="598170" cy="167005"/>
            <a:chOff x="2109120" y="4923663"/>
            <a:chExt cx="598170" cy="167005"/>
          </a:xfrm>
        </p:grpSpPr>
        <p:pic>
          <p:nvPicPr>
            <p:cNvPr id="141" name="object 141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109120" y="4923663"/>
              <a:ext cx="100679" cy="163449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240375" y="4969478"/>
              <a:ext cx="120491" cy="12068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391346" y="4969478"/>
              <a:ext cx="175450" cy="117633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597277" y="4969478"/>
              <a:ext cx="109918" cy="120681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2803302" y="4922520"/>
            <a:ext cx="651510" cy="167640"/>
            <a:chOff x="2803302" y="4922520"/>
            <a:chExt cx="651510" cy="167640"/>
          </a:xfrm>
        </p:grpSpPr>
        <p:pic>
          <p:nvPicPr>
            <p:cNvPr id="146" name="object 14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803302" y="4923663"/>
              <a:ext cx="102203" cy="163449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934461" y="4969478"/>
              <a:ext cx="109918" cy="120681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065621" y="4969478"/>
              <a:ext cx="100679" cy="120681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3204971" y="492252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251835" y="4935950"/>
              <a:ext cx="70103" cy="152685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352513" y="4923663"/>
              <a:ext cx="102203" cy="163449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3550825" y="4969478"/>
            <a:ext cx="453390" cy="121285"/>
            <a:chOff x="3550825" y="4969478"/>
            <a:chExt cx="453390" cy="121285"/>
          </a:xfrm>
        </p:grpSpPr>
        <p:pic>
          <p:nvPicPr>
            <p:cNvPr id="153" name="object 15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550825" y="4969478"/>
              <a:ext cx="106775" cy="12068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677412" y="4969478"/>
              <a:ext cx="100679" cy="120681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814762" y="4969478"/>
              <a:ext cx="189166" cy="120681"/>
            </a:xfrm>
            <a:prstGeom prst="rect">
              <a:avLst/>
            </a:prstGeom>
          </p:spPr>
        </p:pic>
      </p:grpSp>
      <p:grpSp>
        <p:nvGrpSpPr>
          <p:cNvPr id="156" name="object 156"/>
          <p:cNvGrpSpPr/>
          <p:nvPr/>
        </p:nvGrpSpPr>
        <p:grpSpPr>
          <a:xfrm>
            <a:off x="500951" y="5600319"/>
            <a:ext cx="293370" cy="114935"/>
            <a:chOff x="500951" y="5600319"/>
            <a:chExt cx="293370" cy="114935"/>
          </a:xfrm>
        </p:grpSpPr>
        <p:pic>
          <p:nvPicPr>
            <p:cNvPr id="157" name="object 15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00951" y="5600319"/>
              <a:ext cx="172656" cy="113061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699516" y="5603366"/>
              <a:ext cx="94615" cy="111760"/>
            </a:xfrm>
            <a:custGeom>
              <a:avLst/>
              <a:gdLst/>
              <a:ahLst/>
              <a:cxnLst/>
              <a:rect l="l" t="t" r="r" b="b"/>
              <a:pathLst>
                <a:path w="94615" h="111760">
                  <a:moveTo>
                    <a:pt x="12192" y="30581"/>
                  </a:moveTo>
                  <a:lnTo>
                    <a:pt x="0" y="30581"/>
                  </a:lnTo>
                  <a:lnTo>
                    <a:pt x="0" y="110020"/>
                  </a:lnTo>
                  <a:lnTo>
                    <a:pt x="12192" y="110020"/>
                  </a:lnTo>
                  <a:lnTo>
                    <a:pt x="12192" y="30581"/>
                  </a:lnTo>
                  <a:close/>
                </a:path>
                <a:path w="94615" h="111760">
                  <a:moveTo>
                    <a:pt x="1371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3716" y="12192"/>
                  </a:lnTo>
                  <a:lnTo>
                    <a:pt x="13716" y="0"/>
                  </a:lnTo>
                  <a:close/>
                </a:path>
                <a:path w="94615" h="111760">
                  <a:moveTo>
                    <a:pt x="94576" y="87058"/>
                  </a:moveTo>
                  <a:lnTo>
                    <a:pt x="58000" y="61061"/>
                  </a:lnTo>
                  <a:lnTo>
                    <a:pt x="48856" y="58013"/>
                  </a:lnTo>
                  <a:lnTo>
                    <a:pt x="48856" y="44297"/>
                  </a:lnTo>
                  <a:lnTo>
                    <a:pt x="54952" y="38201"/>
                  </a:lnTo>
                  <a:lnTo>
                    <a:pt x="71716" y="38201"/>
                  </a:lnTo>
                  <a:lnTo>
                    <a:pt x="79336" y="41249"/>
                  </a:lnTo>
                  <a:lnTo>
                    <a:pt x="86956" y="45821"/>
                  </a:lnTo>
                  <a:lnTo>
                    <a:pt x="93052" y="36677"/>
                  </a:lnTo>
                  <a:lnTo>
                    <a:pt x="85953" y="33553"/>
                  </a:lnTo>
                  <a:lnTo>
                    <a:pt x="78574" y="31153"/>
                  </a:lnTo>
                  <a:lnTo>
                    <a:pt x="71196" y="29603"/>
                  </a:lnTo>
                  <a:lnTo>
                    <a:pt x="64096" y="29057"/>
                  </a:lnTo>
                  <a:lnTo>
                    <a:pt x="53365" y="30695"/>
                  </a:lnTo>
                  <a:lnTo>
                    <a:pt x="44615" y="35344"/>
                  </a:lnTo>
                  <a:lnTo>
                    <a:pt x="38722" y="42557"/>
                  </a:lnTo>
                  <a:lnTo>
                    <a:pt x="36576" y="51917"/>
                  </a:lnTo>
                  <a:lnTo>
                    <a:pt x="38912" y="60693"/>
                  </a:lnTo>
                  <a:lnTo>
                    <a:pt x="44996" y="66865"/>
                  </a:lnTo>
                  <a:lnTo>
                    <a:pt x="53365" y="71297"/>
                  </a:lnTo>
                  <a:lnTo>
                    <a:pt x="62572" y="74866"/>
                  </a:lnTo>
                  <a:lnTo>
                    <a:pt x="73240" y="76390"/>
                  </a:lnTo>
                  <a:lnTo>
                    <a:pt x="82384" y="80962"/>
                  </a:lnTo>
                  <a:lnTo>
                    <a:pt x="82384" y="96202"/>
                  </a:lnTo>
                  <a:lnTo>
                    <a:pt x="76288" y="100774"/>
                  </a:lnTo>
                  <a:lnTo>
                    <a:pt x="67144" y="100774"/>
                  </a:lnTo>
                  <a:lnTo>
                    <a:pt x="60071" y="100203"/>
                  </a:lnTo>
                  <a:lnTo>
                    <a:pt x="52844" y="98488"/>
                  </a:lnTo>
                  <a:lnTo>
                    <a:pt x="45885" y="95631"/>
                  </a:lnTo>
                  <a:lnTo>
                    <a:pt x="39624" y="91630"/>
                  </a:lnTo>
                  <a:lnTo>
                    <a:pt x="33528" y="99250"/>
                  </a:lnTo>
                  <a:lnTo>
                    <a:pt x="40894" y="104394"/>
                  </a:lnTo>
                  <a:lnTo>
                    <a:pt x="48996" y="108254"/>
                  </a:lnTo>
                  <a:lnTo>
                    <a:pt x="57391" y="110693"/>
                  </a:lnTo>
                  <a:lnTo>
                    <a:pt x="65620" y="111544"/>
                  </a:lnTo>
                  <a:lnTo>
                    <a:pt x="77216" y="109867"/>
                  </a:lnTo>
                  <a:lnTo>
                    <a:pt x="86385" y="105016"/>
                  </a:lnTo>
                  <a:lnTo>
                    <a:pt x="92405" y="97320"/>
                  </a:lnTo>
                  <a:lnTo>
                    <a:pt x="94576" y="8705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9" name="object 159"/>
          <p:cNvSpPr/>
          <p:nvPr/>
        </p:nvSpPr>
        <p:spPr>
          <a:xfrm>
            <a:off x="862774" y="5603366"/>
            <a:ext cx="94615" cy="111760"/>
          </a:xfrm>
          <a:custGeom>
            <a:avLst/>
            <a:gdLst/>
            <a:ahLst/>
            <a:cxnLst/>
            <a:rect l="l" t="t" r="r" b="b"/>
            <a:pathLst>
              <a:path w="94615" h="111760">
                <a:moveTo>
                  <a:pt x="12192" y="30581"/>
                </a:moveTo>
                <a:lnTo>
                  <a:pt x="0" y="30581"/>
                </a:lnTo>
                <a:lnTo>
                  <a:pt x="0" y="110020"/>
                </a:lnTo>
                <a:lnTo>
                  <a:pt x="12192" y="110020"/>
                </a:lnTo>
                <a:lnTo>
                  <a:pt x="12192" y="30581"/>
                </a:lnTo>
                <a:close/>
              </a:path>
              <a:path w="94615" h="111760">
                <a:moveTo>
                  <a:pt x="13716" y="0"/>
                </a:moveTo>
                <a:lnTo>
                  <a:pt x="0" y="0"/>
                </a:lnTo>
                <a:lnTo>
                  <a:pt x="0" y="12192"/>
                </a:lnTo>
                <a:lnTo>
                  <a:pt x="13716" y="12192"/>
                </a:lnTo>
                <a:lnTo>
                  <a:pt x="13716" y="0"/>
                </a:lnTo>
                <a:close/>
              </a:path>
              <a:path w="94615" h="111760">
                <a:moveTo>
                  <a:pt x="94488" y="87058"/>
                </a:moveTo>
                <a:lnTo>
                  <a:pt x="57912" y="61061"/>
                </a:lnTo>
                <a:lnTo>
                  <a:pt x="48768" y="58013"/>
                </a:lnTo>
                <a:lnTo>
                  <a:pt x="48768" y="44297"/>
                </a:lnTo>
                <a:lnTo>
                  <a:pt x="54864" y="38201"/>
                </a:lnTo>
                <a:lnTo>
                  <a:pt x="71628" y="38201"/>
                </a:lnTo>
                <a:lnTo>
                  <a:pt x="79248" y="41249"/>
                </a:lnTo>
                <a:lnTo>
                  <a:pt x="86868" y="45821"/>
                </a:lnTo>
                <a:lnTo>
                  <a:pt x="92964" y="36677"/>
                </a:lnTo>
                <a:lnTo>
                  <a:pt x="85864" y="33553"/>
                </a:lnTo>
                <a:lnTo>
                  <a:pt x="78486" y="31153"/>
                </a:lnTo>
                <a:lnTo>
                  <a:pt x="71094" y="29603"/>
                </a:lnTo>
                <a:lnTo>
                  <a:pt x="64008" y="29057"/>
                </a:lnTo>
                <a:lnTo>
                  <a:pt x="53276" y="30695"/>
                </a:lnTo>
                <a:lnTo>
                  <a:pt x="44526" y="35344"/>
                </a:lnTo>
                <a:lnTo>
                  <a:pt x="38633" y="42557"/>
                </a:lnTo>
                <a:lnTo>
                  <a:pt x="36474" y="51917"/>
                </a:lnTo>
                <a:lnTo>
                  <a:pt x="38823" y="60693"/>
                </a:lnTo>
                <a:lnTo>
                  <a:pt x="44907" y="66865"/>
                </a:lnTo>
                <a:lnTo>
                  <a:pt x="53276" y="71297"/>
                </a:lnTo>
                <a:lnTo>
                  <a:pt x="62484" y="74866"/>
                </a:lnTo>
                <a:lnTo>
                  <a:pt x="73152" y="76390"/>
                </a:lnTo>
                <a:lnTo>
                  <a:pt x="82296" y="80962"/>
                </a:lnTo>
                <a:lnTo>
                  <a:pt x="82296" y="96202"/>
                </a:lnTo>
                <a:lnTo>
                  <a:pt x="76200" y="100774"/>
                </a:lnTo>
                <a:lnTo>
                  <a:pt x="67056" y="100774"/>
                </a:lnTo>
                <a:lnTo>
                  <a:pt x="59982" y="100203"/>
                </a:lnTo>
                <a:lnTo>
                  <a:pt x="52755" y="98488"/>
                </a:lnTo>
                <a:lnTo>
                  <a:pt x="45796" y="95631"/>
                </a:lnTo>
                <a:lnTo>
                  <a:pt x="39522" y="91630"/>
                </a:lnTo>
                <a:lnTo>
                  <a:pt x="33426" y="99250"/>
                </a:lnTo>
                <a:lnTo>
                  <a:pt x="40805" y="104394"/>
                </a:lnTo>
                <a:lnTo>
                  <a:pt x="48907" y="108254"/>
                </a:lnTo>
                <a:lnTo>
                  <a:pt x="57289" y="110693"/>
                </a:lnTo>
                <a:lnTo>
                  <a:pt x="65532" y="111544"/>
                </a:lnTo>
                <a:lnTo>
                  <a:pt x="77127" y="109867"/>
                </a:lnTo>
                <a:lnTo>
                  <a:pt x="86296" y="105016"/>
                </a:lnTo>
                <a:lnTo>
                  <a:pt x="92316" y="97320"/>
                </a:lnTo>
                <a:lnTo>
                  <a:pt x="94488" y="8705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0" name="object 160"/>
          <p:cNvGrpSpPr/>
          <p:nvPr/>
        </p:nvGrpSpPr>
        <p:grpSpPr>
          <a:xfrm>
            <a:off x="1024508" y="5609463"/>
            <a:ext cx="236854" cy="106045"/>
            <a:chOff x="1024508" y="5609463"/>
            <a:chExt cx="236854" cy="106045"/>
          </a:xfrm>
        </p:grpSpPr>
        <p:pic>
          <p:nvPicPr>
            <p:cNvPr id="161" name="object 161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024508" y="5632418"/>
              <a:ext cx="70103" cy="80962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114425" y="5609463"/>
              <a:ext cx="146494" cy="105441"/>
            </a:xfrm>
            <a:prstGeom prst="rect">
              <a:avLst/>
            </a:prstGeom>
          </p:spPr>
        </p:pic>
      </p:grpSp>
      <p:pic>
        <p:nvPicPr>
          <p:cNvPr id="163" name="object 163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1321974" y="5632418"/>
            <a:ext cx="70104" cy="82486"/>
          </a:xfrm>
          <a:prstGeom prst="rect">
            <a:avLst/>
          </a:prstGeom>
        </p:spPr>
      </p:pic>
      <p:grpSp>
        <p:nvGrpSpPr>
          <p:cNvPr id="164" name="object 164"/>
          <p:cNvGrpSpPr/>
          <p:nvPr/>
        </p:nvGrpSpPr>
        <p:grpSpPr>
          <a:xfrm>
            <a:off x="1457705" y="5600700"/>
            <a:ext cx="700405" cy="137160"/>
            <a:chOff x="1457705" y="5600700"/>
            <a:chExt cx="700405" cy="137160"/>
          </a:xfrm>
        </p:grpSpPr>
        <p:pic>
          <p:nvPicPr>
            <p:cNvPr id="165" name="object 16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457705" y="5632418"/>
              <a:ext cx="169354" cy="82486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648396" y="5632418"/>
              <a:ext cx="120586" cy="8096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793367" y="5632418"/>
              <a:ext cx="80867" cy="105346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1897380" y="5600700"/>
              <a:ext cx="12700" cy="113030"/>
            </a:xfrm>
            <a:custGeom>
              <a:avLst/>
              <a:gdLst/>
              <a:ahLst/>
              <a:cxnLst/>
              <a:rect l="l" t="t" r="r" b="b"/>
              <a:pathLst>
                <a:path w="12700" h="113029">
                  <a:moveTo>
                    <a:pt x="0" y="112776"/>
                  </a:moveTo>
                  <a:lnTo>
                    <a:pt x="0" y="0"/>
                  </a:lnTo>
                  <a:lnTo>
                    <a:pt x="12191" y="0"/>
                  </a:lnTo>
                  <a:lnTo>
                    <a:pt x="12191" y="112776"/>
                  </a:lnTo>
                  <a:lnTo>
                    <a:pt x="0" y="11277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932146" y="5609462"/>
              <a:ext cx="225742" cy="105441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225039" y="5600319"/>
            <a:ext cx="1887220" cy="137795"/>
            <a:chOff x="2225039" y="5600319"/>
            <a:chExt cx="1887220" cy="137795"/>
          </a:xfrm>
        </p:grpSpPr>
        <p:pic>
          <p:nvPicPr>
            <p:cNvPr id="171" name="object 17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225039" y="5600319"/>
              <a:ext cx="1446276" cy="137445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3697211" y="5600712"/>
              <a:ext cx="53975" cy="113030"/>
            </a:xfrm>
            <a:custGeom>
              <a:avLst/>
              <a:gdLst/>
              <a:ahLst/>
              <a:cxnLst/>
              <a:rect l="l" t="t" r="r" b="b"/>
              <a:pathLst>
                <a:path w="53975" h="113029">
                  <a:moveTo>
                    <a:pt x="12192" y="33235"/>
                  </a:moveTo>
                  <a:lnTo>
                    <a:pt x="0" y="33235"/>
                  </a:lnTo>
                  <a:lnTo>
                    <a:pt x="0" y="112674"/>
                  </a:lnTo>
                  <a:lnTo>
                    <a:pt x="12192" y="112674"/>
                  </a:lnTo>
                  <a:lnTo>
                    <a:pt x="12192" y="33235"/>
                  </a:lnTo>
                  <a:close/>
                </a:path>
                <a:path w="53975" h="113029">
                  <a:moveTo>
                    <a:pt x="12192" y="2654"/>
                  </a:moveTo>
                  <a:lnTo>
                    <a:pt x="0" y="2654"/>
                  </a:lnTo>
                  <a:lnTo>
                    <a:pt x="0" y="14846"/>
                  </a:lnTo>
                  <a:lnTo>
                    <a:pt x="12192" y="14846"/>
                  </a:lnTo>
                  <a:lnTo>
                    <a:pt x="12192" y="2654"/>
                  </a:lnTo>
                  <a:close/>
                </a:path>
                <a:path w="53975" h="113029">
                  <a:moveTo>
                    <a:pt x="53352" y="0"/>
                  </a:moveTo>
                  <a:lnTo>
                    <a:pt x="41148" y="0"/>
                  </a:lnTo>
                  <a:lnTo>
                    <a:pt x="41148" y="112776"/>
                  </a:lnTo>
                  <a:lnTo>
                    <a:pt x="53352" y="112776"/>
                  </a:lnTo>
                  <a:lnTo>
                    <a:pt x="533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771995" y="5632418"/>
              <a:ext cx="68675" cy="8248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866578" y="5600319"/>
              <a:ext cx="79343" cy="114585"/>
            </a:xfrm>
            <a:prstGeom prst="rect">
              <a:avLst/>
            </a:prstGeom>
          </p:spPr>
        </p:pic>
        <p:sp>
          <p:nvSpPr>
            <p:cNvPr id="175" name="object 175"/>
            <p:cNvSpPr/>
            <p:nvPr/>
          </p:nvSpPr>
          <p:spPr>
            <a:xfrm>
              <a:off x="3968496" y="5600712"/>
              <a:ext cx="143510" cy="114300"/>
            </a:xfrm>
            <a:custGeom>
              <a:avLst/>
              <a:gdLst/>
              <a:ahLst/>
              <a:cxnLst/>
              <a:rect l="l" t="t" r="r" b="b"/>
              <a:pathLst>
                <a:path w="143510" h="114300">
                  <a:moveTo>
                    <a:pt x="12179" y="0"/>
                  </a:moveTo>
                  <a:lnTo>
                    <a:pt x="0" y="0"/>
                  </a:lnTo>
                  <a:lnTo>
                    <a:pt x="0" y="112776"/>
                  </a:lnTo>
                  <a:lnTo>
                    <a:pt x="12179" y="112776"/>
                  </a:lnTo>
                  <a:lnTo>
                    <a:pt x="12179" y="0"/>
                  </a:lnTo>
                  <a:close/>
                </a:path>
                <a:path w="143510" h="114300">
                  <a:moveTo>
                    <a:pt x="110109" y="72948"/>
                  </a:moveTo>
                  <a:lnTo>
                    <a:pt x="107823" y="56832"/>
                  </a:lnTo>
                  <a:lnTo>
                    <a:pt x="100965" y="43726"/>
                  </a:lnTo>
                  <a:lnTo>
                    <a:pt x="99441" y="42557"/>
                  </a:lnTo>
                  <a:lnTo>
                    <a:pt x="99441" y="68376"/>
                  </a:lnTo>
                  <a:lnTo>
                    <a:pt x="47625" y="68376"/>
                  </a:lnTo>
                  <a:lnTo>
                    <a:pt x="50380" y="57607"/>
                  </a:lnTo>
                  <a:lnTo>
                    <a:pt x="56007" y="48869"/>
                  </a:lnTo>
                  <a:lnTo>
                    <a:pt x="63906" y="43002"/>
                  </a:lnTo>
                  <a:lnTo>
                    <a:pt x="73533" y="40855"/>
                  </a:lnTo>
                  <a:lnTo>
                    <a:pt x="83794" y="43002"/>
                  </a:lnTo>
                  <a:lnTo>
                    <a:pt x="91630" y="48869"/>
                  </a:lnTo>
                  <a:lnTo>
                    <a:pt x="96888" y="57607"/>
                  </a:lnTo>
                  <a:lnTo>
                    <a:pt x="99441" y="68376"/>
                  </a:lnTo>
                  <a:lnTo>
                    <a:pt x="99441" y="42557"/>
                  </a:lnTo>
                  <a:lnTo>
                    <a:pt x="89535" y="34925"/>
                  </a:lnTo>
                  <a:lnTo>
                    <a:pt x="73533" y="31711"/>
                  </a:lnTo>
                  <a:lnTo>
                    <a:pt x="58572" y="34925"/>
                  </a:lnTo>
                  <a:lnTo>
                    <a:pt x="46482" y="43726"/>
                  </a:lnTo>
                  <a:lnTo>
                    <a:pt x="38379" y="56832"/>
                  </a:lnTo>
                  <a:lnTo>
                    <a:pt x="35433" y="72948"/>
                  </a:lnTo>
                  <a:lnTo>
                    <a:pt x="38620" y="89687"/>
                  </a:lnTo>
                  <a:lnTo>
                    <a:pt x="47244" y="102717"/>
                  </a:lnTo>
                  <a:lnTo>
                    <a:pt x="47625" y="102971"/>
                  </a:lnTo>
                  <a:lnTo>
                    <a:pt x="59855" y="111188"/>
                  </a:lnTo>
                  <a:lnTo>
                    <a:pt x="75057" y="114198"/>
                  </a:lnTo>
                  <a:lnTo>
                    <a:pt x="85432" y="113093"/>
                  </a:lnTo>
                  <a:lnTo>
                    <a:pt x="94107" y="109956"/>
                  </a:lnTo>
                  <a:lnTo>
                    <a:pt x="101625" y="105117"/>
                  </a:lnTo>
                  <a:lnTo>
                    <a:pt x="108585" y="98856"/>
                  </a:lnTo>
                  <a:lnTo>
                    <a:pt x="100965" y="92760"/>
                  </a:lnTo>
                  <a:lnTo>
                    <a:pt x="95834" y="97002"/>
                  </a:lnTo>
                  <a:lnTo>
                    <a:pt x="89725" y="100380"/>
                  </a:lnTo>
                  <a:lnTo>
                    <a:pt x="89535" y="100444"/>
                  </a:lnTo>
                  <a:lnTo>
                    <a:pt x="82740" y="102628"/>
                  </a:lnTo>
                  <a:lnTo>
                    <a:pt x="75057" y="103428"/>
                  </a:lnTo>
                  <a:lnTo>
                    <a:pt x="65189" y="101739"/>
                  </a:lnTo>
                  <a:lnTo>
                    <a:pt x="56769" y="96761"/>
                  </a:lnTo>
                  <a:lnTo>
                    <a:pt x="50622" y="88646"/>
                  </a:lnTo>
                  <a:lnTo>
                    <a:pt x="47625" y="77520"/>
                  </a:lnTo>
                  <a:lnTo>
                    <a:pt x="99441" y="77520"/>
                  </a:lnTo>
                  <a:lnTo>
                    <a:pt x="110109" y="77520"/>
                  </a:lnTo>
                  <a:lnTo>
                    <a:pt x="110109" y="72948"/>
                  </a:lnTo>
                  <a:close/>
                </a:path>
                <a:path w="143510" h="114300">
                  <a:moveTo>
                    <a:pt x="143243" y="96012"/>
                  </a:moveTo>
                  <a:lnTo>
                    <a:pt x="128016" y="96012"/>
                  </a:lnTo>
                  <a:lnTo>
                    <a:pt x="128016" y="112776"/>
                  </a:lnTo>
                  <a:lnTo>
                    <a:pt x="143243" y="112776"/>
                  </a:lnTo>
                  <a:lnTo>
                    <a:pt x="143243" y="9601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6" name="object 176"/>
          <p:cNvGrpSpPr/>
          <p:nvPr/>
        </p:nvGrpSpPr>
        <p:grpSpPr>
          <a:xfrm>
            <a:off x="644651" y="3282696"/>
            <a:ext cx="378460" cy="376555"/>
            <a:chOff x="644651" y="3282696"/>
            <a:chExt cx="378460" cy="376555"/>
          </a:xfrm>
        </p:grpSpPr>
        <p:sp>
          <p:nvSpPr>
            <p:cNvPr id="177" name="object 177"/>
            <p:cNvSpPr/>
            <p:nvPr/>
          </p:nvSpPr>
          <p:spPr>
            <a:xfrm>
              <a:off x="644651" y="3282696"/>
              <a:ext cx="378460" cy="376555"/>
            </a:xfrm>
            <a:custGeom>
              <a:avLst/>
              <a:gdLst/>
              <a:ahLst/>
              <a:cxnLst/>
              <a:rect l="l" t="t" r="r" b="b"/>
              <a:pathLst>
                <a:path w="378459" h="376554">
                  <a:moveTo>
                    <a:pt x="0" y="188975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3923"/>
                  </a:lnTo>
                  <a:lnTo>
                    <a:pt x="6096" y="146303"/>
                  </a:lnTo>
                  <a:lnTo>
                    <a:pt x="7619" y="141731"/>
                  </a:lnTo>
                  <a:lnTo>
                    <a:pt x="10667" y="129539"/>
                  </a:lnTo>
                  <a:lnTo>
                    <a:pt x="12192" y="126491"/>
                  </a:lnTo>
                  <a:lnTo>
                    <a:pt x="15240" y="117347"/>
                  </a:lnTo>
                  <a:lnTo>
                    <a:pt x="21335" y="105155"/>
                  </a:lnTo>
                  <a:lnTo>
                    <a:pt x="22860" y="100583"/>
                  </a:lnTo>
                  <a:lnTo>
                    <a:pt x="24383" y="97535"/>
                  </a:lnTo>
                  <a:lnTo>
                    <a:pt x="25908" y="96011"/>
                  </a:lnTo>
                  <a:lnTo>
                    <a:pt x="27432" y="92963"/>
                  </a:lnTo>
                  <a:lnTo>
                    <a:pt x="28955" y="91439"/>
                  </a:lnTo>
                  <a:lnTo>
                    <a:pt x="32003" y="85343"/>
                  </a:lnTo>
                  <a:lnTo>
                    <a:pt x="33528" y="83819"/>
                  </a:lnTo>
                  <a:lnTo>
                    <a:pt x="35051" y="80771"/>
                  </a:lnTo>
                  <a:lnTo>
                    <a:pt x="41148" y="74675"/>
                  </a:lnTo>
                  <a:lnTo>
                    <a:pt x="42671" y="71627"/>
                  </a:lnTo>
                  <a:lnTo>
                    <a:pt x="48767" y="65531"/>
                  </a:lnTo>
                  <a:lnTo>
                    <a:pt x="50292" y="62483"/>
                  </a:lnTo>
                  <a:lnTo>
                    <a:pt x="62483" y="50291"/>
                  </a:lnTo>
                  <a:lnTo>
                    <a:pt x="62483" y="48767"/>
                  </a:lnTo>
                  <a:lnTo>
                    <a:pt x="65532" y="48767"/>
                  </a:lnTo>
                  <a:lnTo>
                    <a:pt x="70103" y="44195"/>
                  </a:lnTo>
                  <a:lnTo>
                    <a:pt x="70103" y="42671"/>
                  </a:lnTo>
                  <a:lnTo>
                    <a:pt x="73151" y="42671"/>
                  </a:lnTo>
                  <a:lnTo>
                    <a:pt x="77724" y="38100"/>
                  </a:lnTo>
                  <a:lnTo>
                    <a:pt x="77724" y="36575"/>
                  </a:lnTo>
                  <a:lnTo>
                    <a:pt x="80771" y="36575"/>
                  </a:lnTo>
                  <a:lnTo>
                    <a:pt x="83819" y="33527"/>
                  </a:lnTo>
                  <a:lnTo>
                    <a:pt x="83819" y="32003"/>
                  </a:lnTo>
                  <a:lnTo>
                    <a:pt x="86867" y="32003"/>
                  </a:lnTo>
                  <a:lnTo>
                    <a:pt x="88392" y="30479"/>
                  </a:lnTo>
                  <a:lnTo>
                    <a:pt x="88392" y="28955"/>
                  </a:lnTo>
                  <a:lnTo>
                    <a:pt x="91440" y="28955"/>
                  </a:lnTo>
                  <a:lnTo>
                    <a:pt x="91440" y="27431"/>
                  </a:lnTo>
                  <a:lnTo>
                    <a:pt x="94487" y="27431"/>
                  </a:lnTo>
                  <a:lnTo>
                    <a:pt x="96012" y="25907"/>
                  </a:lnTo>
                  <a:lnTo>
                    <a:pt x="96012" y="24383"/>
                  </a:lnTo>
                  <a:lnTo>
                    <a:pt x="99060" y="24383"/>
                  </a:lnTo>
                  <a:lnTo>
                    <a:pt x="99060" y="22859"/>
                  </a:lnTo>
                  <a:lnTo>
                    <a:pt x="102108" y="22859"/>
                  </a:lnTo>
                  <a:lnTo>
                    <a:pt x="102108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5824" y="16763"/>
                  </a:lnTo>
                  <a:lnTo>
                    <a:pt x="115824" y="15239"/>
                  </a:lnTo>
                  <a:lnTo>
                    <a:pt x="118871" y="15239"/>
                  </a:lnTo>
                  <a:lnTo>
                    <a:pt x="118871" y="13715"/>
                  </a:lnTo>
                  <a:lnTo>
                    <a:pt x="123444" y="13715"/>
                  </a:lnTo>
                  <a:lnTo>
                    <a:pt x="123444" y="12191"/>
                  </a:lnTo>
                  <a:lnTo>
                    <a:pt x="128016" y="12191"/>
                  </a:lnTo>
                  <a:lnTo>
                    <a:pt x="128016" y="10667"/>
                  </a:lnTo>
                  <a:lnTo>
                    <a:pt x="131064" y="10667"/>
                  </a:lnTo>
                  <a:lnTo>
                    <a:pt x="131064" y="9143"/>
                  </a:lnTo>
                  <a:lnTo>
                    <a:pt x="137160" y="9143"/>
                  </a:lnTo>
                  <a:lnTo>
                    <a:pt x="137160" y="7619"/>
                  </a:lnTo>
                  <a:lnTo>
                    <a:pt x="143255" y="7619"/>
                  </a:lnTo>
                  <a:lnTo>
                    <a:pt x="143255" y="6095"/>
                  </a:lnTo>
                  <a:lnTo>
                    <a:pt x="149351" y="6095"/>
                  </a:lnTo>
                  <a:lnTo>
                    <a:pt x="149351" y="4571"/>
                  </a:lnTo>
                  <a:lnTo>
                    <a:pt x="158496" y="4571"/>
                  </a:lnTo>
                  <a:lnTo>
                    <a:pt x="158496" y="3047"/>
                  </a:lnTo>
                  <a:lnTo>
                    <a:pt x="169164" y="3047"/>
                  </a:lnTo>
                  <a:lnTo>
                    <a:pt x="169164" y="1523"/>
                  </a:lnTo>
                  <a:lnTo>
                    <a:pt x="190500" y="1523"/>
                  </a:lnTo>
                  <a:lnTo>
                    <a:pt x="190500" y="0"/>
                  </a:lnTo>
                  <a:lnTo>
                    <a:pt x="207264" y="0"/>
                  </a:lnTo>
                  <a:lnTo>
                    <a:pt x="228600" y="3047"/>
                  </a:lnTo>
                  <a:lnTo>
                    <a:pt x="234696" y="4571"/>
                  </a:lnTo>
                  <a:lnTo>
                    <a:pt x="239267" y="6095"/>
                  </a:lnTo>
                  <a:lnTo>
                    <a:pt x="245364" y="7619"/>
                  </a:lnTo>
                  <a:lnTo>
                    <a:pt x="254508" y="10667"/>
                  </a:lnTo>
                  <a:lnTo>
                    <a:pt x="257555" y="12191"/>
                  </a:lnTo>
                  <a:lnTo>
                    <a:pt x="262128" y="13715"/>
                  </a:lnTo>
                  <a:lnTo>
                    <a:pt x="268224" y="16763"/>
                  </a:lnTo>
                  <a:lnTo>
                    <a:pt x="272796" y="18287"/>
                  </a:lnTo>
                  <a:lnTo>
                    <a:pt x="278892" y="21335"/>
                  </a:lnTo>
                  <a:lnTo>
                    <a:pt x="280416" y="22859"/>
                  </a:lnTo>
                  <a:lnTo>
                    <a:pt x="286512" y="25907"/>
                  </a:lnTo>
                  <a:lnTo>
                    <a:pt x="288035" y="27431"/>
                  </a:lnTo>
                  <a:lnTo>
                    <a:pt x="294132" y="30479"/>
                  </a:lnTo>
                  <a:lnTo>
                    <a:pt x="297180" y="33527"/>
                  </a:lnTo>
                  <a:lnTo>
                    <a:pt x="300228" y="35051"/>
                  </a:lnTo>
                  <a:lnTo>
                    <a:pt x="306324" y="41147"/>
                  </a:lnTo>
                  <a:lnTo>
                    <a:pt x="309371" y="42671"/>
                  </a:lnTo>
                  <a:lnTo>
                    <a:pt x="315467" y="48767"/>
                  </a:lnTo>
                  <a:lnTo>
                    <a:pt x="318516" y="50291"/>
                  </a:lnTo>
                  <a:lnTo>
                    <a:pt x="326135" y="57911"/>
                  </a:lnTo>
                  <a:lnTo>
                    <a:pt x="327660" y="60959"/>
                  </a:lnTo>
                  <a:lnTo>
                    <a:pt x="333755" y="67055"/>
                  </a:lnTo>
                  <a:lnTo>
                    <a:pt x="335280" y="70103"/>
                  </a:lnTo>
                  <a:lnTo>
                    <a:pt x="339851" y="74675"/>
                  </a:lnTo>
                  <a:lnTo>
                    <a:pt x="341376" y="77723"/>
                  </a:lnTo>
                  <a:lnTo>
                    <a:pt x="345948" y="82295"/>
                  </a:lnTo>
                  <a:lnTo>
                    <a:pt x="347471" y="85343"/>
                  </a:lnTo>
                  <a:lnTo>
                    <a:pt x="348996" y="86867"/>
                  </a:lnTo>
                  <a:lnTo>
                    <a:pt x="352044" y="92963"/>
                  </a:lnTo>
                  <a:lnTo>
                    <a:pt x="353567" y="94487"/>
                  </a:lnTo>
                  <a:lnTo>
                    <a:pt x="362712" y="112775"/>
                  </a:lnTo>
                  <a:lnTo>
                    <a:pt x="365760" y="121919"/>
                  </a:lnTo>
                  <a:lnTo>
                    <a:pt x="367283" y="124967"/>
                  </a:lnTo>
                  <a:lnTo>
                    <a:pt x="370332" y="134111"/>
                  </a:lnTo>
                  <a:lnTo>
                    <a:pt x="373380" y="146303"/>
                  </a:lnTo>
                  <a:lnTo>
                    <a:pt x="374903" y="153923"/>
                  </a:lnTo>
                  <a:lnTo>
                    <a:pt x="376428" y="163067"/>
                  </a:lnTo>
                  <a:lnTo>
                    <a:pt x="377951" y="181355"/>
                  </a:lnTo>
                  <a:lnTo>
                    <a:pt x="377951" y="195071"/>
                  </a:lnTo>
                  <a:lnTo>
                    <a:pt x="370332" y="242315"/>
                  </a:lnTo>
                  <a:lnTo>
                    <a:pt x="365760" y="254507"/>
                  </a:lnTo>
                  <a:lnTo>
                    <a:pt x="364235" y="259079"/>
                  </a:lnTo>
                  <a:lnTo>
                    <a:pt x="361187" y="265175"/>
                  </a:lnTo>
                  <a:lnTo>
                    <a:pt x="359664" y="269747"/>
                  </a:lnTo>
                  <a:lnTo>
                    <a:pt x="355092" y="278891"/>
                  </a:lnTo>
                  <a:lnTo>
                    <a:pt x="353567" y="280415"/>
                  </a:lnTo>
                  <a:lnTo>
                    <a:pt x="350519" y="286511"/>
                  </a:lnTo>
                  <a:lnTo>
                    <a:pt x="348996" y="288035"/>
                  </a:lnTo>
                  <a:lnTo>
                    <a:pt x="347471" y="291083"/>
                  </a:lnTo>
                  <a:lnTo>
                    <a:pt x="345948" y="292607"/>
                  </a:lnTo>
                  <a:lnTo>
                    <a:pt x="344424" y="295655"/>
                  </a:lnTo>
                  <a:lnTo>
                    <a:pt x="339851" y="300227"/>
                  </a:lnTo>
                  <a:lnTo>
                    <a:pt x="338328" y="303275"/>
                  </a:lnTo>
                  <a:lnTo>
                    <a:pt x="332232" y="309371"/>
                  </a:lnTo>
                  <a:lnTo>
                    <a:pt x="330708" y="312419"/>
                  </a:lnTo>
                  <a:lnTo>
                    <a:pt x="326135" y="316991"/>
                  </a:lnTo>
                  <a:lnTo>
                    <a:pt x="324612" y="320039"/>
                  </a:lnTo>
                  <a:lnTo>
                    <a:pt x="323087" y="321563"/>
                  </a:lnTo>
                  <a:lnTo>
                    <a:pt x="320040" y="321563"/>
                  </a:lnTo>
                  <a:lnTo>
                    <a:pt x="320040" y="323087"/>
                  </a:lnTo>
                  <a:lnTo>
                    <a:pt x="313944" y="329183"/>
                  </a:lnTo>
                  <a:lnTo>
                    <a:pt x="310896" y="329183"/>
                  </a:lnTo>
                  <a:lnTo>
                    <a:pt x="310896" y="330707"/>
                  </a:lnTo>
                  <a:lnTo>
                    <a:pt x="304800" y="336803"/>
                  </a:lnTo>
                  <a:lnTo>
                    <a:pt x="301751" y="336803"/>
                  </a:lnTo>
                  <a:lnTo>
                    <a:pt x="301751" y="338327"/>
                  </a:lnTo>
                  <a:lnTo>
                    <a:pt x="295655" y="344423"/>
                  </a:lnTo>
                  <a:lnTo>
                    <a:pt x="292608" y="344423"/>
                  </a:lnTo>
                  <a:lnTo>
                    <a:pt x="292608" y="345947"/>
                  </a:lnTo>
                  <a:lnTo>
                    <a:pt x="289560" y="345947"/>
                  </a:lnTo>
                  <a:lnTo>
                    <a:pt x="289560" y="347471"/>
                  </a:lnTo>
                  <a:lnTo>
                    <a:pt x="288035" y="348995"/>
                  </a:lnTo>
                  <a:lnTo>
                    <a:pt x="284987" y="348995"/>
                  </a:lnTo>
                  <a:lnTo>
                    <a:pt x="284987" y="350519"/>
                  </a:lnTo>
                  <a:lnTo>
                    <a:pt x="283464" y="352043"/>
                  </a:lnTo>
                  <a:lnTo>
                    <a:pt x="280416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1"/>
                  </a:lnTo>
                  <a:lnTo>
                    <a:pt x="274319" y="355091"/>
                  </a:lnTo>
                  <a:lnTo>
                    <a:pt x="274319" y="356615"/>
                  </a:lnTo>
                  <a:lnTo>
                    <a:pt x="271271" y="356615"/>
                  </a:lnTo>
                  <a:lnTo>
                    <a:pt x="271271" y="358139"/>
                  </a:lnTo>
                  <a:lnTo>
                    <a:pt x="268224" y="358139"/>
                  </a:lnTo>
                  <a:lnTo>
                    <a:pt x="268224" y="359663"/>
                  </a:lnTo>
                  <a:lnTo>
                    <a:pt x="265176" y="359663"/>
                  </a:lnTo>
                  <a:lnTo>
                    <a:pt x="265176" y="361187"/>
                  </a:lnTo>
                  <a:lnTo>
                    <a:pt x="262128" y="361187"/>
                  </a:lnTo>
                  <a:lnTo>
                    <a:pt x="262128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2983" y="364235"/>
                  </a:lnTo>
                  <a:lnTo>
                    <a:pt x="252983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4" y="367283"/>
                  </a:lnTo>
                  <a:lnTo>
                    <a:pt x="245364" y="368807"/>
                  </a:lnTo>
                  <a:lnTo>
                    <a:pt x="239267" y="368807"/>
                  </a:lnTo>
                  <a:lnTo>
                    <a:pt x="239267" y="370331"/>
                  </a:lnTo>
                  <a:lnTo>
                    <a:pt x="234696" y="370331"/>
                  </a:lnTo>
                  <a:lnTo>
                    <a:pt x="234696" y="371855"/>
                  </a:lnTo>
                  <a:lnTo>
                    <a:pt x="228600" y="371855"/>
                  </a:lnTo>
                  <a:lnTo>
                    <a:pt x="228600" y="373379"/>
                  </a:lnTo>
                  <a:lnTo>
                    <a:pt x="219455" y="373379"/>
                  </a:lnTo>
                  <a:lnTo>
                    <a:pt x="219455" y="374903"/>
                  </a:lnTo>
                  <a:lnTo>
                    <a:pt x="210312" y="374903"/>
                  </a:lnTo>
                  <a:lnTo>
                    <a:pt x="210312" y="376427"/>
                  </a:lnTo>
                  <a:lnTo>
                    <a:pt x="190500" y="374903"/>
                  </a:lnTo>
                  <a:lnTo>
                    <a:pt x="149351" y="370331"/>
                  </a:lnTo>
                  <a:lnTo>
                    <a:pt x="120396" y="361187"/>
                  </a:lnTo>
                  <a:lnTo>
                    <a:pt x="115824" y="359663"/>
                  </a:lnTo>
                  <a:lnTo>
                    <a:pt x="94487" y="348995"/>
                  </a:lnTo>
                  <a:lnTo>
                    <a:pt x="92964" y="347471"/>
                  </a:lnTo>
                  <a:lnTo>
                    <a:pt x="86867" y="344423"/>
                  </a:lnTo>
                  <a:lnTo>
                    <a:pt x="85344" y="342900"/>
                  </a:lnTo>
                  <a:lnTo>
                    <a:pt x="82296" y="341375"/>
                  </a:lnTo>
                  <a:lnTo>
                    <a:pt x="77724" y="336803"/>
                  </a:lnTo>
                  <a:lnTo>
                    <a:pt x="74676" y="335279"/>
                  </a:lnTo>
                  <a:lnTo>
                    <a:pt x="68580" y="329183"/>
                  </a:lnTo>
                  <a:lnTo>
                    <a:pt x="65532" y="327659"/>
                  </a:lnTo>
                  <a:lnTo>
                    <a:pt x="60960" y="323087"/>
                  </a:lnTo>
                  <a:lnTo>
                    <a:pt x="57912" y="321563"/>
                  </a:lnTo>
                  <a:lnTo>
                    <a:pt x="54864" y="318515"/>
                  </a:lnTo>
                  <a:lnTo>
                    <a:pt x="53340" y="315467"/>
                  </a:lnTo>
                  <a:lnTo>
                    <a:pt x="47244" y="309371"/>
                  </a:lnTo>
                  <a:lnTo>
                    <a:pt x="45719" y="306323"/>
                  </a:lnTo>
                  <a:lnTo>
                    <a:pt x="39624" y="300227"/>
                  </a:lnTo>
                  <a:lnTo>
                    <a:pt x="38100" y="297179"/>
                  </a:lnTo>
                  <a:lnTo>
                    <a:pt x="33528" y="292607"/>
                  </a:lnTo>
                  <a:lnTo>
                    <a:pt x="30480" y="286511"/>
                  </a:lnTo>
                  <a:lnTo>
                    <a:pt x="28955" y="284987"/>
                  </a:lnTo>
                  <a:lnTo>
                    <a:pt x="27432" y="281939"/>
                  </a:lnTo>
                  <a:lnTo>
                    <a:pt x="25908" y="280415"/>
                  </a:lnTo>
                  <a:lnTo>
                    <a:pt x="16764" y="262127"/>
                  </a:lnTo>
                  <a:lnTo>
                    <a:pt x="13716" y="252983"/>
                  </a:lnTo>
                  <a:lnTo>
                    <a:pt x="12192" y="249935"/>
                  </a:lnTo>
                  <a:lnTo>
                    <a:pt x="3048" y="211835"/>
                  </a:lnTo>
                  <a:lnTo>
                    <a:pt x="1524" y="188975"/>
                  </a:lnTo>
                  <a:lnTo>
                    <a:pt x="0" y="188975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54475" y="3393281"/>
              <a:ext cx="167735" cy="154304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644651" y="3803903"/>
            <a:ext cx="378460" cy="376555"/>
            <a:chOff x="644651" y="3803903"/>
            <a:chExt cx="378460" cy="376555"/>
          </a:xfrm>
        </p:grpSpPr>
        <p:sp>
          <p:nvSpPr>
            <p:cNvPr id="180" name="object 180"/>
            <p:cNvSpPr/>
            <p:nvPr/>
          </p:nvSpPr>
          <p:spPr>
            <a:xfrm>
              <a:off x="644651" y="3803903"/>
              <a:ext cx="378460" cy="376555"/>
            </a:xfrm>
            <a:custGeom>
              <a:avLst/>
              <a:gdLst/>
              <a:ahLst/>
              <a:cxnLst/>
              <a:rect l="l" t="t" r="r" b="b"/>
              <a:pathLst>
                <a:path w="378459" h="376554">
                  <a:moveTo>
                    <a:pt x="0" y="188976"/>
                  </a:moveTo>
                  <a:lnTo>
                    <a:pt x="1524" y="185928"/>
                  </a:lnTo>
                  <a:lnTo>
                    <a:pt x="3048" y="164592"/>
                  </a:lnTo>
                  <a:lnTo>
                    <a:pt x="4571" y="153924"/>
                  </a:lnTo>
                  <a:lnTo>
                    <a:pt x="6096" y="146304"/>
                  </a:lnTo>
                  <a:lnTo>
                    <a:pt x="9144" y="134112"/>
                  </a:lnTo>
                  <a:lnTo>
                    <a:pt x="12192" y="124968"/>
                  </a:lnTo>
                  <a:lnTo>
                    <a:pt x="13716" y="121920"/>
                  </a:lnTo>
                  <a:lnTo>
                    <a:pt x="16764" y="112776"/>
                  </a:lnTo>
                  <a:lnTo>
                    <a:pt x="24383" y="97536"/>
                  </a:lnTo>
                  <a:lnTo>
                    <a:pt x="25908" y="96012"/>
                  </a:lnTo>
                  <a:lnTo>
                    <a:pt x="28955" y="89916"/>
                  </a:lnTo>
                  <a:lnTo>
                    <a:pt x="30480" y="88392"/>
                  </a:lnTo>
                  <a:lnTo>
                    <a:pt x="33528" y="82296"/>
                  </a:lnTo>
                  <a:lnTo>
                    <a:pt x="39624" y="76200"/>
                  </a:lnTo>
                  <a:lnTo>
                    <a:pt x="41148" y="73152"/>
                  </a:lnTo>
                  <a:lnTo>
                    <a:pt x="47244" y="67056"/>
                  </a:lnTo>
                  <a:lnTo>
                    <a:pt x="48767" y="64008"/>
                  </a:lnTo>
                  <a:lnTo>
                    <a:pt x="54864" y="57912"/>
                  </a:lnTo>
                  <a:lnTo>
                    <a:pt x="56387" y="54864"/>
                  </a:lnTo>
                  <a:lnTo>
                    <a:pt x="56387" y="53340"/>
                  </a:lnTo>
                  <a:lnTo>
                    <a:pt x="59435" y="53340"/>
                  </a:lnTo>
                  <a:lnTo>
                    <a:pt x="64008" y="48768"/>
                  </a:lnTo>
                  <a:lnTo>
                    <a:pt x="64008" y="47244"/>
                  </a:lnTo>
                  <a:lnTo>
                    <a:pt x="67055" y="47244"/>
                  </a:lnTo>
                  <a:lnTo>
                    <a:pt x="71628" y="42672"/>
                  </a:lnTo>
                  <a:lnTo>
                    <a:pt x="71628" y="41148"/>
                  </a:lnTo>
                  <a:lnTo>
                    <a:pt x="74676" y="41148"/>
                  </a:lnTo>
                  <a:lnTo>
                    <a:pt x="80771" y="35052"/>
                  </a:lnTo>
                  <a:lnTo>
                    <a:pt x="80771" y="33528"/>
                  </a:lnTo>
                  <a:lnTo>
                    <a:pt x="83819" y="33528"/>
                  </a:lnTo>
                  <a:lnTo>
                    <a:pt x="85344" y="32004"/>
                  </a:lnTo>
                  <a:lnTo>
                    <a:pt x="85344" y="30480"/>
                  </a:lnTo>
                  <a:lnTo>
                    <a:pt x="88392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4" y="27432"/>
                  </a:lnTo>
                  <a:lnTo>
                    <a:pt x="92964" y="25908"/>
                  </a:lnTo>
                  <a:lnTo>
                    <a:pt x="96012" y="25908"/>
                  </a:lnTo>
                  <a:lnTo>
                    <a:pt x="96012" y="24384"/>
                  </a:lnTo>
                  <a:lnTo>
                    <a:pt x="99060" y="24384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5155" y="21336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8" y="15240"/>
                  </a:lnTo>
                  <a:lnTo>
                    <a:pt x="117348" y="13716"/>
                  </a:lnTo>
                  <a:lnTo>
                    <a:pt x="121919" y="13716"/>
                  </a:lnTo>
                  <a:lnTo>
                    <a:pt x="121919" y="12192"/>
                  </a:lnTo>
                  <a:lnTo>
                    <a:pt x="126492" y="12192"/>
                  </a:lnTo>
                  <a:lnTo>
                    <a:pt x="126492" y="10668"/>
                  </a:lnTo>
                  <a:lnTo>
                    <a:pt x="131064" y="10668"/>
                  </a:lnTo>
                  <a:lnTo>
                    <a:pt x="131064" y="9144"/>
                  </a:lnTo>
                  <a:lnTo>
                    <a:pt x="135635" y="9144"/>
                  </a:lnTo>
                  <a:lnTo>
                    <a:pt x="135635" y="7620"/>
                  </a:lnTo>
                  <a:lnTo>
                    <a:pt x="141732" y="7620"/>
                  </a:lnTo>
                  <a:lnTo>
                    <a:pt x="141732" y="6096"/>
                  </a:lnTo>
                  <a:lnTo>
                    <a:pt x="147828" y="6096"/>
                  </a:lnTo>
                  <a:lnTo>
                    <a:pt x="147828" y="4572"/>
                  </a:lnTo>
                  <a:lnTo>
                    <a:pt x="155448" y="4572"/>
                  </a:lnTo>
                  <a:lnTo>
                    <a:pt x="155448" y="3048"/>
                  </a:lnTo>
                  <a:lnTo>
                    <a:pt x="166116" y="3048"/>
                  </a:lnTo>
                  <a:lnTo>
                    <a:pt x="166116" y="1524"/>
                  </a:lnTo>
                  <a:lnTo>
                    <a:pt x="190500" y="1524"/>
                  </a:lnTo>
                  <a:lnTo>
                    <a:pt x="190500" y="0"/>
                  </a:lnTo>
                  <a:lnTo>
                    <a:pt x="210312" y="0"/>
                  </a:lnTo>
                  <a:lnTo>
                    <a:pt x="220980" y="1524"/>
                  </a:lnTo>
                  <a:lnTo>
                    <a:pt x="230124" y="3048"/>
                  </a:lnTo>
                  <a:lnTo>
                    <a:pt x="236219" y="4572"/>
                  </a:lnTo>
                  <a:lnTo>
                    <a:pt x="240792" y="6096"/>
                  </a:lnTo>
                  <a:lnTo>
                    <a:pt x="246887" y="7620"/>
                  </a:lnTo>
                  <a:lnTo>
                    <a:pt x="251460" y="9144"/>
                  </a:lnTo>
                  <a:lnTo>
                    <a:pt x="254508" y="10668"/>
                  </a:lnTo>
                  <a:lnTo>
                    <a:pt x="263651" y="13716"/>
                  </a:lnTo>
                  <a:lnTo>
                    <a:pt x="284987" y="24384"/>
                  </a:lnTo>
                  <a:lnTo>
                    <a:pt x="286512" y="25908"/>
                  </a:lnTo>
                  <a:lnTo>
                    <a:pt x="289560" y="27432"/>
                  </a:lnTo>
                  <a:lnTo>
                    <a:pt x="291083" y="28956"/>
                  </a:lnTo>
                  <a:lnTo>
                    <a:pt x="294132" y="30480"/>
                  </a:lnTo>
                  <a:lnTo>
                    <a:pt x="295655" y="32004"/>
                  </a:lnTo>
                  <a:lnTo>
                    <a:pt x="298703" y="33528"/>
                  </a:lnTo>
                  <a:lnTo>
                    <a:pt x="304800" y="39624"/>
                  </a:lnTo>
                  <a:lnTo>
                    <a:pt x="307848" y="41148"/>
                  </a:lnTo>
                  <a:lnTo>
                    <a:pt x="313944" y="47244"/>
                  </a:lnTo>
                  <a:lnTo>
                    <a:pt x="316992" y="48768"/>
                  </a:lnTo>
                  <a:lnTo>
                    <a:pt x="327660" y="59436"/>
                  </a:lnTo>
                  <a:lnTo>
                    <a:pt x="329183" y="62484"/>
                  </a:lnTo>
                  <a:lnTo>
                    <a:pt x="335280" y="68580"/>
                  </a:lnTo>
                  <a:lnTo>
                    <a:pt x="336803" y="71628"/>
                  </a:lnTo>
                  <a:lnTo>
                    <a:pt x="341376" y="76200"/>
                  </a:lnTo>
                  <a:lnTo>
                    <a:pt x="342900" y="79248"/>
                  </a:lnTo>
                  <a:lnTo>
                    <a:pt x="347471" y="83820"/>
                  </a:lnTo>
                  <a:lnTo>
                    <a:pt x="350519" y="89916"/>
                  </a:lnTo>
                  <a:lnTo>
                    <a:pt x="352044" y="91440"/>
                  </a:lnTo>
                  <a:lnTo>
                    <a:pt x="362712" y="112776"/>
                  </a:lnTo>
                  <a:lnTo>
                    <a:pt x="364235" y="117348"/>
                  </a:lnTo>
                  <a:lnTo>
                    <a:pt x="365760" y="120396"/>
                  </a:lnTo>
                  <a:lnTo>
                    <a:pt x="370332" y="134112"/>
                  </a:lnTo>
                  <a:lnTo>
                    <a:pt x="374903" y="152400"/>
                  </a:lnTo>
                  <a:lnTo>
                    <a:pt x="376555" y="164592"/>
                  </a:lnTo>
                  <a:lnTo>
                    <a:pt x="377951" y="181356"/>
                  </a:lnTo>
                  <a:lnTo>
                    <a:pt x="377951" y="195072"/>
                  </a:lnTo>
                  <a:lnTo>
                    <a:pt x="370332" y="242316"/>
                  </a:lnTo>
                  <a:lnTo>
                    <a:pt x="367283" y="249936"/>
                  </a:lnTo>
                  <a:lnTo>
                    <a:pt x="364235" y="259080"/>
                  </a:lnTo>
                  <a:lnTo>
                    <a:pt x="352044" y="283464"/>
                  </a:lnTo>
                  <a:lnTo>
                    <a:pt x="350519" y="284988"/>
                  </a:lnTo>
                  <a:lnTo>
                    <a:pt x="347471" y="291084"/>
                  </a:lnTo>
                  <a:lnTo>
                    <a:pt x="344424" y="294132"/>
                  </a:lnTo>
                  <a:lnTo>
                    <a:pt x="342900" y="297180"/>
                  </a:lnTo>
                  <a:lnTo>
                    <a:pt x="338328" y="301752"/>
                  </a:lnTo>
                  <a:lnTo>
                    <a:pt x="336803" y="304800"/>
                  </a:lnTo>
                  <a:lnTo>
                    <a:pt x="330708" y="310896"/>
                  </a:lnTo>
                  <a:lnTo>
                    <a:pt x="329183" y="313944"/>
                  </a:lnTo>
                  <a:lnTo>
                    <a:pt x="315467" y="327660"/>
                  </a:lnTo>
                  <a:lnTo>
                    <a:pt x="312419" y="327660"/>
                  </a:lnTo>
                  <a:lnTo>
                    <a:pt x="312419" y="329184"/>
                  </a:lnTo>
                  <a:lnTo>
                    <a:pt x="306324" y="335280"/>
                  </a:lnTo>
                  <a:lnTo>
                    <a:pt x="303276" y="335280"/>
                  </a:lnTo>
                  <a:lnTo>
                    <a:pt x="303276" y="336804"/>
                  </a:lnTo>
                  <a:lnTo>
                    <a:pt x="297180" y="342900"/>
                  </a:lnTo>
                  <a:lnTo>
                    <a:pt x="294132" y="342900"/>
                  </a:lnTo>
                  <a:lnTo>
                    <a:pt x="294132" y="344424"/>
                  </a:lnTo>
                  <a:lnTo>
                    <a:pt x="292608" y="345948"/>
                  </a:lnTo>
                  <a:lnTo>
                    <a:pt x="289560" y="345948"/>
                  </a:lnTo>
                  <a:lnTo>
                    <a:pt x="289560" y="347472"/>
                  </a:lnTo>
                  <a:lnTo>
                    <a:pt x="286512" y="347472"/>
                  </a:lnTo>
                  <a:lnTo>
                    <a:pt x="286512" y="348996"/>
                  </a:lnTo>
                  <a:lnTo>
                    <a:pt x="284987" y="350520"/>
                  </a:lnTo>
                  <a:lnTo>
                    <a:pt x="281940" y="350520"/>
                  </a:lnTo>
                  <a:lnTo>
                    <a:pt x="281940" y="352044"/>
                  </a:lnTo>
                  <a:lnTo>
                    <a:pt x="280416" y="353568"/>
                  </a:lnTo>
                  <a:lnTo>
                    <a:pt x="277367" y="353568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69748" y="356616"/>
                  </a:lnTo>
                  <a:lnTo>
                    <a:pt x="269748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2"/>
                  </a:lnTo>
                  <a:lnTo>
                    <a:pt x="256032" y="362712"/>
                  </a:lnTo>
                  <a:lnTo>
                    <a:pt x="256032" y="364236"/>
                  </a:lnTo>
                  <a:lnTo>
                    <a:pt x="252983" y="364236"/>
                  </a:lnTo>
                  <a:lnTo>
                    <a:pt x="252983" y="365760"/>
                  </a:lnTo>
                  <a:lnTo>
                    <a:pt x="248412" y="365760"/>
                  </a:lnTo>
                  <a:lnTo>
                    <a:pt x="248412" y="367284"/>
                  </a:lnTo>
                  <a:lnTo>
                    <a:pt x="243840" y="367284"/>
                  </a:lnTo>
                  <a:lnTo>
                    <a:pt x="243840" y="368808"/>
                  </a:lnTo>
                  <a:lnTo>
                    <a:pt x="237744" y="368808"/>
                  </a:lnTo>
                  <a:lnTo>
                    <a:pt x="237744" y="370332"/>
                  </a:lnTo>
                  <a:lnTo>
                    <a:pt x="233171" y="370332"/>
                  </a:lnTo>
                  <a:lnTo>
                    <a:pt x="233171" y="371856"/>
                  </a:lnTo>
                  <a:lnTo>
                    <a:pt x="227076" y="371856"/>
                  </a:lnTo>
                  <a:lnTo>
                    <a:pt x="227076" y="373380"/>
                  </a:lnTo>
                  <a:lnTo>
                    <a:pt x="217932" y="373380"/>
                  </a:lnTo>
                  <a:lnTo>
                    <a:pt x="217932" y="374904"/>
                  </a:lnTo>
                  <a:lnTo>
                    <a:pt x="205740" y="374904"/>
                  </a:lnTo>
                  <a:lnTo>
                    <a:pt x="205740" y="376428"/>
                  </a:lnTo>
                  <a:lnTo>
                    <a:pt x="190500" y="374904"/>
                  </a:lnTo>
                  <a:lnTo>
                    <a:pt x="170687" y="373380"/>
                  </a:lnTo>
                  <a:lnTo>
                    <a:pt x="160019" y="371856"/>
                  </a:lnTo>
                  <a:lnTo>
                    <a:pt x="150876" y="370332"/>
                  </a:lnTo>
                  <a:lnTo>
                    <a:pt x="132587" y="365760"/>
                  </a:lnTo>
                  <a:lnTo>
                    <a:pt x="129540" y="364236"/>
                  </a:lnTo>
                  <a:lnTo>
                    <a:pt x="115824" y="359664"/>
                  </a:lnTo>
                  <a:lnTo>
                    <a:pt x="97535" y="350520"/>
                  </a:lnTo>
                  <a:lnTo>
                    <a:pt x="96012" y="348996"/>
                  </a:lnTo>
                  <a:lnTo>
                    <a:pt x="89916" y="345948"/>
                  </a:lnTo>
                  <a:lnTo>
                    <a:pt x="88392" y="344424"/>
                  </a:lnTo>
                  <a:lnTo>
                    <a:pt x="85344" y="342900"/>
                  </a:lnTo>
                  <a:lnTo>
                    <a:pt x="83819" y="341376"/>
                  </a:lnTo>
                  <a:lnTo>
                    <a:pt x="80771" y="339852"/>
                  </a:lnTo>
                  <a:lnTo>
                    <a:pt x="76200" y="335280"/>
                  </a:lnTo>
                  <a:lnTo>
                    <a:pt x="73151" y="333756"/>
                  </a:lnTo>
                  <a:lnTo>
                    <a:pt x="67055" y="327660"/>
                  </a:lnTo>
                  <a:lnTo>
                    <a:pt x="64008" y="326136"/>
                  </a:lnTo>
                  <a:lnTo>
                    <a:pt x="59435" y="321564"/>
                  </a:lnTo>
                  <a:lnTo>
                    <a:pt x="56387" y="320040"/>
                  </a:lnTo>
                  <a:lnTo>
                    <a:pt x="54864" y="316992"/>
                  </a:lnTo>
                  <a:lnTo>
                    <a:pt x="48767" y="310896"/>
                  </a:lnTo>
                  <a:lnTo>
                    <a:pt x="47244" y="307848"/>
                  </a:lnTo>
                  <a:lnTo>
                    <a:pt x="41148" y="301752"/>
                  </a:lnTo>
                  <a:lnTo>
                    <a:pt x="39624" y="298704"/>
                  </a:lnTo>
                  <a:lnTo>
                    <a:pt x="35051" y="294132"/>
                  </a:lnTo>
                  <a:lnTo>
                    <a:pt x="33528" y="291084"/>
                  </a:lnTo>
                  <a:lnTo>
                    <a:pt x="32003" y="289560"/>
                  </a:lnTo>
                  <a:lnTo>
                    <a:pt x="30480" y="286512"/>
                  </a:lnTo>
                  <a:lnTo>
                    <a:pt x="28955" y="284988"/>
                  </a:lnTo>
                  <a:lnTo>
                    <a:pt x="25908" y="278892"/>
                  </a:lnTo>
                  <a:lnTo>
                    <a:pt x="24383" y="277368"/>
                  </a:lnTo>
                  <a:lnTo>
                    <a:pt x="19812" y="268224"/>
                  </a:lnTo>
                  <a:lnTo>
                    <a:pt x="18287" y="263652"/>
                  </a:lnTo>
                  <a:lnTo>
                    <a:pt x="15240" y="257556"/>
                  </a:lnTo>
                  <a:lnTo>
                    <a:pt x="13716" y="252984"/>
                  </a:lnTo>
                  <a:lnTo>
                    <a:pt x="12192" y="249936"/>
                  </a:lnTo>
                  <a:lnTo>
                    <a:pt x="10667" y="245364"/>
                  </a:lnTo>
                  <a:lnTo>
                    <a:pt x="9144" y="239268"/>
                  </a:lnTo>
                  <a:lnTo>
                    <a:pt x="7619" y="234696"/>
                  </a:lnTo>
                  <a:lnTo>
                    <a:pt x="6096" y="228600"/>
                  </a:lnTo>
                  <a:lnTo>
                    <a:pt x="4571" y="220980"/>
                  </a:lnTo>
                  <a:lnTo>
                    <a:pt x="3048" y="210312"/>
                  </a:lnTo>
                  <a:lnTo>
                    <a:pt x="1524" y="188976"/>
                  </a:lnTo>
                  <a:lnTo>
                    <a:pt x="0" y="188976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54475" y="3914108"/>
              <a:ext cx="167735" cy="154304"/>
            </a:xfrm>
            <a:prstGeom prst="rect">
              <a:avLst/>
            </a:prstGeom>
          </p:spPr>
        </p:pic>
      </p:grpSp>
      <p:grpSp>
        <p:nvGrpSpPr>
          <p:cNvPr id="182" name="object 182"/>
          <p:cNvGrpSpPr/>
          <p:nvPr/>
        </p:nvGrpSpPr>
        <p:grpSpPr>
          <a:xfrm>
            <a:off x="644651" y="4323588"/>
            <a:ext cx="378460" cy="378460"/>
            <a:chOff x="644651" y="4323588"/>
            <a:chExt cx="378460" cy="378460"/>
          </a:xfrm>
        </p:grpSpPr>
        <p:sp>
          <p:nvSpPr>
            <p:cNvPr id="183" name="object 183"/>
            <p:cNvSpPr/>
            <p:nvPr/>
          </p:nvSpPr>
          <p:spPr>
            <a:xfrm>
              <a:off x="644651" y="432358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90500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5447"/>
                  </a:lnTo>
                  <a:lnTo>
                    <a:pt x="6096" y="147827"/>
                  </a:lnTo>
                  <a:lnTo>
                    <a:pt x="9144" y="135635"/>
                  </a:lnTo>
                  <a:lnTo>
                    <a:pt x="13716" y="121919"/>
                  </a:lnTo>
                  <a:lnTo>
                    <a:pt x="15240" y="118871"/>
                  </a:lnTo>
                  <a:lnTo>
                    <a:pt x="16764" y="114300"/>
                  </a:lnTo>
                  <a:lnTo>
                    <a:pt x="25908" y="96011"/>
                  </a:lnTo>
                  <a:lnTo>
                    <a:pt x="27432" y="94487"/>
                  </a:lnTo>
                  <a:lnTo>
                    <a:pt x="30480" y="88391"/>
                  </a:lnTo>
                  <a:lnTo>
                    <a:pt x="32003" y="86867"/>
                  </a:lnTo>
                  <a:lnTo>
                    <a:pt x="33528" y="83819"/>
                  </a:lnTo>
                  <a:lnTo>
                    <a:pt x="36576" y="80771"/>
                  </a:lnTo>
                  <a:lnTo>
                    <a:pt x="38100" y="77723"/>
                  </a:lnTo>
                  <a:lnTo>
                    <a:pt x="45719" y="70103"/>
                  </a:lnTo>
                  <a:lnTo>
                    <a:pt x="47244" y="67055"/>
                  </a:lnTo>
                  <a:lnTo>
                    <a:pt x="53340" y="60959"/>
                  </a:lnTo>
                  <a:lnTo>
                    <a:pt x="54864" y="57911"/>
                  </a:lnTo>
                  <a:lnTo>
                    <a:pt x="57912" y="54863"/>
                  </a:lnTo>
                  <a:lnTo>
                    <a:pt x="57912" y="53339"/>
                  </a:lnTo>
                  <a:lnTo>
                    <a:pt x="60960" y="53339"/>
                  </a:lnTo>
                  <a:lnTo>
                    <a:pt x="65532" y="48767"/>
                  </a:lnTo>
                  <a:lnTo>
                    <a:pt x="65532" y="47243"/>
                  </a:lnTo>
                  <a:lnTo>
                    <a:pt x="68580" y="47243"/>
                  </a:lnTo>
                  <a:lnTo>
                    <a:pt x="74676" y="41147"/>
                  </a:lnTo>
                  <a:lnTo>
                    <a:pt x="74676" y="39623"/>
                  </a:lnTo>
                  <a:lnTo>
                    <a:pt x="77724" y="39623"/>
                  </a:lnTo>
                  <a:lnTo>
                    <a:pt x="82296" y="35051"/>
                  </a:lnTo>
                  <a:lnTo>
                    <a:pt x="82296" y="33527"/>
                  </a:lnTo>
                  <a:lnTo>
                    <a:pt x="85344" y="33527"/>
                  </a:lnTo>
                  <a:lnTo>
                    <a:pt x="86867" y="32003"/>
                  </a:lnTo>
                  <a:lnTo>
                    <a:pt x="86867" y="30479"/>
                  </a:lnTo>
                  <a:lnTo>
                    <a:pt x="89916" y="30479"/>
                  </a:lnTo>
                  <a:lnTo>
                    <a:pt x="89916" y="28955"/>
                  </a:lnTo>
                  <a:lnTo>
                    <a:pt x="92964" y="28955"/>
                  </a:lnTo>
                  <a:lnTo>
                    <a:pt x="94487" y="27431"/>
                  </a:lnTo>
                  <a:lnTo>
                    <a:pt x="94487" y="25908"/>
                  </a:lnTo>
                  <a:lnTo>
                    <a:pt x="97535" y="25908"/>
                  </a:lnTo>
                  <a:lnTo>
                    <a:pt x="97535" y="24383"/>
                  </a:lnTo>
                  <a:lnTo>
                    <a:pt x="100583" y="24383"/>
                  </a:lnTo>
                  <a:lnTo>
                    <a:pt x="100583" y="22859"/>
                  </a:lnTo>
                  <a:lnTo>
                    <a:pt x="103632" y="22859"/>
                  </a:lnTo>
                  <a:lnTo>
                    <a:pt x="103632" y="21335"/>
                  </a:lnTo>
                  <a:lnTo>
                    <a:pt x="106680" y="21335"/>
                  </a:lnTo>
                  <a:lnTo>
                    <a:pt x="106680" y="19811"/>
                  </a:lnTo>
                  <a:lnTo>
                    <a:pt x="109728" y="19811"/>
                  </a:lnTo>
                  <a:lnTo>
                    <a:pt x="109728" y="18287"/>
                  </a:lnTo>
                  <a:lnTo>
                    <a:pt x="112776" y="18287"/>
                  </a:lnTo>
                  <a:lnTo>
                    <a:pt x="112776" y="16763"/>
                  </a:lnTo>
                  <a:lnTo>
                    <a:pt x="115824" y="16763"/>
                  </a:lnTo>
                  <a:lnTo>
                    <a:pt x="115824" y="15239"/>
                  </a:lnTo>
                  <a:lnTo>
                    <a:pt x="120396" y="15239"/>
                  </a:lnTo>
                  <a:lnTo>
                    <a:pt x="120396" y="13715"/>
                  </a:lnTo>
                  <a:lnTo>
                    <a:pt x="124967" y="13715"/>
                  </a:lnTo>
                  <a:lnTo>
                    <a:pt x="124967" y="12191"/>
                  </a:lnTo>
                  <a:lnTo>
                    <a:pt x="129540" y="12191"/>
                  </a:lnTo>
                  <a:lnTo>
                    <a:pt x="129540" y="10667"/>
                  </a:lnTo>
                  <a:lnTo>
                    <a:pt x="134112" y="10667"/>
                  </a:lnTo>
                  <a:lnTo>
                    <a:pt x="134112" y="9143"/>
                  </a:lnTo>
                  <a:lnTo>
                    <a:pt x="140208" y="9143"/>
                  </a:lnTo>
                  <a:lnTo>
                    <a:pt x="140208" y="7619"/>
                  </a:lnTo>
                  <a:lnTo>
                    <a:pt x="146303" y="7619"/>
                  </a:lnTo>
                  <a:lnTo>
                    <a:pt x="146303" y="6095"/>
                  </a:lnTo>
                  <a:lnTo>
                    <a:pt x="153924" y="6095"/>
                  </a:lnTo>
                  <a:lnTo>
                    <a:pt x="153924" y="4571"/>
                  </a:lnTo>
                  <a:lnTo>
                    <a:pt x="164592" y="4571"/>
                  </a:lnTo>
                  <a:lnTo>
                    <a:pt x="164592" y="3047"/>
                  </a:lnTo>
                  <a:lnTo>
                    <a:pt x="187451" y="3047"/>
                  </a:lnTo>
                  <a:lnTo>
                    <a:pt x="187451" y="1523"/>
                  </a:lnTo>
                  <a:lnTo>
                    <a:pt x="190500" y="1523"/>
                  </a:lnTo>
                  <a:lnTo>
                    <a:pt x="192024" y="0"/>
                  </a:lnTo>
                  <a:lnTo>
                    <a:pt x="213360" y="1523"/>
                  </a:lnTo>
                  <a:lnTo>
                    <a:pt x="224028" y="3047"/>
                  </a:lnTo>
                  <a:lnTo>
                    <a:pt x="231648" y="4571"/>
                  </a:lnTo>
                  <a:lnTo>
                    <a:pt x="236219" y="6095"/>
                  </a:lnTo>
                  <a:lnTo>
                    <a:pt x="248412" y="9143"/>
                  </a:lnTo>
                  <a:lnTo>
                    <a:pt x="251460" y="10667"/>
                  </a:lnTo>
                  <a:lnTo>
                    <a:pt x="260603" y="13715"/>
                  </a:lnTo>
                  <a:lnTo>
                    <a:pt x="269748" y="18287"/>
                  </a:lnTo>
                  <a:lnTo>
                    <a:pt x="274319" y="19811"/>
                  </a:lnTo>
                  <a:lnTo>
                    <a:pt x="280416" y="22859"/>
                  </a:lnTo>
                  <a:lnTo>
                    <a:pt x="281940" y="24383"/>
                  </a:lnTo>
                  <a:lnTo>
                    <a:pt x="288035" y="27431"/>
                  </a:lnTo>
                  <a:lnTo>
                    <a:pt x="289560" y="28955"/>
                  </a:lnTo>
                  <a:lnTo>
                    <a:pt x="295655" y="32003"/>
                  </a:lnTo>
                  <a:lnTo>
                    <a:pt x="301751" y="38100"/>
                  </a:lnTo>
                  <a:lnTo>
                    <a:pt x="304800" y="39623"/>
                  </a:lnTo>
                  <a:lnTo>
                    <a:pt x="310896" y="45719"/>
                  </a:lnTo>
                  <a:lnTo>
                    <a:pt x="313944" y="47243"/>
                  </a:lnTo>
                  <a:lnTo>
                    <a:pt x="320040" y="53339"/>
                  </a:lnTo>
                  <a:lnTo>
                    <a:pt x="323087" y="54863"/>
                  </a:lnTo>
                  <a:lnTo>
                    <a:pt x="324612" y="57911"/>
                  </a:lnTo>
                  <a:lnTo>
                    <a:pt x="330708" y="64008"/>
                  </a:lnTo>
                  <a:lnTo>
                    <a:pt x="332232" y="67055"/>
                  </a:lnTo>
                  <a:lnTo>
                    <a:pt x="336803" y="71627"/>
                  </a:lnTo>
                  <a:lnTo>
                    <a:pt x="338328" y="74675"/>
                  </a:lnTo>
                  <a:lnTo>
                    <a:pt x="344424" y="80771"/>
                  </a:lnTo>
                  <a:lnTo>
                    <a:pt x="345948" y="83819"/>
                  </a:lnTo>
                  <a:lnTo>
                    <a:pt x="347471" y="85343"/>
                  </a:lnTo>
                  <a:lnTo>
                    <a:pt x="350519" y="91439"/>
                  </a:lnTo>
                  <a:lnTo>
                    <a:pt x="352044" y="92963"/>
                  </a:lnTo>
                  <a:lnTo>
                    <a:pt x="355092" y="99059"/>
                  </a:lnTo>
                  <a:lnTo>
                    <a:pt x="356616" y="100583"/>
                  </a:lnTo>
                  <a:lnTo>
                    <a:pt x="358140" y="105155"/>
                  </a:lnTo>
                  <a:lnTo>
                    <a:pt x="364235" y="117347"/>
                  </a:lnTo>
                  <a:lnTo>
                    <a:pt x="367283" y="126491"/>
                  </a:lnTo>
                  <a:lnTo>
                    <a:pt x="368808" y="129539"/>
                  </a:lnTo>
                  <a:lnTo>
                    <a:pt x="377951" y="182879"/>
                  </a:lnTo>
                  <a:lnTo>
                    <a:pt x="377951" y="196595"/>
                  </a:lnTo>
                  <a:lnTo>
                    <a:pt x="376428" y="213359"/>
                  </a:lnTo>
                  <a:lnTo>
                    <a:pt x="374903" y="224027"/>
                  </a:lnTo>
                  <a:lnTo>
                    <a:pt x="373380" y="231647"/>
                  </a:lnTo>
                  <a:lnTo>
                    <a:pt x="371855" y="236219"/>
                  </a:lnTo>
                  <a:lnTo>
                    <a:pt x="370332" y="242315"/>
                  </a:lnTo>
                  <a:lnTo>
                    <a:pt x="364235" y="260603"/>
                  </a:lnTo>
                  <a:lnTo>
                    <a:pt x="353567" y="281939"/>
                  </a:lnTo>
                  <a:lnTo>
                    <a:pt x="352044" y="283463"/>
                  </a:lnTo>
                  <a:lnTo>
                    <a:pt x="348996" y="289559"/>
                  </a:lnTo>
                  <a:lnTo>
                    <a:pt x="347471" y="291083"/>
                  </a:lnTo>
                  <a:lnTo>
                    <a:pt x="345948" y="294131"/>
                  </a:lnTo>
                  <a:lnTo>
                    <a:pt x="342900" y="297179"/>
                  </a:lnTo>
                  <a:lnTo>
                    <a:pt x="341376" y="300227"/>
                  </a:lnTo>
                  <a:lnTo>
                    <a:pt x="336803" y="304800"/>
                  </a:lnTo>
                  <a:lnTo>
                    <a:pt x="335280" y="307847"/>
                  </a:lnTo>
                  <a:lnTo>
                    <a:pt x="329183" y="313943"/>
                  </a:lnTo>
                  <a:lnTo>
                    <a:pt x="327660" y="316991"/>
                  </a:lnTo>
                  <a:lnTo>
                    <a:pt x="318516" y="326135"/>
                  </a:lnTo>
                  <a:lnTo>
                    <a:pt x="315467" y="326135"/>
                  </a:lnTo>
                  <a:lnTo>
                    <a:pt x="315467" y="327659"/>
                  </a:lnTo>
                  <a:lnTo>
                    <a:pt x="309371" y="333755"/>
                  </a:lnTo>
                  <a:lnTo>
                    <a:pt x="306324" y="333755"/>
                  </a:lnTo>
                  <a:lnTo>
                    <a:pt x="306324" y="335279"/>
                  </a:lnTo>
                  <a:lnTo>
                    <a:pt x="300228" y="341375"/>
                  </a:lnTo>
                  <a:lnTo>
                    <a:pt x="297180" y="341375"/>
                  </a:lnTo>
                  <a:lnTo>
                    <a:pt x="297180" y="342900"/>
                  </a:lnTo>
                  <a:lnTo>
                    <a:pt x="294132" y="345947"/>
                  </a:lnTo>
                  <a:lnTo>
                    <a:pt x="291083" y="345947"/>
                  </a:lnTo>
                  <a:lnTo>
                    <a:pt x="291083" y="347471"/>
                  </a:lnTo>
                  <a:lnTo>
                    <a:pt x="289560" y="348995"/>
                  </a:lnTo>
                  <a:lnTo>
                    <a:pt x="286512" y="348995"/>
                  </a:lnTo>
                  <a:lnTo>
                    <a:pt x="286512" y="350519"/>
                  </a:lnTo>
                  <a:lnTo>
                    <a:pt x="283464" y="350519"/>
                  </a:lnTo>
                  <a:lnTo>
                    <a:pt x="283464" y="352043"/>
                  </a:lnTo>
                  <a:lnTo>
                    <a:pt x="281940" y="353567"/>
                  </a:lnTo>
                  <a:lnTo>
                    <a:pt x="278892" y="353567"/>
                  </a:lnTo>
                  <a:lnTo>
                    <a:pt x="278892" y="355092"/>
                  </a:lnTo>
                  <a:lnTo>
                    <a:pt x="275844" y="355092"/>
                  </a:lnTo>
                  <a:lnTo>
                    <a:pt x="275844" y="356615"/>
                  </a:lnTo>
                  <a:lnTo>
                    <a:pt x="272796" y="356615"/>
                  </a:lnTo>
                  <a:lnTo>
                    <a:pt x="272796" y="358139"/>
                  </a:lnTo>
                  <a:lnTo>
                    <a:pt x="269748" y="358139"/>
                  </a:lnTo>
                  <a:lnTo>
                    <a:pt x="269748" y="359663"/>
                  </a:lnTo>
                  <a:lnTo>
                    <a:pt x="266700" y="359663"/>
                  </a:lnTo>
                  <a:lnTo>
                    <a:pt x="266700" y="361187"/>
                  </a:lnTo>
                  <a:lnTo>
                    <a:pt x="263651" y="361187"/>
                  </a:lnTo>
                  <a:lnTo>
                    <a:pt x="263651" y="362711"/>
                  </a:lnTo>
                  <a:lnTo>
                    <a:pt x="259080" y="362711"/>
                  </a:lnTo>
                  <a:lnTo>
                    <a:pt x="259080" y="364235"/>
                  </a:lnTo>
                  <a:lnTo>
                    <a:pt x="256032" y="364235"/>
                  </a:lnTo>
                  <a:lnTo>
                    <a:pt x="256032" y="365759"/>
                  </a:lnTo>
                  <a:lnTo>
                    <a:pt x="251460" y="365759"/>
                  </a:lnTo>
                  <a:lnTo>
                    <a:pt x="251460" y="367283"/>
                  </a:lnTo>
                  <a:lnTo>
                    <a:pt x="246887" y="367283"/>
                  </a:lnTo>
                  <a:lnTo>
                    <a:pt x="246887" y="368808"/>
                  </a:lnTo>
                  <a:lnTo>
                    <a:pt x="242316" y="368808"/>
                  </a:lnTo>
                  <a:lnTo>
                    <a:pt x="242316" y="370331"/>
                  </a:lnTo>
                  <a:lnTo>
                    <a:pt x="236219" y="370331"/>
                  </a:lnTo>
                  <a:lnTo>
                    <a:pt x="236219" y="371855"/>
                  </a:lnTo>
                  <a:lnTo>
                    <a:pt x="231648" y="371855"/>
                  </a:lnTo>
                  <a:lnTo>
                    <a:pt x="231648" y="373379"/>
                  </a:lnTo>
                  <a:lnTo>
                    <a:pt x="224028" y="373379"/>
                  </a:lnTo>
                  <a:lnTo>
                    <a:pt x="224028" y="374903"/>
                  </a:lnTo>
                  <a:lnTo>
                    <a:pt x="214883" y="374903"/>
                  </a:lnTo>
                  <a:lnTo>
                    <a:pt x="214883" y="376427"/>
                  </a:lnTo>
                  <a:lnTo>
                    <a:pt x="199644" y="376427"/>
                  </a:lnTo>
                  <a:lnTo>
                    <a:pt x="199644" y="377951"/>
                  </a:lnTo>
                  <a:lnTo>
                    <a:pt x="190500" y="376427"/>
                  </a:lnTo>
                  <a:lnTo>
                    <a:pt x="163067" y="373379"/>
                  </a:lnTo>
                  <a:lnTo>
                    <a:pt x="152400" y="371855"/>
                  </a:lnTo>
                  <a:lnTo>
                    <a:pt x="134112" y="367283"/>
                  </a:lnTo>
                  <a:lnTo>
                    <a:pt x="129540" y="365759"/>
                  </a:lnTo>
                  <a:lnTo>
                    <a:pt x="126492" y="364235"/>
                  </a:lnTo>
                  <a:lnTo>
                    <a:pt x="117348" y="361187"/>
                  </a:lnTo>
                  <a:lnTo>
                    <a:pt x="92964" y="348995"/>
                  </a:lnTo>
                  <a:lnTo>
                    <a:pt x="91440" y="347471"/>
                  </a:lnTo>
                  <a:lnTo>
                    <a:pt x="85344" y="344423"/>
                  </a:lnTo>
                  <a:lnTo>
                    <a:pt x="82296" y="341375"/>
                  </a:lnTo>
                  <a:lnTo>
                    <a:pt x="79248" y="339851"/>
                  </a:lnTo>
                  <a:lnTo>
                    <a:pt x="73151" y="333755"/>
                  </a:lnTo>
                  <a:lnTo>
                    <a:pt x="70103" y="332231"/>
                  </a:lnTo>
                  <a:lnTo>
                    <a:pt x="65532" y="327659"/>
                  </a:lnTo>
                  <a:lnTo>
                    <a:pt x="62483" y="326135"/>
                  </a:lnTo>
                  <a:lnTo>
                    <a:pt x="51816" y="315467"/>
                  </a:lnTo>
                  <a:lnTo>
                    <a:pt x="50292" y="312419"/>
                  </a:lnTo>
                  <a:lnTo>
                    <a:pt x="42671" y="304800"/>
                  </a:lnTo>
                  <a:lnTo>
                    <a:pt x="41148" y="301751"/>
                  </a:lnTo>
                  <a:lnTo>
                    <a:pt x="35051" y="295655"/>
                  </a:lnTo>
                  <a:lnTo>
                    <a:pt x="33528" y="292608"/>
                  </a:lnTo>
                  <a:lnTo>
                    <a:pt x="32003" y="291083"/>
                  </a:lnTo>
                  <a:lnTo>
                    <a:pt x="28955" y="284987"/>
                  </a:lnTo>
                  <a:lnTo>
                    <a:pt x="27432" y="283463"/>
                  </a:lnTo>
                  <a:lnTo>
                    <a:pt x="15240" y="259079"/>
                  </a:lnTo>
                  <a:lnTo>
                    <a:pt x="12192" y="249935"/>
                  </a:lnTo>
                  <a:lnTo>
                    <a:pt x="10667" y="246887"/>
                  </a:lnTo>
                  <a:lnTo>
                    <a:pt x="6096" y="228600"/>
                  </a:lnTo>
                  <a:lnTo>
                    <a:pt x="4571" y="220979"/>
                  </a:lnTo>
                  <a:lnTo>
                    <a:pt x="3048" y="211835"/>
                  </a:lnTo>
                  <a:lnTo>
                    <a:pt x="1524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754475" y="4434935"/>
              <a:ext cx="167735" cy="154304"/>
            </a:xfrm>
            <a:prstGeom prst="rect">
              <a:avLst/>
            </a:prstGeom>
          </p:spPr>
        </p:pic>
      </p:grpSp>
      <p:sp>
        <p:nvSpPr>
          <p:cNvPr id="185" name="object 185"/>
          <p:cNvSpPr/>
          <p:nvPr/>
        </p:nvSpPr>
        <p:spPr>
          <a:xfrm>
            <a:off x="644651" y="4844796"/>
            <a:ext cx="378460" cy="378460"/>
          </a:xfrm>
          <a:custGeom>
            <a:avLst/>
            <a:gdLst/>
            <a:ahLst/>
            <a:cxnLst/>
            <a:rect l="l" t="t" r="r" b="b"/>
            <a:pathLst>
              <a:path w="378459" h="378460">
                <a:moveTo>
                  <a:pt x="0" y="190500"/>
                </a:moveTo>
                <a:lnTo>
                  <a:pt x="1524" y="185927"/>
                </a:lnTo>
                <a:lnTo>
                  <a:pt x="3048" y="164591"/>
                </a:lnTo>
                <a:lnTo>
                  <a:pt x="4571" y="155448"/>
                </a:lnTo>
                <a:lnTo>
                  <a:pt x="15240" y="117348"/>
                </a:lnTo>
                <a:lnTo>
                  <a:pt x="28955" y="91439"/>
                </a:lnTo>
                <a:lnTo>
                  <a:pt x="30480" y="88391"/>
                </a:lnTo>
                <a:lnTo>
                  <a:pt x="32003" y="86867"/>
                </a:lnTo>
                <a:lnTo>
                  <a:pt x="33528" y="83819"/>
                </a:lnTo>
                <a:lnTo>
                  <a:pt x="35051" y="82296"/>
                </a:lnTo>
                <a:lnTo>
                  <a:pt x="36576" y="79248"/>
                </a:lnTo>
                <a:lnTo>
                  <a:pt x="42671" y="73151"/>
                </a:lnTo>
                <a:lnTo>
                  <a:pt x="44196" y="70103"/>
                </a:lnTo>
                <a:lnTo>
                  <a:pt x="51816" y="62483"/>
                </a:lnTo>
                <a:lnTo>
                  <a:pt x="53340" y="59435"/>
                </a:lnTo>
                <a:lnTo>
                  <a:pt x="59435" y="53339"/>
                </a:lnTo>
                <a:lnTo>
                  <a:pt x="59435" y="51816"/>
                </a:lnTo>
                <a:lnTo>
                  <a:pt x="62483" y="51816"/>
                </a:lnTo>
                <a:lnTo>
                  <a:pt x="68580" y="45719"/>
                </a:lnTo>
                <a:lnTo>
                  <a:pt x="68580" y="44196"/>
                </a:lnTo>
                <a:lnTo>
                  <a:pt x="71628" y="44196"/>
                </a:lnTo>
                <a:lnTo>
                  <a:pt x="76200" y="39623"/>
                </a:lnTo>
                <a:lnTo>
                  <a:pt x="76200" y="38100"/>
                </a:lnTo>
                <a:lnTo>
                  <a:pt x="79248" y="38100"/>
                </a:lnTo>
                <a:lnTo>
                  <a:pt x="83819" y="33527"/>
                </a:lnTo>
                <a:lnTo>
                  <a:pt x="83819" y="32003"/>
                </a:lnTo>
                <a:lnTo>
                  <a:pt x="86867" y="32003"/>
                </a:lnTo>
                <a:lnTo>
                  <a:pt x="86867" y="30479"/>
                </a:lnTo>
                <a:lnTo>
                  <a:pt x="89916" y="30479"/>
                </a:lnTo>
                <a:lnTo>
                  <a:pt x="91440" y="28955"/>
                </a:lnTo>
                <a:lnTo>
                  <a:pt x="91440" y="27431"/>
                </a:lnTo>
                <a:lnTo>
                  <a:pt x="94487" y="27431"/>
                </a:lnTo>
                <a:lnTo>
                  <a:pt x="94487" y="25907"/>
                </a:lnTo>
                <a:lnTo>
                  <a:pt x="97535" y="25907"/>
                </a:lnTo>
                <a:lnTo>
                  <a:pt x="99060" y="24383"/>
                </a:lnTo>
                <a:lnTo>
                  <a:pt x="99060" y="22859"/>
                </a:lnTo>
                <a:lnTo>
                  <a:pt x="102108" y="22859"/>
                </a:lnTo>
                <a:lnTo>
                  <a:pt x="102108" y="21335"/>
                </a:lnTo>
                <a:lnTo>
                  <a:pt x="106680" y="21335"/>
                </a:lnTo>
                <a:lnTo>
                  <a:pt x="106680" y="19811"/>
                </a:lnTo>
                <a:lnTo>
                  <a:pt x="109728" y="19811"/>
                </a:lnTo>
                <a:lnTo>
                  <a:pt x="109728" y="18287"/>
                </a:lnTo>
                <a:lnTo>
                  <a:pt x="112776" y="18287"/>
                </a:lnTo>
                <a:lnTo>
                  <a:pt x="112776" y="16763"/>
                </a:lnTo>
                <a:lnTo>
                  <a:pt x="115824" y="16763"/>
                </a:lnTo>
                <a:lnTo>
                  <a:pt x="115824" y="15239"/>
                </a:lnTo>
                <a:lnTo>
                  <a:pt x="120396" y="15239"/>
                </a:lnTo>
                <a:lnTo>
                  <a:pt x="120396" y="13715"/>
                </a:lnTo>
                <a:lnTo>
                  <a:pt x="123444" y="13715"/>
                </a:lnTo>
                <a:lnTo>
                  <a:pt x="123444" y="12191"/>
                </a:lnTo>
                <a:lnTo>
                  <a:pt x="128016" y="12191"/>
                </a:lnTo>
                <a:lnTo>
                  <a:pt x="128016" y="10667"/>
                </a:lnTo>
                <a:lnTo>
                  <a:pt x="132587" y="10667"/>
                </a:lnTo>
                <a:lnTo>
                  <a:pt x="132587" y="9143"/>
                </a:lnTo>
                <a:lnTo>
                  <a:pt x="138683" y="9143"/>
                </a:lnTo>
                <a:lnTo>
                  <a:pt x="138683" y="7619"/>
                </a:lnTo>
                <a:lnTo>
                  <a:pt x="144780" y="7619"/>
                </a:lnTo>
                <a:lnTo>
                  <a:pt x="144780" y="6095"/>
                </a:lnTo>
                <a:lnTo>
                  <a:pt x="150876" y="6095"/>
                </a:lnTo>
                <a:lnTo>
                  <a:pt x="150876" y="4571"/>
                </a:lnTo>
                <a:lnTo>
                  <a:pt x="161544" y="4571"/>
                </a:lnTo>
                <a:lnTo>
                  <a:pt x="161544" y="3047"/>
                </a:lnTo>
                <a:lnTo>
                  <a:pt x="176783" y="3047"/>
                </a:lnTo>
                <a:lnTo>
                  <a:pt x="176783" y="1523"/>
                </a:lnTo>
                <a:lnTo>
                  <a:pt x="190500" y="1523"/>
                </a:lnTo>
                <a:lnTo>
                  <a:pt x="190500" y="0"/>
                </a:lnTo>
                <a:lnTo>
                  <a:pt x="199644" y="0"/>
                </a:lnTo>
                <a:lnTo>
                  <a:pt x="216408" y="1523"/>
                </a:lnTo>
                <a:lnTo>
                  <a:pt x="225551" y="3047"/>
                </a:lnTo>
                <a:lnTo>
                  <a:pt x="233171" y="4571"/>
                </a:lnTo>
                <a:lnTo>
                  <a:pt x="237744" y="6095"/>
                </a:lnTo>
                <a:lnTo>
                  <a:pt x="243840" y="7619"/>
                </a:lnTo>
                <a:lnTo>
                  <a:pt x="262128" y="13715"/>
                </a:lnTo>
                <a:lnTo>
                  <a:pt x="283464" y="24383"/>
                </a:lnTo>
                <a:lnTo>
                  <a:pt x="284987" y="25907"/>
                </a:lnTo>
                <a:lnTo>
                  <a:pt x="291083" y="28955"/>
                </a:lnTo>
                <a:lnTo>
                  <a:pt x="292608" y="30479"/>
                </a:lnTo>
                <a:lnTo>
                  <a:pt x="295655" y="32003"/>
                </a:lnTo>
                <a:lnTo>
                  <a:pt x="300228" y="36575"/>
                </a:lnTo>
                <a:lnTo>
                  <a:pt x="303276" y="38100"/>
                </a:lnTo>
                <a:lnTo>
                  <a:pt x="309371" y="44196"/>
                </a:lnTo>
                <a:lnTo>
                  <a:pt x="312419" y="45719"/>
                </a:lnTo>
                <a:lnTo>
                  <a:pt x="318516" y="51816"/>
                </a:lnTo>
                <a:lnTo>
                  <a:pt x="321564" y="53339"/>
                </a:lnTo>
                <a:lnTo>
                  <a:pt x="324612" y="56387"/>
                </a:lnTo>
                <a:lnTo>
                  <a:pt x="326135" y="59435"/>
                </a:lnTo>
                <a:lnTo>
                  <a:pt x="332232" y="65532"/>
                </a:lnTo>
                <a:lnTo>
                  <a:pt x="333755" y="68580"/>
                </a:lnTo>
                <a:lnTo>
                  <a:pt x="338328" y="73151"/>
                </a:lnTo>
                <a:lnTo>
                  <a:pt x="339851" y="76200"/>
                </a:lnTo>
                <a:lnTo>
                  <a:pt x="345948" y="82296"/>
                </a:lnTo>
                <a:lnTo>
                  <a:pt x="348996" y="88391"/>
                </a:lnTo>
                <a:lnTo>
                  <a:pt x="350519" y="89916"/>
                </a:lnTo>
                <a:lnTo>
                  <a:pt x="353567" y="96011"/>
                </a:lnTo>
                <a:lnTo>
                  <a:pt x="355092" y="97535"/>
                </a:lnTo>
                <a:lnTo>
                  <a:pt x="359664" y="106680"/>
                </a:lnTo>
                <a:lnTo>
                  <a:pt x="361187" y="111251"/>
                </a:lnTo>
                <a:lnTo>
                  <a:pt x="364235" y="117348"/>
                </a:lnTo>
                <a:lnTo>
                  <a:pt x="365760" y="121919"/>
                </a:lnTo>
                <a:lnTo>
                  <a:pt x="367283" y="124967"/>
                </a:lnTo>
                <a:lnTo>
                  <a:pt x="370332" y="134111"/>
                </a:lnTo>
                <a:lnTo>
                  <a:pt x="373380" y="146303"/>
                </a:lnTo>
                <a:lnTo>
                  <a:pt x="374903" y="153923"/>
                </a:lnTo>
                <a:lnTo>
                  <a:pt x="376428" y="163067"/>
                </a:lnTo>
                <a:lnTo>
                  <a:pt x="377951" y="181355"/>
                </a:lnTo>
                <a:lnTo>
                  <a:pt x="377951" y="195071"/>
                </a:lnTo>
                <a:lnTo>
                  <a:pt x="370332" y="242316"/>
                </a:lnTo>
                <a:lnTo>
                  <a:pt x="364235" y="259080"/>
                </a:lnTo>
                <a:lnTo>
                  <a:pt x="362712" y="263651"/>
                </a:lnTo>
                <a:lnTo>
                  <a:pt x="353567" y="281939"/>
                </a:lnTo>
                <a:lnTo>
                  <a:pt x="352044" y="283464"/>
                </a:lnTo>
                <a:lnTo>
                  <a:pt x="348996" y="289559"/>
                </a:lnTo>
                <a:lnTo>
                  <a:pt x="347471" y="291083"/>
                </a:lnTo>
                <a:lnTo>
                  <a:pt x="345948" y="294132"/>
                </a:lnTo>
                <a:lnTo>
                  <a:pt x="341376" y="298703"/>
                </a:lnTo>
                <a:lnTo>
                  <a:pt x="339851" y="301751"/>
                </a:lnTo>
                <a:lnTo>
                  <a:pt x="333755" y="307848"/>
                </a:lnTo>
                <a:lnTo>
                  <a:pt x="332232" y="310896"/>
                </a:lnTo>
                <a:lnTo>
                  <a:pt x="327660" y="315467"/>
                </a:lnTo>
                <a:lnTo>
                  <a:pt x="326135" y="318516"/>
                </a:lnTo>
                <a:lnTo>
                  <a:pt x="320040" y="324611"/>
                </a:lnTo>
                <a:lnTo>
                  <a:pt x="316992" y="324611"/>
                </a:lnTo>
                <a:lnTo>
                  <a:pt x="316992" y="326135"/>
                </a:lnTo>
                <a:lnTo>
                  <a:pt x="310896" y="332232"/>
                </a:lnTo>
                <a:lnTo>
                  <a:pt x="307848" y="332232"/>
                </a:lnTo>
                <a:lnTo>
                  <a:pt x="307848" y="333755"/>
                </a:lnTo>
                <a:lnTo>
                  <a:pt x="301751" y="339851"/>
                </a:lnTo>
                <a:lnTo>
                  <a:pt x="298703" y="339851"/>
                </a:lnTo>
                <a:lnTo>
                  <a:pt x="298703" y="341375"/>
                </a:lnTo>
                <a:lnTo>
                  <a:pt x="295655" y="344423"/>
                </a:lnTo>
                <a:lnTo>
                  <a:pt x="292608" y="344423"/>
                </a:lnTo>
                <a:lnTo>
                  <a:pt x="292608" y="345948"/>
                </a:lnTo>
                <a:lnTo>
                  <a:pt x="291083" y="347471"/>
                </a:lnTo>
                <a:lnTo>
                  <a:pt x="288035" y="347471"/>
                </a:lnTo>
                <a:lnTo>
                  <a:pt x="288035" y="348996"/>
                </a:lnTo>
                <a:lnTo>
                  <a:pt x="286512" y="350519"/>
                </a:lnTo>
                <a:lnTo>
                  <a:pt x="283464" y="350519"/>
                </a:lnTo>
                <a:lnTo>
                  <a:pt x="283464" y="352043"/>
                </a:lnTo>
                <a:lnTo>
                  <a:pt x="280416" y="352043"/>
                </a:lnTo>
                <a:lnTo>
                  <a:pt x="280416" y="353567"/>
                </a:lnTo>
                <a:lnTo>
                  <a:pt x="278892" y="355091"/>
                </a:lnTo>
                <a:lnTo>
                  <a:pt x="275844" y="355091"/>
                </a:lnTo>
                <a:lnTo>
                  <a:pt x="275844" y="356616"/>
                </a:lnTo>
                <a:lnTo>
                  <a:pt x="272796" y="356616"/>
                </a:lnTo>
                <a:lnTo>
                  <a:pt x="272796" y="358139"/>
                </a:lnTo>
                <a:lnTo>
                  <a:pt x="268224" y="358139"/>
                </a:lnTo>
                <a:lnTo>
                  <a:pt x="268224" y="359664"/>
                </a:lnTo>
                <a:lnTo>
                  <a:pt x="265176" y="359664"/>
                </a:lnTo>
                <a:lnTo>
                  <a:pt x="265176" y="361187"/>
                </a:lnTo>
                <a:lnTo>
                  <a:pt x="262128" y="361187"/>
                </a:lnTo>
                <a:lnTo>
                  <a:pt x="262128" y="362711"/>
                </a:lnTo>
                <a:lnTo>
                  <a:pt x="259080" y="362711"/>
                </a:lnTo>
                <a:lnTo>
                  <a:pt x="259080" y="364235"/>
                </a:lnTo>
                <a:lnTo>
                  <a:pt x="254508" y="364235"/>
                </a:lnTo>
                <a:lnTo>
                  <a:pt x="254508" y="365759"/>
                </a:lnTo>
                <a:lnTo>
                  <a:pt x="249935" y="365759"/>
                </a:lnTo>
                <a:lnTo>
                  <a:pt x="249935" y="367283"/>
                </a:lnTo>
                <a:lnTo>
                  <a:pt x="246887" y="367283"/>
                </a:lnTo>
                <a:lnTo>
                  <a:pt x="246887" y="368807"/>
                </a:lnTo>
                <a:lnTo>
                  <a:pt x="240792" y="368807"/>
                </a:lnTo>
                <a:lnTo>
                  <a:pt x="240792" y="370332"/>
                </a:lnTo>
                <a:lnTo>
                  <a:pt x="236219" y="370332"/>
                </a:lnTo>
                <a:lnTo>
                  <a:pt x="236219" y="371855"/>
                </a:lnTo>
                <a:lnTo>
                  <a:pt x="230124" y="371855"/>
                </a:lnTo>
                <a:lnTo>
                  <a:pt x="230124" y="373380"/>
                </a:lnTo>
                <a:lnTo>
                  <a:pt x="222503" y="373380"/>
                </a:lnTo>
                <a:lnTo>
                  <a:pt x="222503" y="374903"/>
                </a:lnTo>
                <a:lnTo>
                  <a:pt x="211835" y="374903"/>
                </a:lnTo>
                <a:lnTo>
                  <a:pt x="211835" y="376427"/>
                </a:lnTo>
                <a:lnTo>
                  <a:pt x="193548" y="376427"/>
                </a:lnTo>
                <a:lnTo>
                  <a:pt x="193548" y="377951"/>
                </a:lnTo>
                <a:lnTo>
                  <a:pt x="190500" y="376427"/>
                </a:lnTo>
                <a:lnTo>
                  <a:pt x="184403" y="374903"/>
                </a:lnTo>
                <a:lnTo>
                  <a:pt x="135635" y="367283"/>
                </a:lnTo>
                <a:lnTo>
                  <a:pt x="123444" y="362711"/>
                </a:lnTo>
                <a:lnTo>
                  <a:pt x="114300" y="359664"/>
                </a:lnTo>
                <a:lnTo>
                  <a:pt x="96012" y="350519"/>
                </a:lnTo>
                <a:lnTo>
                  <a:pt x="94487" y="348996"/>
                </a:lnTo>
                <a:lnTo>
                  <a:pt x="88392" y="345948"/>
                </a:lnTo>
                <a:lnTo>
                  <a:pt x="86867" y="344423"/>
                </a:lnTo>
                <a:lnTo>
                  <a:pt x="83819" y="342900"/>
                </a:lnTo>
                <a:lnTo>
                  <a:pt x="79248" y="338327"/>
                </a:lnTo>
                <a:lnTo>
                  <a:pt x="76200" y="336803"/>
                </a:lnTo>
                <a:lnTo>
                  <a:pt x="71628" y="332232"/>
                </a:lnTo>
                <a:lnTo>
                  <a:pt x="68580" y="330707"/>
                </a:lnTo>
                <a:lnTo>
                  <a:pt x="62483" y="324611"/>
                </a:lnTo>
                <a:lnTo>
                  <a:pt x="59435" y="323087"/>
                </a:lnTo>
                <a:lnTo>
                  <a:pt x="53340" y="316991"/>
                </a:lnTo>
                <a:lnTo>
                  <a:pt x="51816" y="313943"/>
                </a:lnTo>
                <a:lnTo>
                  <a:pt x="45719" y="307848"/>
                </a:lnTo>
                <a:lnTo>
                  <a:pt x="44196" y="304800"/>
                </a:lnTo>
                <a:lnTo>
                  <a:pt x="38100" y="298703"/>
                </a:lnTo>
                <a:lnTo>
                  <a:pt x="36576" y="295655"/>
                </a:lnTo>
                <a:lnTo>
                  <a:pt x="33528" y="292607"/>
                </a:lnTo>
                <a:lnTo>
                  <a:pt x="32003" y="289559"/>
                </a:lnTo>
                <a:lnTo>
                  <a:pt x="30480" y="288035"/>
                </a:lnTo>
                <a:lnTo>
                  <a:pt x="27432" y="281939"/>
                </a:lnTo>
                <a:lnTo>
                  <a:pt x="25908" y="280416"/>
                </a:lnTo>
                <a:lnTo>
                  <a:pt x="16764" y="262127"/>
                </a:lnTo>
                <a:lnTo>
                  <a:pt x="15240" y="257555"/>
                </a:lnTo>
                <a:lnTo>
                  <a:pt x="13716" y="254507"/>
                </a:lnTo>
                <a:lnTo>
                  <a:pt x="3048" y="211835"/>
                </a:lnTo>
                <a:lnTo>
                  <a:pt x="1524" y="190500"/>
                </a:lnTo>
                <a:lnTo>
                  <a:pt x="0" y="190500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6" name="object 186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754475" y="4955762"/>
            <a:ext cx="167735" cy="154304"/>
          </a:xfrm>
          <a:prstGeom prst="rect">
            <a:avLst/>
          </a:prstGeom>
        </p:spPr>
      </p:pic>
      <p:pic>
        <p:nvPicPr>
          <p:cNvPr id="187" name="object 187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9023032" y="1778889"/>
            <a:ext cx="70199" cy="71818"/>
          </a:xfrm>
          <a:prstGeom prst="rect">
            <a:avLst/>
          </a:prstGeom>
        </p:spPr>
      </p:pic>
      <p:grpSp>
        <p:nvGrpSpPr>
          <p:cNvPr id="188" name="object 188"/>
          <p:cNvGrpSpPr/>
          <p:nvPr/>
        </p:nvGrpSpPr>
        <p:grpSpPr>
          <a:xfrm>
            <a:off x="8783478" y="1592580"/>
            <a:ext cx="772160" cy="657225"/>
            <a:chOff x="8783478" y="1592580"/>
            <a:chExt cx="772160" cy="657225"/>
          </a:xfrm>
        </p:grpSpPr>
        <p:pic>
          <p:nvPicPr>
            <p:cNvPr id="189" name="object 18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245726" y="1778889"/>
              <a:ext cx="71723" cy="71818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9134379" y="1778889"/>
              <a:ext cx="70199" cy="71818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9023032" y="1882711"/>
              <a:ext cx="70199" cy="70294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245726" y="1882711"/>
              <a:ext cx="71723" cy="70294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9134379" y="1882711"/>
              <a:ext cx="70199" cy="70294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9023032" y="1985010"/>
              <a:ext cx="70199" cy="71818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245726" y="1985010"/>
              <a:ext cx="71723" cy="71818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9134379" y="1985010"/>
              <a:ext cx="70199" cy="71818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8783472" y="1726983"/>
              <a:ext cx="772160" cy="522605"/>
            </a:xfrm>
            <a:custGeom>
              <a:avLst/>
              <a:gdLst/>
              <a:ahLst/>
              <a:cxnLst/>
              <a:rect l="l" t="t" r="r" b="b"/>
              <a:pathLst>
                <a:path w="772159" h="522605">
                  <a:moveTo>
                    <a:pt x="772007" y="106870"/>
                  </a:moveTo>
                  <a:lnTo>
                    <a:pt x="767435" y="102298"/>
                  </a:lnTo>
                  <a:lnTo>
                    <a:pt x="630085" y="102298"/>
                  </a:lnTo>
                  <a:lnTo>
                    <a:pt x="625513" y="106870"/>
                  </a:lnTo>
                  <a:lnTo>
                    <a:pt x="625513" y="119151"/>
                  </a:lnTo>
                  <a:lnTo>
                    <a:pt x="630085" y="123723"/>
                  </a:lnTo>
                  <a:lnTo>
                    <a:pt x="752094" y="123723"/>
                  </a:lnTo>
                  <a:lnTo>
                    <a:pt x="752094" y="502437"/>
                  </a:lnTo>
                  <a:lnTo>
                    <a:pt x="605701" y="502437"/>
                  </a:lnTo>
                  <a:lnTo>
                    <a:pt x="605701" y="19812"/>
                  </a:lnTo>
                  <a:lnTo>
                    <a:pt x="616369" y="19812"/>
                  </a:lnTo>
                  <a:lnTo>
                    <a:pt x="622465" y="19812"/>
                  </a:lnTo>
                  <a:lnTo>
                    <a:pt x="627037" y="15240"/>
                  </a:lnTo>
                  <a:lnTo>
                    <a:pt x="627037" y="4572"/>
                  </a:lnTo>
                  <a:lnTo>
                    <a:pt x="622465" y="0"/>
                  </a:lnTo>
                  <a:lnTo>
                    <a:pt x="601129" y="0"/>
                  </a:lnTo>
                  <a:lnTo>
                    <a:pt x="588937" y="0"/>
                  </a:lnTo>
                  <a:lnTo>
                    <a:pt x="491299" y="0"/>
                  </a:lnTo>
                  <a:lnTo>
                    <a:pt x="486638" y="4572"/>
                  </a:lnTo>
                  <a:lnTo>
                    <a:pt x="486638" y="15240"/>
                  </a:lnTo>
                  <a:lnTo>
                    <a:pt x="491299" y="19812"/>
                  </a:lnTo>
                  <a:lnTo>
                    <a:pt x="584365" y="19812"/>
                  </a:lnTo>
                  <a:lnTo>
                    <a:pt x="584365" y="502437"/>
                  </a:lnTo>
                  <a:lnTo>
                    <a:pt x="424141" y="502437"/>
                  </a:lnTo>
                  <a:lnTo>
                    <a:pt x="424141" y="398614"/>
                  </a:lnTo>
                  <a:lnTo>
                    <a:pt x="419569" y="394042"/>
                  </a:lnTo>
                  <a:lnTo>
                    <a:pt x="402805" y="394042"/>
                  </a:lnTo>
                  <a:lnTo>
                    <a:pt x="402805" y="415378"/>
                  </a:lnTo>
                  <a:lnTo>
                    <a:pt x="402805" y="502437"/>
                  </a:lnTo>
                  <a:lnTo>
                    <a:pt x="369189" y="502437"/>
                  </a:lnTo>
                  <a:lnTo>
                    <a:pt x="369189" y="415378"/>
                  </a:lnTo>
                  <a:lnTo>
                    <a:pt x="402805" y="415378"/>
                  </a:lnTo>
                  <a:lnTo>
                    <a:pt x="402805" y="394042"/>
                  </a:lnTo>
                  <a:lnTo>
                    <a:pt x="353949" y="394042"/>
                  </a:lnTo>
                  <a:lnTo>
                    <a:pt x="349377" y="398614"/>
                  </a:lnTo>
                  <a:lnTo>
                    <a:pt x="349377" y="502437"/>
                  </a:lnTo>
                  <a:lnTo>
                    <a:pt x="187642" y="502437"/>
                  </a:lnTo>
                  <a:lnTo>
                    <a:pt x="187642" y="19812"/>
                  </a:lnTo>
                  <a:lnTo>
                    <a:pt x="276123" y="19812"/>
                  </a:lnTo>
                  <a:lnTo>
                    <a:pt x="280695" y="19812"/>
                  </a:lnTo>
                  <a:lnTo>
                    <a:pt x="285267" y="15240"/>
                  </a:lnTo>
                  <a:lnTo>
                    <a:pt x="285267" y="4572"/>
                  </a:lnTo>
                  <a:lnTo>
                    <a:pt x="280695" y="0"/>
                  </a:lnTo>
                  <a:lnTo>
                    <a:pt x="183070" y="0"/>
                  </a:lnTo>
                  <a:lnTo>
                    <a:pt x="172402" y="0"/>
                  </a:lnTo>
                  <a:lnTo>
                    <a:pt x="149542" y="0"/>
                  </a:lnTo>
                  <a:lnTo>
                    <a:pt x="144970" y="4572"/>
                  </a:lnTo>
                  <a:lnTo>
                    <a:pt x="144970" y="15240"/>
                  </a:lnTo>
                  <a:lnTo>
                    <a:pt x="149542" y="19812"/>
                  </a:lnTo>
                  <a:lnTo>
                    <a:pt x="167830" y="19812"/>
                  </a:lnTo>
                  <a:lnTo>
                    <a:pt x="167830" y="502437"/>
                  </a:lnTo>
                  <a:lnTo>
                    <a:pt x="21336" y="502437"/>
                  </a:lnTo>
                  <a:lnTo>
                    <a:pt x="21336" y="123723"/>
                  </a:lnTo>
                  <a:lnTo>
                    <a:pt x="141922" y="123723"/>
                  </a:lnTo>
                  <a:lnTo>
                    <a:pt x="146494" y="119151"/>
                  </a:lnTo>
                  <a:lnTo>
                    <a:pt x="146494" y="106870"/>
                  </a:lnTo>
                  <a:lnTo>
                    <a:pt x="141922" y="102298"/>
                  </a:lnTo>
                  <a:lnTo>
                    <a:pt x="6096" y="102298"/>
                  </a:lnTo>
                  <a:lnTo>
                    <a:pt x="0" y="106870"/>
                  </a:lnTo>
                  <a:lnTo>
                    <a:pt x="0" y="517779"/>
                  </a:lnTo>
                  <a:lnTo>
                    <a:pt x="6096" y="522351"/>
                  </a:lnTo>
                  <a:lnTo>
                    <a:pt x="172402" y="522351"/>
                  </a:lnTo>
                  <a:lnTo>
                    <a:pt x="178498" y="522351"/>
                  </a:lnTo>
                  <a:lnTo>
                    <a:pt x="767435" y="522351"/>
                  </a:lnTo>
                  <a:lnTo>
                    <a:pt x="772007" y="517779"/>
                  </a:lnTo>
                  <a:lnTo>
                    <a:pt x="772007" y="10687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9424225" y="2098071"/>
              <a:ext cx="71723" cy="70294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9424225" y="1985010"/>
              <a:ext cx="71723" cy="71818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843009" y="2098071"/>
              <a:ext cx="70199" cy="70294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843009" y="1985010"/>
              <a:ext cx="70199" cy="71818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424225" y="1882711"/>
              <a:ext cx="71723" cy="70294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843009" y="1882711"/>
              <a:ext cx="70199" cy="70294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9120663" y="2121027"/>
              <a:ext cx="99695" cy="21590"/>
            </a:xfrm>
            <a:custGeom>
              <a:avLst/>
              <a:gdLst/>
              <a:ahLst/>
              <a:cxnLst/>
              <a:rect l="l" t="t" r="r" b="b"/>
              <a:pathLst>
                <a:path w="99695" h="21589">
                  <a:moveTo>
                    <a:pt x="0" y="16764"/>
                  </a:moveTo>
                  <a:lnTo>
                    <a:pt x="0" y="4572"/>
                  </a:lnTo>
                  <a:lnTo>
                    <a:pt x="4571" y="0"/>
                  </a:lnTo>
                  <a:lnTo>
                    <a:pt x="94583" y="0"/>
                  </a:lnTo>
                  <a:lnTo>
                    <a:pt x="99155" y="4572"/>
                  </a:lnTo>
                  <a:lnTo>
                    <a:pt x="99155" y="16764"/>
                  </a:lnTo>
                  <a:lnTo>
                    <a:pt x="94583" y="21336"/>
                  </a:lnTo>
                  <a:lnTo>
                    <a:pt x="88487" y="21336"/>
                  </a:lnTo>
                  <a:lnTo>
                    <a:pt x="4571" y="21336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9093231" y="1592580"/>
              <a:ext cx="154019" cy="154209"/>
            </a:xfrm>
            <a:prstGeom prst="rect">
              <a:avLst/>
            </a:prstGeom>
          </p:spPr>
        </p:pic>
      </p:grpSp>
      <p:pic>
        <p:nvPicPr>
          <p:cNvPr id="206" name="object 206"/>
          <p:cNvPicPr/>
          <p:nvPr/>
        </p:nvPicPr>
        <p:blipFill>
          <a:blip r:embed="rId108" cstate="print"/>
          <a:stretch>
            <a:fillRect/>
          </a:stretch>
        </p:blipFill>
        <p:spPr>
          <a:xfrm>
            <a:off x="4485132" y="2538983"/>
            <a:ext cx="5070347" cy="338632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5" y="21991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3775" y="47899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19493" y="1620107"/>
            <a:ext cx="554355" cy="197485"/>
            <a:chOff x="519493" y="1620107"/>
            <a:chExt cx="554355" cy="1974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493" y="1620107"/>
              <a:ext cx="354044" cy="1970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21631"/>
              <a:ext cx="166306" cy="195548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94803" y="1621637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7217" y="1620107"/>
            <a:ext cx="204406" cy="19707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670018" y="1617059"/>
            <a:ext cx="937260" cy="203200"/>
            <a:chOff x="1670018" y="1617059"/>
            <a:chExt cx="937260" cy="20320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0018" y="1617059"/>
              <a:ext cx="178498" cy="2031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1376" y="1617059"/>
              <a:ext cx="204501" cy="2031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3310" y="1618583"/>
              <a:ext cx="151066" cy="201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77332" y="1618583"/>
              <a:ext cx="329469" cy="201644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621093" y="2671095"/>
            <a:ext cx="2540" cy="27940"/>
          </a:xfrm>
          <a:custGeom>
            <a:avLst/>
            <a:gdLst/>
            <a:ahLst/>
            <a:cxnLst/>
            <a:rect l="l" t="t" r="r" b="b"/>
            <a:pathLst>
              <a:path w="2540" h="27939">
                <a:moveTo>
                  <a:pt x="2539" y="0"/>
                </a:moveTo>
                <a:lnTo>
                  <a:pt x="2539" y="27432"/>
                </a:lnTo>
                <a:lnTo>
                  <a:pt x="0" y="27432"/>
                </a:lnTo>
                <a:lnTo>
                  <a:pt x="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2203" y="2551938"/>
            <a:ext cx="8890" cy="29209"/>
          </a:xfrm>
          <a:custGeom>
            <a:avLst/>
            <a:gdLst/>
            <a:ahLst/>
            <a:cxnLst/>
            <a:rect l="l" t="t" r="r" b="b"/>
            <a:pathLst>
              <a:path w="8890" h="29210">
                <a:moveTo>
                  <a:pt x="8890" y="0"/>
                </a:moveTo>
                <a:lnTo>
                  <a:pt x="8890" y="29051"/>
                </a:lnTo>
                <a:lnTo>
                  <a:pt x="0" y="29051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2203" y="2671095"/>
            <a:ext cx="8890" cy="27940"/>
          </a:xfrm>
          <a:custGeom>
            <a:avLst/>
            <a:gdLst/>
            <a:ahLst/>
            <a:cxnLst/>
            <a:rect l="l" t="t" r="r" b="b"/>
            <a:pathLst>
              <a:path w="8890" h="27939">
                <a:moveTo>
                  <a:pt x="8890" y="0"/>
                </a:moveTo>
                <a:lnTo>
                  <a:pt x="8890" y="27432"/>
                </a:lnTo>
                <a:lnTo>
                  <a:pt x="0" y="27432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511873" y="2545746"/>
            <a:ext cx="778510" cy="187960"/>
            <a:chOff x="511873" y="2545746"/>
            <a:chExt cx="778510" cy="187960"/>
          </a:xfrm>
        </p:grpSpPr>
        <p:sp>
          <p:nvSpPr>
            <p:cNvPr id="18" name="object 18"/>
            <p:cNvSpPr/>
            <p:nvPr/>
          </p:nvSpPr>
          <p:spPr>
            <a:xfrm>
              <a:off x="511860" y="2545752"/>
              <a:ext cx="233679" cy="154940"/>
            </a:xfrm>
            <a:custGeom>
              <a:avLst/>
              <a:gdLst/>
              <a:ahLst/>
              <a:cxnLst/>
              <a:rect l="l" t="t" r="r" b="b"/>
              <a:pathLst>
                <a:path w="233679" h="154939">
                  <a:moveTo>
                    <a:pt x="100330" y="6184"/>
                  </a:moveTo>
                  <a:lnTo>
                    <a:pt x="31750" y="6184"/>
                  </a:lnTo>
                  <a:lnTo>
                    <a:pt x="0" y="6184"/>
                  </a:lnTo>
                  <a:lnTo>
                    <a:pt x="0" y="152781"/>
                  </a:lnTo>
                  <a:lnTo>
                    <a:pt x="31750" y="152781"/>
                  </a:lnTo>
                  <a:lnTo>
                    <a:pt x="100330" y="152781"/>
                  </a:lnTo>
                  <a:lnTo>
                    <a:pt x="100330" y="125349"/>
                  </a:lnTo>
                  <a:lnTo>
                    <a:pt x="31750" y="125349"/>
                  </a:lnTo>
                  <a:lnTo>
                    <a:pt x="31750" y="93243"/>
                  </a:lnTo>
                  <a:lnTo>
                    <a:pt x="100330" y="93243"/>
                  </a:lnTo>
                  <a:lnTo>
                    <a:pt x="100330" y="64198"/>
                  </a:lnTo>
                  <a:lnTo>
                    <a:pt x="31750" y="64198"/>
                  </a:lnTo>
                  <a:lnTo>
                    <a:pt x="31750" y="35242"/>
                  </a:lnTo>
                  <a:lnTo>
                    <a:pt x="100330" y="35242"/>
                  </a:lnTo>
                  <a:lnTo>
                    <a:pt x="100330" y="6184"/>
                  </a:lnTo>
                  <a:close/>
                </a:path>
                <a:path w="233679" h="154939">
                  <a:moveTo>
                    <a:pt x="169367" y="850"/>
                  </a:moveTo>
                  <a:lnTo>
                    <a:pt x="137350" y="850"/>
                  </a:lnTo>
                  <a:lnTo>
                    <a:pt x="137350" y="154774"/>
                  </a:lnTo>
                  <a:lnTo>
                    <a:pt x="169367" y="154774"/>
                  </a:lnTo>
                  <a:lnTo>
                    <a:pt x="169367" y="850"/>
                  </a:lnTo>
                  <a:close/>
                </a:path>
                <a:path w="233679" h="154939">
                  <a:moveTo>
                    <a:pt x="233553" y="41249"/>
                  </a:moveTo>
                  <a:lnTo>
                    <a:pt x="201460" y="41249"/>
                  </a:lnTo>
                  <a:lnTo>
                    <a:pt x="201460" y="154216"/>
                  </a:lnTo>
                  <a:lnTo>
                    <a:pt x="233553" y="154216"/>
                  </a:lnTo>
                  <a:lnTo>
                    <a:pt x="233553" y="41249"/>
                  </a:lnTo>
                  <a:close/>
                </a:path>
                <a:path w="233679" h="154939">
                  <a:moveTo>
                    <a:pt x="233553" y="0"/>
                  </a:moveTo>
                  <a:lnTo>
                    <a:pt x="199936" y="0"/>
                  </a:lnTo>
                  <a:lnTo>
                    <a:pt x="199936" y="29057"/>
                  </a:lnTo>
                  <a:lnTo>
                    <a:pt x="233553" y="29057"/>
                  </a:lnTo>
                  <a:lnTo>
                    <a:pt x="23355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9715" y="2584037"/>
              <a:ext cx="119062" cy="14963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17727" y="2545752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5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80312" y="2545841"/>
              <a:ext cx="117443" cy="155733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23187" y="2546603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4" h="154305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80147" y="2584037"/>
              <a:ext cx="109918" cy="117538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369409" y="2545842"/>
            <a:ext cx="375920" cy="156210"/>
            <a:chOff x="1369409" y="2545842"/>
            <a:chExt cx="375920" cy="156210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69409" y="2585564"/>
              <a:ext cx="103727" cy="11601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00663" y="2584037"/>
              <a:ext cx="103727" cy="11449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25727" y="2545842"/>
              <a:ext cx="119062" cy="155733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836324" y="2545746"/>
            <a:ext cx="442595" cy="186690"/>
            <a:chOff x="1836324" y="2545746"/>
            <a:chExt cx="442595" cy="186690"/>
          </a:xfrm>
        </p:grpSpPr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36324" y="2584037"/>
              <a:ext cx="238029" cy="14811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101773" y="2545752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3629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29" y="154216"/>
                  </a:lnTo>
                  <a:lnTo>
                    <a:pt x="33629" y="41249"/>
                  </a:lnTo>
                  <a:close/>
                </a:path>
                <a:path w="33655" h="154305">
                  <a:moveTo>
                    <a:pt x="33629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29" y="29057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59793" y="2545841"/>
              <a:ext cx="118967" cy="15573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370296" y="2545746"/>
            <a:ext cx="393700" cy="156210"/>
            <a:chOff x="2370296" y="2545746"/>
            <a:chExt cx="393700" cy="156210"/>
          </a:xfrm>
        </p:grpSpPr>
        <p:sp>
          <p:nvSpPr>
            <p:cNvPr id="33" name="object 33"/>
            <p:cNvSpPr/>
            <p:nvPr/>
          </p:nvSpPr>
          <p:spPr>
            <a:xfrm>
              <a:off x="2370290" y="2545752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3616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16" y="154216"/>
                  </a:lnTo>
                  <a:lnTo>
                    <a:pt x="33616" y="41249"/>
                  </a:lnTo>
                  <a:close/>
                </a:path>
                <a:path w="33655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432875" y="2558033"/>
              <a:ext cx="331089" cy="143541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843307" y="2545746"/>
            <a:ext cx="621030" cy="156210"/>
            <a:chOff x="2843307" y="2545746"/>
            <a:chExt cx="621030" cy="156210"/>
          </a:xfrm>
        </p:grpSpPr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43307" y="2550413"/>
              <a:ext cx="116014" cy="15116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979134" y="2584037"/>
              <a:ext cx="244125" cy="11753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244596" y="2545752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4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299555" y="2585567"/>
              <a:ext cx="103822" cy="116008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3432048" y="2546603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3549777" y="2545746"/>
            <a:ext cx="866775" cy="187960"/>
            <a:chOff x="3549777" y="2545746"/>
            <a:chExt cx="866775" cy="187960"/>
          </a:xfrm>
        </p:grpSpPr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549777" y="2550413"/>
              <a:ext cx="369284" cy="15116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38873" y="2587085"/>
              <a:ext cx="103727" cy="11449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70127" y="2584037"/>
              <a:ext cx="68675" cy="11449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158602" y="2545752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3629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29" y="154216"/>
                  </a:lnTo>
                  <a:lnTo>
                    <a:pt x="33629" y="41249"/>
                  </a:lnTo>
                  <a:close/>
                </a:path>
                <a:path w="33654" h="154305">
                  <a:moveTo>
                    <a:pt x="33629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29" y="29057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13574" y="2558033"/>
              <a:ext cx="202882" cy="175640"/>
            </a:xfrm>
            <a:prstGeom prst="rect">
              <a:avLst/>
            </a:prstGeom>
          </p:spPr>
        </p:pic>
      </p:grpSp>
      <p:grpSp>
        <p:nvGrpSpPr>
          <p:cNvPr id="47" name="object 47"/>
          <p:cNvGrpSpPr/>
          <p:nvPr/>
        </p:nvGrpSpPr>
        <p:grpSpPr>
          <a:xfrm>
            <a:off x="4489703" y="2544317"/>
            <a:ext cx="293370" cy="157480"/>
            <a:chOff x="4489703" y="2544317"/>
            <a:chExt cx="293370" cy="157480"/>
          </a:xfrm>
        </p:grpSpPr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89703" y="2544317"/>
              <a:ext cx="201453" cy="15725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715541" y="2584037"/>
              <a:ext cx="67151" cy="114490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4857464" y="2548889"/>
            <a:ext cx="281305" cy="153035"/>
            <a:chOff x="4857464" y="2548889"/>
            <a:chExt cx="281305" cy="153035"/>
          </a:xfrm>
        </p:grpSpPr>
        <p:pic>
          <p:nvPicPr>
            <p:cNvPr id="51" name="object 5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57464" y="2550413"/>
              <a:ext cx="128111" cy="14811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07006" y="2548889"/>
              <a:ext cx="131159" cy="152685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220557" y="2558033"/>
            <a:ext cx="930910" cy="174625"/>
            <a:chOff x="5220557" y="2558033"/>
            <a:chExt cx="930910" cy="174625"/>
          </a:xfrm>
        </p:grpSpPr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20557" y="2584037"/>
              <a:ext cx="119062" cy="14811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367051" y="2587085"/>
              <a:ext cx="102203" cy="11449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492210" y="2585561"/>
              <a:ext cx="103727" cy="11601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623369" y="2558033"/>
              <a:ext cx="276224" cy="14354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922454" y="2584037"/>
              <a:ext cx="170878" cy="11748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116180" y="2587002"/>
              <a:ext cx="35560" cy="111760"/>
            </a:xfrm>
            <a:custGeom>
              <a:avLst/>
              <a:gdLst/>
              <a:ahLst/>
              <a:cxnLst/>
              <a:rect l="l" t="t" r="r" b="b"/>
              <a:pathLst>
                <a:path w="35560" h="111760">
                  <a:moveTo>
                    <a:pt x="35052" y="77812"/>
                  </a:moveTo>
                  <a:lnTo>
                    <a:pt x="0" y="77812"/>
                  </a:lnTo>
                  <a:lnTo>
                    <a:pt x="0" y="111442"/>
                  </a:lnTo>
                  <a:lnTo>
                    <a:pt x="35052" y="111442"/>
                  </a:lnTo>
                  <a:lnTo>
                    <a:pt x="35052" y="77812"/>
                  </a:lnTo>
                  <a:close/>
                </a:path>
                <a:path w="35560" h="111760">
                  <a:moveTo>
                    <a:pt x="35052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5052" y="33616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514921" y="2803969"/>
            <a:ext cx="351155" cy="182245"/>
            <a:chOff x="514921" y="2803969"/>
            <a:chExt cx="351155" cy="182245"/>
          </a:xfrm>
        </p:grpSpPr>
        <p:pic>
          <p:nvPicPr>
            <p:cNvPr id="61" name="object 6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14921" y="2803969"/>
              <a:ext cx="221265" cy="14973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55999" y="2842164"/>
              <a:ext cx="109918" cy="143541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948308" y="2791777"/>
            <a:ext cx="258445" cy="180340"/>
            <a:chOff x="948308" y="2791777"/>
            <a:chExt cx="258445" cy="180340"/>
          </a:xfrm>
        </p:grpSpPr>
        <p:pic>
          <p:nvPicPr>
            <p:cNvPr id="64" name="object 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48308" y="2791777"/>
              <a:ext cx="106775" cy="18021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82516" y="2800921"/>
              <a:ext cx="123634" cy="152781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1300733" y="2797873"/>
            <a:ext cx="831850" cy="187960"/>
            <a:chOff x="1300733" y="2797873"/>
            <a:chExt cx="831850" cy="187960"/>
          </a:xfrm>
        </p:grpSpPr>
        <p:pic>
          <p:nvPicPr>
            <p:cNvPr id="67" name="object 6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300733" y="2840640"/>
              <a:ext cx="164782" cy="11001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492948" y="2840640"/>
              <a:ext cx="112871" cy="11306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634871" y="2840640"/>
              <a:ext cx="94583" cy="11001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755362" y="2810160"/>
              <a:ext cx="65627" cy="143541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850040" y="2797873"/>
              <a:ext cx="94583" cy="152781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1979676" y="2798064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5">
                  <a:moveTo>
                    <a:pt x="0" y="153924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022538" y="2842164"/>
              <a:ext cx="109823" cy="143637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2220848" y="2800921"/>
            <a:ext cx="892810" cy="183515"/>
            <a:chOff x="2220848" y="2800921"/>
            <a:chExt cx="892810" cy="183515"/>
          </a:xfrm>
        </p:grpSpPr>
        <p:pic>
          <p:nvPicPr>
            <p:cNvPr id="75" name="object 7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220848" y="2840640"/>
              <a:ext cx="109823" cy="14354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359628" y="2840640"/>
              <a:ext cx="177069" cy="11306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564130" y="2840640"/>
              <a:ext cx="164782" cy="11001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2763951" y="2800934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8389" y="41236"/>
                  </a:moveTo>
                  <a:lnTo>
                    <a:pt x="1524" y="41236"/>
                  </a:lnTo>
                  <a:lnTo>
                    <a:pt x="1524" y="149733"/>
                  </a:lnTo>
                  <a:lnTo>
                    <a:pt x="18389" y="149733"/>
                  </a:lnTo>
                  <a:lnTo>
                    <a:pt x="18389" y="41236"/>
                  </a:lnTo>
                  <a:close/>
                </a:path>
                <a:path w="18414" h="149860">
                  <a:moveTo>
                    <a:pt x="18389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389" y="18288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817494" y="2842260"/>
              <a:ext cx="94583" cy="11144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948654" y="2840640"/>
              <a:ext cx="164782" cy="110013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3201924" y="2796444"/>
            <a:ext cx="279400" cy="157480"/>
            <a:chOff x="3201924" y="2796444"/>
            <a:chExt cx="279400" cy="157480"/>
          </a:xfrm>
        </p:grpSpPr>
        <p:pic>
          <p:nvPicPr>
            <p:cNvPr id="82" name="object 8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01924" y="2796444"/>
              <a:ext cx="190785" cy="15725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421665" y="2840736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15335" y="67151"/>
                  </a:moveTo>
                  <a:lnTo>
                    <a:pt x="23312" y="1786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42338" y="20216"/>
                  </a:lnTo>
                  <a:lnTo>
                    <a:pt x="28289" y="30003"/>
                  </a:lnTo>
                  <a:lnTo>
                    <a:pt x="18811" y="45791"/>
                  </a:lnTo>
                  <a:lnTo>
                    <a:pt x="15335" y="67151"/>
                  </a:lnTo>
                  <a:close/>
                </a:path>
                <a:path w="59689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3572732" y="2803969"/>
            <a:ext cx="396875" cy="149860"/>
            <a:chOff x="3572732" y="2803969"/>
            <a:chExt cx="396875" cy="149860"/>
          </a:xfrm>
        </p:grpSpPr>
        <p:pic>
          <p:nvPicPr>
            <p:cNvPr id="85" name="object 8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72732" y="2803969"/>
              <a:ext cx="221265" cy="149733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829050" y="2810160"/>
              <a:ext cx="140303" cy="143541"/>
            </a:xfrm>
            <a:prstGeom prst="rect">
              <a:avLst/>
            </a:prstGeom>
          </p:spPr>
        </p:pic>
      </p:grpSp>
      <p:pic>
        <p:nvPicPr>
          <p:cNvPr id="87" name="object 87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051839" y="2802445"/>
            <a:ext cx="149447" cy="148209"/>
          </a:xfrm>
          <a:prstGeom prst="rect">
            <a:avLst/>
          </a:prstGeom>
        </p:spPr>
      </p:pic>
      <p:sp>
        <p:nvSpPr>
          <p:cNvPr id="88" name="object 88"/>
          <p:cNvSpPr/>
          <p:nvPr/>
        </p:nvSpPr>
        <p:spPr>
          <a:xfrm>
            <a:off x="621093" y="3363086"/>
            <a:ext cx="2540" cy="29209"/>
          </a:xfrm>
          <a:custGeom>
            <a:avLst/>
            <a:gdLst/>
            <a:ahLst/>
            <a:cxnLst/>
            <a:rect l="l" t="t" r="r" b="b"/>
            <a:pathLst>
              <a:path w="2540" h="29210">
                <a:moveTo>
                  <a:pt x="2539" y="0"/>
                </a:moveTo>
                <a:lnTo>
                  <a:pt x="2539" y="28955"/>
                </a:lnTo>
                <a:lnTo>
                  <a:pt x="0" y="28955"/>
                </a:lnTo>
                <a:lnTo>
                  <a:pt x="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12203" y="3245453"/>
            <a:ext cx="8890" cy="29209"/>
          </a:xfrm>
          <a:custGeom>
            <a:avLst/>
            <a:gdLst/>
            <a:ahLst/>
            <a:cxnLst/>
            <a:rect l="l" t="t" r="r" b="b"/>
            <a:pathLst>
              <a:path w="8890" h="29210">
                <a:moveTo>
                  <a:pt x="8890" y="0"/>
                </a:moveTo>
                <a:lnTo>
                  <a:pt x="8890" y="29051"/>
                </a:lnTo>
                <a:lnTo>
                  <a:pt x="0" y="29051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12203" y="3363086"/>
            <a:ext cx="8890" cy="29209"/>
          </a:xfrm>
          <a:custGeom>
            <a:avLst/>
            <a:gdLst/>
            <a:ahLst/>
            <a:cxnLst/>
            <a:rect l="l" t="t" r="r" b="b"/>
            <a:pathLst>
              <a:path w="8890" h="29210">
                <a:moveTo>
                  <a:pt x="8890" y="0"/>
                </a:moveTo>
                <a:lnTo>
                  <a:pt x="8890" y="28955"/>
                </a:lnTo>
                <a:lnTo>
                  <a:pt x="0" y="28955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1" name="object 91"/>
          <p:cNvGrpSpPr/>
          <p:nvPr/>
        </p:nvGrpSpPr>
        <p:grpSpPr>
          <a:xfrm>
            <a:off x="511873" y="3238500"/>
            <a:ext cx="778510" cy="187325"/>
            <a:chOff x="511873" y="3238500"/>
            <a:chExt cx="778510" cy="187325"/>
          </a:xfrm>
        </p:grpSpPr>
        <p:sp>
          <p:nvSpPr>
            <p:cNvPr id="92" name="object 92"/>
            <p:cNvSpPr/>
            <p:nvPr/>
          </p:nvSpPr>
          <p:spPr>
            <a:xfrm>
              <a:off x="511860" y="3238512"/>
              <a:ext cx="233679" cy="154305"/>
            </a:xfrm>
            <a:custGeom>
              <a:avLst/>
              <a:gdLst/>
              <a:ahLst/>
              <a:cxnLst/>
              <a:rect l="l" t="t" r="r" b="b"/>
              <a:pathLst>
                <a:path w="233679" h="154304">
                  <a:moveTo>
                    <a:pt x="100330" y="6946"/>
                  </a:moveTo>
                  <a:lnTo>
                    <a:pt x="31750" y="6946"/>
                  </a:lnTo>
                  <a:lnTo>
                    <a:pt x="0" y="6946"/>
                  </a:lnTo>
                  <a:lnTo>
                    <a:pt x="0" y="153530"/>
                  </a:lnTo>
                  <a:lnTo>
                    <a:pt x="31750" y="153530"/>
                  </a:lnTo>
                  <a:lnTo>
                    <a:pt x="100330" y="153530"/>
                  </a:lnTo>
                  <a:lnTo>
                    <a:pt x="100330" y="124574"/>
                  </a:lnTo>
                  <a:lnTo>
                    <a:pt x="31750" y="124574"/>
                  </a:lnTo>
                  <a:lnTo>
                    <a:pt x="31750" y="94005"/>
                  </a:lnTo>
                  <a:lnTo>
                    <a:pt x="100330" y="94005"/>
                  </a:lnTo>
                  <a:lnTo>
                    <a:pt x="100330" y="64947"/>
                  </a:lnTo>
                  <a:lnTo>
                    <a:pt x="31750" y="64947"/>
                  </a:lnTo>
                  <a:lnTo>
                    <a:pt x="31750" y="35991"/>
                  </a:lnTo>
                  <a:lnTo>
                    <a:pt x="100330" y="35991"/>
                  </a:lnTo>
                  <a:lnTo>
                    <a:pt x="100330" y="6946"/>
                  </a:lnTo>
                  <a:close/>
                </a:path>
                <a:path w="233679" h="154304">
                  <a:moveTo>
                    <a:pt x="169367" y="0"/>
                  </a:moveTo>
                  <a:lnTo>
                    <a:pt x="137350" y="0"/>
                  </a:lnTo>
                  <a:lnTo>
                    <a:pt x="137350" y="153924"/>
                  </a:lnTo>
                  <a:lnTo>
                    <a:pt x="169367" y="153924"/>
                  </a:lnTo>
                  <a:lnTo>
                    <a:pt x="169367" y="0"/>
                  </a:lnTo>
                  <a:close/>
                </a:path>
                <a:path w="233679" h="154304">
                  <a:moveTo>
                    <a:pt x="233464" y="40576"/>
                  </a:moveTo>
                  <a:lnTo>
                    <a:pt x="201460" y="40576"/>
                  </a:lnTo>
                  <a:lnTo>
                    <a:pt x="201460" y="153543"/>
                  </a:lnTo>
                  <a:lnTo>
                    <a:pt x="233464" y="153543"/>
                  </a:lnTo>
                  <a:lnTo>
                    <a:pt x="233464" y="40576"/>
                  </a:lnTo>
                  <a:close/>
                </a:path>
                <a:path w="233679" h="154304">
                  <a:moveTo>
                    <a:pt x="233464" y="850"/>
                  </a:moveTo>
                  <a:lnTo>
                    <a:pt x="199936" y="850"/>
                  </a:lnTo>
                  <a:lnTo>
                    <a:pt x="199936" y="28282"/>
                  </a:lnTo>
                  <a:lnTo>
                    <a:pt x="233464" y="28282"/>
                  </a:lnTo>
                  <a:lnTo>
                    <a:pt x="233464" y="85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69715" y="3277552"/>
              <a:ext cx="119062" cy="148113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917727" y="3239363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092" y="39725"/>
                  </a:moveTo>
                  <a:lnTo>
                    <a:pt x="0" y="39725"/>
                  </a:lnTo>
                  <a:lnTo>
                    <a:pt x="0" y="152692"/>
                  </a:lnTo>
                  <a:lnTo>
                    <a:pt x="32092" y="152692"/>
                  </a:lnTo>
                  <a:lnTo>
                    <a:pt x="32092" y="39725"/>
                  </a:lnTo>
                  <a:close/>
                </a:path>
                <a:path w="33655" h="153035">
                  <a:moveTo>
                    <a:pt x="33616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16" y="27432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80312" y="3239357"/>
              <a:ext cx="117443" cy="154209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123187" y="3238500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4" h="154304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180147" y="3277552"/>
              <a:ext cx="109918" cy="117633"/>
            </a:xfrm>
            <a:prstGeom prst="rect">
              <a:avLst/>
            </a:prstGeom>
          </p:spPr>
        </p:pic>
      </p:grpSp>
      <p:pic>
        <p:nvPicPr>
          <p:cNvPr id="98" name="object 98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1369409" y="3279080"/>
            <a:ext cx="103727" cy="114486"/>
          </a:xfrm>
          <a:prstGeom prst="rect">
            <a:avLst/>
          </a:prstGeom>
        </p:spPr>
      </p:pic>
      <p:grpSp>
        <p:nvGrpSpPr>
          <p:cNvPr id="99" name="object 99"/>
          <p:cNvGrpSpPr/>
          <p:nvPr/>
        </p:nvGrpSpPr>
        <p:grpSpPr>
          <a:xfrm>
            <a:off x="1500663" y="3239357"/>
            <a:ext cx="244475" cy="154305"/>
            <a:chOff x="1500663" y="3239357"/>
            <a:chExt cx="244475" cy="154305"/>
          </a:xfrm>
        </p:grpSpPr>
        <p:pic>
          <p:nvPicPr>
            <p:cNvPr id="100" name="object 10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625727" y="3239357"/>
              <a:ext cx="119062" cy="15420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500663" y="3277552"/>
              <a:ext cx="103727" cy="114490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1836324" y="3239357"/>
            <a:ext cx="442595" cy="186690"/>
            <a:chOff x="1836324" y="3239357"/>
            <a:chExt cx="442595" cy="186690"/>
          </a:xfrm>
        </p:grpSpPr>
        <p:pic>
          <p:nvPicPr>
            <p:cNvPr id="103" name="object 10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836324" y="3277552"/>
              <a:ext cx="238029" cy="14811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2101773" y="3239363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3528" y="39725"/>
                  </a:moveTo>
                  <a:lnTo>
                    <a:pt x="1524" y="39725"/>
                  </a:lnTo>
                  <a:lnTo>
                    <a:pt x="1524" y="152692"/>
                  </a:lnTo>
                  <a:lnTo>
                    <a:pt x="33528" y="152692"/>
                  </a:lnTo>
                  <a:lnTo>
                    <a:pt x="33528" y="39725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528" y="274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159793" y="3239357"/>
              <a:ext cx="118967" cy="154209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2362675" y="3251549"/>
            <a:ext cx="193738" cy="142017"/>
          </a:xfrm>
          <a:prstGeom prst="rect">
            <a:avLst/>
          </a:prstGeom>
        </p:spPr>
      </p:pic>
      <p:grpSp>
        <p:nvGrpSpPr>
          <p:cNvPr id="107" name="object 107"/>
          <p:cNvGrpSpPr/>
          <p:nvPr/>
        </p:nvGrpSpPr>
        <p:grpSpPr>
          <a:xfrm>
            <a:off x="2645664" y="3238500"/>
            <a:ext cx="480059" cy="156845"/>
            <a:chOff x="2645664" y="3238500"/>
            <a:chExt cx="480059" cy="156845"/>
          </a:xfrm>
        </p:grpSpPr>
        <p:sp>
          <p:nvSpPr>
            <p:cNvPr id="108" name="object 108"/>
            <p:cNvSpPr/>
            <p:nvPr/>
          </p:nvSpPr>
          <p:spPr>
            <a:xfrm>
              <a:off x="2645664" y="3238500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701480" y="3251549"/>
              <a:ext cx="424148" cy="143637"/>
            </a:xfrm>
            <a:prstGeom prst="rect">
              <a:avLst/>
            </a:prstGeom>
          </p:spPr>
        </p:pic>
      </p:grpSp>
      <p:grpSp>
        <p:nvGrpSpPr>
          <p:cNvPr id="110" name="object 110"/>
          <p:cNvGrpSpPr/>
          <p:nvPr/>
        </p:nvGrpSpPr>
        <p:grpSpPr>
          <a:xfrm>
            <a:off x="3206496" y="3242405"/>
            <a:ext cx="264160" cy="153035"/>
            <a:chOff x="3206496" y="3242405"/>
            <a:chExt cx="264160" cy="153035"/>
          </a:xfrm>
        </p:grpSpPr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206496" y="3245453"/>
              <a:ext cx="109823" cy="149733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339274" y="3242405"/>
              <a:ext cx="131159" cy="152781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3554348" y="3251549"/>
            <a:ext cx="927735" cy="174625"/>
            <a:chOff x="3554348" y="3251549"/>
            <a:chExt cx="927735" cy="174625"/>
          </a:xfrm>
        </p:grpSpPr>
        <p:pic>
          <p:nvPicPr>
            <p:cNvPr id="114" name="object 11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554348" y="3277552"/>
              <a:ext cx="117538" cy="14811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699319" y="3279076"/>
              <a:ext cx="103727" cy="11449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824478" y="3279076"/>
              <a:ext cx="103727" cy="114490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955636" y="3251549"/>
              <a:ext cx="276225" cy="14363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254722" y="3277552"/>
              <a:ext cx="170973" cy="11596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4448543" y="3278987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4" h="113029">
                  <a:moveTo>
                    <a:pt x="33528" y="79336"/>
                  </a:moveTo>
                  <a:lnTo>
                    <a:pt x="0" y="79336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36"/>
                  </a:lnTo>
                  <a:close/>
                </a:path>
                <a:path w="33654" h="113029">
                  <a:moveTo>
                    <a:pt x="33528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3528" y="3361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" name="object 120"/>
          <p:cNvGrpSpPr/>
          <p:nvPr/>
        </p:nvGrpSpPr>
        <p:grpSpPr>
          <a:xfrm>
            <a:off x="514921" y="3491388"/>
            <a:ext cx="883919" cy="156210"/>
            <a:chOff x="514921" y="3491388"/>
            <a:chExt cx="883919" cy="156210"/>
          </a:xfrm>
        </p:grpSpPr>
        <p:pic>
          <p:nvPicPr>
            <p:cNvPr id="121" name="object 12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14921" y="3497484"/>
              <a:ext cx="242601" cy="14973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78858" y="3491388"/>
              <a:ext cx="109918" cy="155829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922305" y="3535680"/>
              <a:ext cx="94583" cy="11153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047464" y="3534156"/>
              <a:ext cx="219741" cy="11306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288541" y="3491388"/>
              <a:ext cx="109823" cy="155829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1489900" y="3503580"/>
            <a:ext cx="465455" cy="144145"/>
            <a:chOff x="1489900" y="3503580"/>
            <a:chExt cx="465455" cy="144145"/>
          </a:xfrm>
        </p:grpSpPr>
        <p:pic>
          <p:nvPicPr>
            <p:cNvPr id="127" name="object 12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489900" y="3534156"/>
              <a:ext cx="230409" cy="113061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740217" y="3503580"/>
              <a:ext cx="167830" cy="142112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1935480" y="3535692"/>
              <a:ext cx="20320" cy="108585"/>
            </a:xfrm>
            <a:custGeom>
              <a:avLst/>
              <a:gdLst/>
              <a:ahLst/>
              <a:cxnLst/>
              <a:rect l="l" t="t" r="r" b="b"/>
              <a:pathLst>
                <a:path w="20319" h="108585">
                  <a:moveTo>
                    <a:pt x="19812" y="87058"/>
                  </a:moveTo>
                  <a:lnTo>
                    <a:pt x="0" y="87058"/>
                  </a:lnTo>
                  <a:lnTo>
                    <a:pt x="0" y="108483"/>
                  </a:lnTo>
                  <a:lnTo>
                    <a:pt x="19812" y="108483"/>
                  </a:lnTo>
                  <a:lnTo>
                    <a:pt x="19812" y="87058"/>
                  </a:lnTo>
                  <a:close/>
                </a:path>
                <a:path w="20319" h="108585">
                  <a:moveTo>
                    <a:pt x="19812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9812" y="2133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0" name="object 130"/>
          <p:cNvGrpSpPr/>
          <p:nvPr/>
        </p:nvGrpSpPr>
        <p:grpSpPr>
          <a:xfrm>
            <a:off x="2046827" y="3485292"/>
            <a:ext cx="496570" cy="180340"/>
            <a:chOff x="2046827" y="3485292"/>
            <a:chExt cx="496570" cy="180340"/>
          </a:xfrm>
        </p:grpSpPr>
        <p:pic>
          <p:nvPicPr>
            <p:cNvPr id="131" name="object 13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046827" y="3485292"/>
              <a:ext cx="106870" cy="180213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178081" y="3494436"/>
              <a:ext cx="102203" cy="14973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304764" y="3494436"/>
              <a:ext cx="109823" cy="151257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437447" y="3497484"/>
              <a:ext cx="105346" cy="149733"/>
            </a:xfrm>
            <a:prstGeom prst="rect">
              <a:avLst/>
            </a:prstGeom>
          </p:spPr>
        </p:pic>
      </p:grpSp>
      <p:grpSp>
        <p:nvGrpSpPr>
          <p:cNvPr id="135" name="object 135"/>
          <p:cNvGrpSpPr/>
          <p:nvPr/>
        </p:nvGrpSpPr>
        <p:grpSpPr>
          <a:xfrm>
            <a:off x="2635853" y="3489959"/>
            <a:ext cx="831850" cy="189865"/>
            <a:chOff x="2635853" y="3489959"/>
            <a:chExt cx="831850" cy="189865"/>
          </a:xfrm>
        </p:grpSpPr>
        <p:pic>
          <p:nvPicPr>
            <p:cNvPr id="136" name="object 136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635853" y="3534155"/>
              <a:ext cx="164782" cy="11001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828068" y="3534155"/>
              <a:ext cx="112966" cy="11306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969990" y="3534155"/>
              <a:ext cx="94583" cy="11001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090576" y="3503580"/>
              <a:ext cx="65627" cy="14211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185160" y="3491388"/>
              <a:ext cx="94583" cy="152781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3314700" y="3489959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357562" y="3535679"/>
              <a:ext cx="109823" cy="143541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3555872" y="3494436"/>
            <a:ext cx="892810" cy="183515"/>
            <a:chOff x="3555872" y="3494436"/>
            <a:chExt cx="892810" cy="183515"/>
          </a:xfrm>
        </p:grpSpPr>
        <p:pic>
          <p:nvPicPr>
            <p:cNvPr id="144" name="object 14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555872" y="3534155"/>
              <a:ext cx="109918" cy="14354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694747" y="3534155"/>
              <a:ext cx="176974" cy="11306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899249" y="3534155"/>
              <a:ext cx="164782" cy="110013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4099077" y="3494442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733"/>
                  </a:lnTo>
                  <a:lnTo>
                    <a:pt x="18288" y="149733"/>
                  </a:lnTo>
                  <a:lnTo>
                    <a:pt x="18288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8" name="object 14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152519" y="3535679"/>
              <a:ext cx="94583" cy="111537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283677" y="3534155"/>
              <a:ext cx="164877" cy="110013"/>
            </a:xfrm>
            <a:prstGeom prst="rect">
              <a:avLst/>
            </a:prstGeom>
          </p:spPr>
        </p:pic>
      </p:grpSp>
      <p:sp>
        <p:nvSpPr>
          <p:cNvPr id="150" name="object 150"/>
          <p:cNvSpPr/>
          <p:nvPr/>
        </p:nvSpPr>
        <p:spPr>
          <a:xfrm>
            <a:off x="621093" y="4056602"/>
            <a:ext cx="2540" cy="29209"/>
          </a:xfrm>
          <a:custGeom>
            <a:avLst/>
            <a:gdLst/>
            <a:ahLst/>
            <a:cxnLst/>
            <a:rect l="l" t="t" r="r" b="b"/>
            <a:pathLst>
              <a:path w="2540" h="29210">
                <a:moveTo>
                  <a:pt x="2539" y="0"/>
                </a:moveTo>
                <a:lnTo>
                  <a:pt x="2539" y="28955"/>
                </a:lnTo>
                <a:lnTo>
                  <a:pt x="0" y="28955"/>
                </a:lnTo>
                <a:lnTo>
                  <a:pt x="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12203" y="3938968"/>
            <a:ext cx="8890" cy="27940"/>
          </a:xfrm>
          <a:custGeom>
            <a:avLst/>
            <a:gdLst/>
            <a:ahLst/>
            <a:cxnLst/>
            <a:rect l="l" t="t" r="r" b="b"/>
            <a:pathLst>
              <a:path w="8890" h="27939">
                <a:moveTo>
                  <a:pt x="8890" y="0"/>
                </a:moveTo>
                <a:lnTo>
                  <a:pt x="8890" y="27527"/>
                </a:lnTo>
                <a:lnTo>
                  <a:pt x="0" y="27527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12203" y="4056602"/>
            <a:ext cx="8890" cy="29209"/>
          </a:xfrm>
          <a:custGeom>
            <a:avLst/>
            <a:gdLst/>
            <a:ahLst/>
            <a:cxnLst/>
            <a:rect l="l" t="t" r="r" b="b"/>
            <a:pathLst>
              <a:path w="8890" h="29210">
                <a:moveTo>
                  <a:pt x="8890" y="0"/>
                </a:moveTo>
                <a:lnTo>
                  <a:pt x="8890" y="28955"/>
                </a:lnTo>
                <a:lnTo>
                  <a:pt x="0" y="28955"/>
                </a:lnTo>
                <a:lnTo>
                  <a:pt x="0" y="0"/>
                </a:lnTo>
                <a:lnTo>
                  <a:pt x="88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3" name="object 153"/>
          <p:cNvGrpSpPr/>
          <p:nvPr/>
        </p:nvGrpSpPr>
        <p:grpSpPr>
          <a:xfrm>
            <a:off x="511873" y="3931348"/>
            <a:ext cx="778510" cy="187960"/>
            <a:chOff x="511873" y="3931348"/>
            <a:chExt cx="778510" cy="187960"/>
          </a:xfrm>
        </p:grpSpPr>
        <p:sp>
          <p:nvSpPr>
            <p:cNvPr id="154" name="object 154"/>
            <p:cNvSpPr/>
            <p:nvPr/>
          </p:nvSpPr>
          <p:spPr>
            <a:xfrm>
              <a:off x="511860" y="3931348"/>
              <a:ext cx="233679" cy="154940"/>
            </a:xfrm>
            <a:custGeom>
              <a:avLst/>
              <a:gdLst/>
              <a:ahLst/>
              <a:cxnLst/>
              <a:rect l="l" t="t" r="r" b="b"/>
              <a:pathLst>
                <a:path w="233679" h="154939">
                  <a:moveTo>
                    <a:pt x="100330" y="7620"/>
                  </a:moveTo>
                  <a:lnTo>
                    <a:pt x="31750" y="7620"/>
                  </a:lnTo>
                  <a:lnTo>
                    <a:pt x="0" y="7620"/>
                  </a:lnTo>
                  <a:lnTo>
                    <a:pt x="0" y="154216"/>
                  </a:lnTo>
                  <a:lnTo>
                    <a:pt x="31750" y="154216"/>
                  </a:lnTo>
                  <a:lnTo>
                    <a:pt x="100330" y="154216"/>
                  </a:lnTo>
                  <a:lnTo>
                    <a:pt x="100330" y="125260"/>
                  </a:lnTo>
                  <a:lnTo>
                    <a:pt x="31750" y="125260"/>
                  </a:lnTo>
                  <a:lnTo>
                    <a:pt x="31750" y="94678"/>
                  </a:lnTo>
                  <a:lnTo>
                    <a:pt x="100330" y="94678"/>
                  </a:lnTo>
                  <a:lnTo>
                    <a:pt x="100330" y="65633"/>
                  </a:lnTo>
                  <a:lnTo>
                    <a:pt x="31750" y="65633"/>
                  </a:lnTo>
                  <a:lnTo>
                    <a:pt x="31750" y="35153"/>
                  </a:lnTo>
                  <a:lnTo>
                    <a:pt x="100330" y="35153"/>
                  </a:lnTo>
                  <a:lnTo>
                    <a:pt x="100330" y="7620"/>
                  </a:lnTo>
                  <a:close/>
                </a:path>
                <a:path w="233679" h="154939">
                  <a:moveTo>
                    <a:pt x="169367" y="571"/>
                  </a:moveTo>
                  <a:lnTo>
                    <a:pt x="137350" y="571"/>
                  </a:lnTo>
                  <a:lnTo>
                    <a:pt x="137350" y="154495"/>
                  </a:lnTo>
                  <a:lnTo>
                    <a:pt x="169367" y="154495"/>
                  </a:lnTo>
                  <a:lnTo>
                    <a:pt x="169367" y="571"/>
                  </a:lnTo>
                  <a:close/>
                </a:path>
                <a:path w="233679" h="154939">
                  <a:moveTo>
                    <a:pt x="233464" y="41249"/>
                  </a:moveTo>
                  <a:lnTo>
                    <a:pt x="201460" y="41249"/>
                  </a:lnTo>
                  <a:lnTo>
                    <a:pt x="201460" y="154216"/>
                  </a:lnTo>
                  <a:lnTo>
                    <a:pt x="233464" y="154216"/>
                  </a:lnTo>
                  <a:lnTo>
                    <a:pt x="233464" y="41249"/>
                  </a:lnTo>
                  <a:close/>
                </a:path>
                <a:path w="233679" h="154939">
                  <a:moveTo>
                    <a:pt x="233464" y="0"/>
                  </a:moveTo>
                  <a:lnTo>
                    <a:pt x="199936" y="0"/>
                  </a:lnTo>
                  <a:lnTo>
                    <a:pt x="199936" y="28956"/>
                  </a:lnTo>
                  <a:lnTo>
                    <a:pt x="233464" y="28956"/>
                  </a:lnTo>
                  <a:lnTo>
                    <a:pt x="23346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69715" y="3971067"/>
              <a:ext cx="119062" cy="148113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917727" y="393134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4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5" h="154304">
                  <a:moveTo>
                    <a:pt x="33616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3616" y="28956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80312" y="3931443"/>
              <a:ext cx="117538" cy="155733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1123187" y="3931919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4" h="154304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9" name="object 15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180147" y="3971067"/>
              <a:ext cx="109918" cy="117633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1369409" y="3931443"/>
            <a:ext cx="375920" cy="156210"/>
            <a:chOff x="1369409" y="3931443"/>
            <a:chExt cx="375920" cy="156210"/>
          </a:xfrm>
        </p:grpSpPr>
        <p:pic>
          <p:nvPicPr>
            <p:cNvPr id="161" name="object 16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369409" y="3971071"/>
              <a:ext cx="103727" cy="116106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500663" y="3970972"/>
              <a:ext cx="103727" cy="114585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625822" y="3931443"/>
              <a:ext cx="118967" cy="155733"/>
            </a:xfrm>
            <a:prstGeom prst="rect">
              <a:avLst/>
            </a:prstGeom>
          </p:spPr>
        </p:pic>
      </p:grpSp>
      <p:grpSp>
        <p:nvGrpSpPr>
          <p:cNvPr id="164" name="object 164"/>
          <p:cNvGrpSpPr/>
          <p:nvPr/>
        </p:nvGrpSpPr>
        <p:grpSpPr>
          <a:xfrm>
            <a:off x="1836324" y="3931348"/>
            <a:ext cx="442595" cy="187960"/>
            <a:chOff x="1836324" y="3931348"/>
            <a:chExt cx="442595" cy="187960"/>
          </a:xfrm>
        </p:grpSpPr>
        <p:pic>
          <p:nvPicPr>
            <p:cNvPr id="165" name="object 16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836324" y="3971067"/>
              <a:ext cx="238029" cy="148113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2101773" y="393134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4">
                  <a:moveTo>
                    <a:pt x="33528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528" y="154216"/>
                  </a:lnTo>
                  <a:lnTo>
                    <a:pt x="33528" y="41249"/>
                  </a:lnTo>
                  <a:close/>
                </a:path>
                <a:path w="33655" h="154304">
                  <a:moveTo>
                    <a:pt x="33528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3528" y="2895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159793" y="3931443"/>
              <a:ext cx="118967" cy="155733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2371344" y="3931920"/>
            <a:ext cx="375920" cy="156845"/>
            <a:chOff x="2371344" y="3931920"/>
            <a:chExt cx="375920" cy="156845"/>
          </a:xfrm>
        </p:grpSpPr>
        <p:sp>
          <p:nvSpPr>
            <p:cNvPr id="169" name="object 169"/>
            <p:cNvSpPr/>
            <p:nvPr/>
          </p:nvSpPr>
          <p:spPr>
            <a:xfrm>
              <a:off x="2371344" y="3931920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428303" y="3971067"/>
              <a:ext cx="318896" cy="117633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2825020" y="3931348"/>
            <a:ext cx="453390" cy="156210"/>
            <a:chOff x="2825020" y="3931348"/>
            <a:chExt cx="453390" cy="156210"/>
          </a:xfrm>
        </p:grpSpPr>
        <p:pic>
          <p:nvPicPr>
            <p:cNvPr id="172" name="object 17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825020" y="3943540"/>
              <a:ext cx="71723" cy="143637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919603" y="3931348"/>
              <a:ext cx="103822" cy="154209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044761" y="3971067"/>
              <a:ext cx="102203" cy="116109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176016" y="3971067"/>
              <a:ext cx="102203" cy="114490"/>
            </a:xfrm>
            <a:prstGeom prst="rect">
              <a:avLst/>
            </a:prstGeom>
          </p:spPr>
        </p:pic>
      </p:grpSp>
      <p:grpSp>
        <p:nvGrpSpPr>
          <p:cNvPr id="176" name="object 176"/>
          <p:cNvGrpSpPr/>
          <p:nvPr/>
        </p:nvGrpSpPr>
        <p:grpSpPr>
          <a:xfrm>
            <a:off x="3362134" y="3935920"/>
            <a:ext cx="264160" cy="153035"/>
            <a:chOff x="3362134" y="3935920"/>
            <a:chExt cx="264160" cy="153035"/>
          </a:xfrm>
        </p:grpSpPr>
        <p:pic>
          <p:nvPicPr>
            <p:cNvPr id="177" name="object 177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362134" y="3938968"/>
              <a:ext cx="109823" cy="149733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496437" y="3935920"/>
              <a:ext cx="129635" cy="152781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3709987" y="3943540"/>
            <a:ext cx="929640" cy="175895"/>
            <a:chOff x="3709987" y="3943540"/>
            <a:chExt cx="929640" cy="175895"/>
          </a:xfrm>
        </p:grpSpPr>
        <p:pic>
          <p:nvPicPr>
            <p:cNvPr id="180" name="object 180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709987" y="3971067"/>
              <a:ext cx="119062" cy="148113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856482" y="3972687"/>
              <a:ext cx="102203" cy="114490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980116" y="3971071"/>
              <a:ext cx="103727" cy="116106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111275" y="3943540"/>
              <a:ext cx="277749" cy="145161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411884" y="3971067"/>
              <a:ext cx="170878" cy="116054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4604093" y="3972598"/>
              <a:ext cx="35560" cy="113664"/>
            </a:xfrm>
            <a:custGeom>
              <a:avLst/>
              <a:gdLst/>
              <a:ahLst/>
              <a:cxnLst/>
              <a:rect l="l" t="t" r="r" b="b"/>
              <a:pathLst>
                <a:path w="35560" h="113664">
                  <a:moveTo>
                    <a:pt x="35052" y="79438"/>
                  </a:moveTo>
                  <a:lnTo>
                    <a:pt x="0" y="79438"/>
                  </a:lnTo>
                  <a:lnTo>
                    <a:pt x="0" y="113068"/>
                  </a:lnTo>
                  <a:lnTo>
                    <a:pt x="35052" y="113068"/>
                  </a:lnTo>
                  <a:lnTo>
                    <a:pt x="35052" y="79438"/>
                  </a:lnTo>
                  <a:close/>
                </a:path>
                <a:path w="35560" h="113664">
                  <a:moveTo>
                    <a:pt x="35052" y="0"/>
                  </a:moveTo>
                  <a:lnTo>
                    <a:pt x="0" y="0"/>
                  </a:lnTo>
                  <a:lnTo>
                    <a:pt x="0" y="33629"/>
                  </a:lnTo>
                  <a:lnTo>
                    <a:pt x="35052" y="33629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6" name="object 186"/>
          <p:cNvSpPr/>
          <p:nvPr/>
        </p:nvSpPr>
        <p:spPr>
          <a:xfrm>
            <a:off x="530148" y="4191000"/>
            <a:ext cx="90170" cy="15240"/>
          </a:xfrm>
          <a:custGeom>
            <a:avLst/>
            <a:gdLst/>
            <a:ahLst/>
            <a:cxnLst/>
            <a:rect l="l" t="t" r="r" b="b"/>
            <a:pathLst>
              <a:path w="90170" h="15239">
                <a:moveTo>
                  <a:pt x="90170" y="0"/>
                </a:moveTo>
                <a:lnTo>
                  <a:pt x="81280" y="0"/>
                </a:lnTo>
                <a:lnTo>
                  <a:pt x="0" y="0"/>
                </a:lnTo>
                <a:lnTo>
                  <a:pt x="0" y="15240"/>
                </a:lnTo>
                <a:lnTo>
                  <a:pt x="81280" y="15240"/>
                </a:lnTo>
                <a:lnTo>
                  <a:pt x="90170" y="15240"/>
                </a:lnTo>
                <a:lnTo>
                  <a:pt x="901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7" name="object 187"/>
          <p:cNvGrpSpPr/>
          <p:nvPr/>
        </p:nvGrpSpPr>
        <p:grpSpPr>
          <a:xfrm>
            <a:off x="514921" y="4183380"/>
            <a:ext cx="337185" cy="156210"/>
            <a:chOff x="514921" y="4183380"/>
            <a:chExt cx="337185" cy="156210"/>
          </a:xfrm>
        </p:grpSpPr>
        <p:sp>
          <p:nvSpPr>
            <p:cNvPr id="188" name="object 188"/>
            <p:cNvSpPr/>
            <p:nvPr/>
          </p:nvSpPr>
          <p:spPr>
            <a:xfrm>
              <a:off x="514908" y="4190999"/>
              <a:ext cx="96520" cy="146685"/>
            </a:xfrm>
            <a:custGeom>
              <a:avLst/>
              <a:gdLst/>
              <a:ahLst/>
              <a:cxnLst/>
              <a:rect l="l" t="t" r="r" b="b"/>
              <a:pathLst>
                <a:path w="96520" h="146685">
                  <a:moveTo>
                    <a:pt x="96520" y="67246"/>
                  </a:moveTo>
                  <a:lnTo>
                    <a:pt x="15240" y="67246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46685"/>
                  </a:lnTo>
                  <a:lnTo>
                    <a:pt x="15240" y="146685"/>
                  </a:lnTo>
                  <a:lnTo>
                    <a:pt x="15240" y="82486"/>
                  </a:lnTo>
                  <a:lnTo>
                    <a:pt x="96520" y="82486"/>
                  </a:lnTo>
                  <a:lnTo>
                    <a:pt x="96520" y="6724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47700" y="4229195"/>
              <a:ext cx="94583" cy="110013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778751" y="4183392"/>
              <a:ext cx="73660" cy="154305"/>
            </a:xfrm>
            <a:custGeom>
              <a:avLst/>
              <a:gdLst/>
              <a:ahLst/>
              <a:cxnLst/>
              <a:rect l="l" t="t" r="r" b="b"/>
              <a:pathLst>
                <a:path w="73659" h="154304">
                  <a:moveTo>
                    <a:pt x="16764" y="0"/>
                  </a:moveTo>
                  <a:lnTo>
                    <a:pt x="0" y="0"/>
                  </a:lnTo>
                  <a:lnTo>
                    <a:pt x="0" y="153911"/>
                  </a:lnTo>
                  <a:lnTo>
                    <a:pt x="16764" y="153911"/>
                  </a:lnTo>
                  <a:lnTo>
                    <a:pt x="16764" y="0"/>
                  </a:lnTo>
                  <a:close/>
                </a:path>
                <a:path w="73659" h="154304">
                  <a:moveTo>
                    <a:pt x="73152" y="0"/>
                  </a:moveTo>
                  <a:lnTo>
                    <a:pt x="56388" y="0"/>
                  </a:lnTo>
                  <a:lnTo>
                    <a:pt x="56388" y="153911"/>
                  </a:lnTo>
                  <a:lnTo>
                    <a:pt x="73152" y="153911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191"/>
          <p:cNvGrpSpPr/>
          <p:nvPr/>
        </p:nvGrpSpPr>
        <p:grpSpPr>
          <a:xfrm>
            <a:off x="945261" y="4195571"/>
            <a:ext cx="464184" cy="145415"/>
            <a:chOff x="945261" y="4195571"/>
            <a:chExt cx="464184" cy="145415"/>
          </a:xfrm>
        </p:grpSpPr>
        <p:pic>
          <p:nvPicPr>
            <p:cNvPr id="192" name="object 192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945261" y="4226147"/>
              <a:ext cx="228790" cy="114585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195482" y="4195571"/>
              <a:ext cx="167830" cy="143637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1390738" y="4229201"/>
              <a:ext cx="18415" cy="108585"/>
            </a:xfrm>
            <a:custGeom>
              <a:avLst/>
              <a:gdLst/>
              <a:ahLst/>
              <a:cxnLst/>
              <a:rect l="l" t="t" r="r" b="b"/>
              <a:pathLst>
                <a:path w="18415" h="108585">
                  <a:moveTo>
                    <a:pt x="18288" y="85534"/>
                  </a:moveTo>
                  <a:lnTo>
                    <a:pt x="0" y="85534"/>
                  </a:lnTo>
                  <a:lnTo>
                    <a:pt x="0" y="108496"/>
                  </a:lnTo>
                  <a:lnTo>
                    <a:pt x="18288" y="108496"/>
                  </a:lnTo>
                  <a:lnTo>
                    <a:pt x="18288" y="85534"/>
                  </a:lnTo>
                  <a:close/>
                </a:path>
                <a:path w="18415" h="108585">
                  <a:moveTo>
                    <a:pt x="18288" y="0"/>
                  </a:moveTo>
                  <a:lnTo>
                    <a:pt x="0" y="0"/>
                  </a:lnTo>
                  <a:lnTo>
                    <a:pt x="0" y="21437"/>
                  </a:lnTo>
                  <a:lnTo>
                    <a:pt x="18288" y="21437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5" name="object 195"/>
          <p:cNvGrpSpPr/>
          <p:nvPr/>
        </p:nvGrpSpPr>
        <p:grpSpPr>
          <a:xfrm>
            <a:off x="1500663" y="4178808"/>
            <a:ext cx="447040" cy="179070"/>
            <a:chOff x="1500663" y="4178808"/>
            <a:chExt cx="447040" cy="179070"/>
          </a:xfrm>
        </p:grpSpPr>
        <p:pic>
          <p:nvPicPr>
            <p:cNvPr id="196" name="object 19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500663" y="4178808"/>
              <a:ext cx="108299" cy="178689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633347" y="4189475"/>
              <a:ext cx="172402" cy="151257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837848" y="4187951"/>
              <a:ext cx="109823" cy="151257"/>
            </a:xfrm>
            <a:prstGeom prst="rect">
              <a:avLst/>
            </a:prstGeom>
          </p:spPr>
        </p:pic>
      </p:grpSp>
      <p:grpSp>
        <p:nvGrpSpPr>
          <p:cNvPr id="199" name="object 199"/>
          <p:cNvGrpSpPr/>
          <p:nvPr/>
        </p:nvGrpSpPr>
        <p:grpSpPr>
          <a:xfrm>
            <a:off x="2039207" y="4183379"/>
            <a:ext cx="698500" cy="157480"/>
            <a:chOff x="2039207" y="4183379"/>
            <a:chExt cx="698500" cy="157480"/>
          </a:xfrm>
        </p:grpSpPr>
        <p:pic>
          <p:nvPicPr>
            <p:cNvPr id="200" name="object 20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039207" y="4226242"/>
              <a:ext cx="164687" cy="111442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232945" y="4226242"/>
              <a:ext cx="112966" cy="114490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374868" y="4226242"/>
              <a:ext cx="94583" cy="111442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493930" y="4195571"/>
              <a:ext cx="65627" cy="143637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588514" y="4183379"/>
              <a:ext cx="94583" cy="154305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2720339" y="4183380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4">
                  <a:moveTo>
                    <a:pt x="0" y="153923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6" name="object 206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2959322" y="4226147"/>
            <a:ext cx="109823" cy="145065"/>
          </a:xfrm>
          <a:prstGeom prst="rect">
            <a:avLst/>
          </a:prstGeom>
        </p:spPr>
      </p:pic>
      <p:pic>
        <p:nvPicPr>
          <p:cNvPr id="207" name="object 207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2762440" y="4229290"/>
            <a:ext cx="108299" cy="141922"/>
          </a:xfrm>
          <a:prstGeom prst="rect">
            <a:avLst/>
          </a:prstGeom>
        </p:spPr>
      </p:pic>
      <p:grpSp>
        <p:nvGrpSpPr>
          <p:cNvPr id="208" name="object 208"/>
          <p:cNvGrpSpPr/>
          <p:nvPr/>
        </p:nvGrpSpPr>
        <p:grpSpPr>
          <a:xfrm>
            <a:off x="3099720" y="4187952"/>
            <a:ext cx="752475" cy="153035"/>
            <a:chOff x="3099720" y="4187952"/>
            <a:chExt cx="752475" cy="153035"/>
          </a:xfrm>
        </p:grpSpPr>
        <p:pic>
          <p:nvPicPr>
            <p:cNvPr id="209" name="object 20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099720" y="4226147"/>
              <a:ext cx="175450" cy="114585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3304127" y="4226147"/>
              <a:ext cx="164782" cy="111537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3504057" y="4187964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52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52" y="149542"/>
                  </a:lnTo>
                  <a:lnTo>
                    <a:pt x="16852" y="41148"/>
                  </a:lnTo>
                  <a:close/>
                </a:path>
                <a:path w="18414" h="149860">
                  <a:moveTo>
                    <a:pt x="18376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76" y="16764"/>
                  </a:lnTo>
                  <a:lnTo>
                    <a:pt x="183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2" name="object 21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3557396" y="4229195"/>
              <a:ext cx="94678" cy="110013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3687127" y="4226147"/>
              <a:ext cx="164782" cy="111537"/>
            </a:xfrm>
            <a:prstGeom prst="rect">
              <a:avLst/>
            </a:prstGeom>
          </p:spPr>
        </p:pic>
      </p:grpSp>
      <p:grpSp>
        <p:nvGrpSpPr>
          <p:cNvPr id="214" name="object 214"/>
          <p:cNvGrpSpPr/>
          <p:nvPr/>
        </p:nvGrpSpPr>
        <p:grpSpPr>
          <a:xfrm>
            <a:off x="511873" y="5135022"/>
            <a:ext cx="554355" cy="149860"/>
            <a:chOff x="511873" y="5135022"/>
            <a:chExt cx="554355" cy="149860"/>
          </a:xfrm>
        </p:grpSpPr>
        <p:pic>
          <p:nvPicPr>
            <p:cNvPr id="215" name="object 21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11873" y="5135022"/>
              <a:ext cx="134302" cy="148209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65988" y="5168646"/>
              <a:ext cx="122110" cy="116109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810958" y="5168645"/>
              <a:ext cx="103727" cy="114585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934497" y="5135022"/>
              <a:ext cx="131254" cy="149732"/>
            </a:xfrm>
            <a:prstGeom prst="rect">
              <a:avLst/>
            </a:prstGeom>
          </p:spPr>
        </p:pic>
      </p:grpSp>
      <p:grpSp>
        <p:nvGrpSpPr>
          <p:cNvPr id="219" name="object 219"/>
          <p:cNvGrpSpPr/>
          <p:nvPr/>
        </p:nvGrpSpPr>
        <p:grpSpPr>
          <a:xfrm>
            <a:off x="1146619" y="5127402"/>
            <a:ext cx="715645" cy="189865"/>
            <a:chOff x="1146619" y="5127402"/>
            <a:chExt cx="715645" cy="189865"/>
          </a:xfrm>
        </p:grpSpPr>
        <p:pic>
          <p:nvPicPr>
            <p:cNvPr id="220" name="object 22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146619" y="5168646"/>
              <a:ext cx="119062" cy="148209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293114" y="5170170"/>
              <a:ext cx="102203" cy="114585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418177" y="5168694"/>
              <a:ext cx="102298" cy="116060"/>
            </a:xfrm>
            <a:prstGeom prst="rect">
              <a:avLst/>
            </a:prstGeom>
          </p:spPr>
        </p:pic>
        <p:sp>
          <p:nvSpPr>
            <p:cNvPr id="223" name="object 223"/>
            <p:cNvSpPr/>
            <p:nvPr/>
          </p:nvSpPr>
          <p:spPr>
            <a:xfrm>
              <a:off x="1549895" y="5128272"/>
              <a:ext cx="95885" cy="155575"/>
            </a:xfrm>
            <a:custGeom>
              <a:avLst/>
              <a:gdLst/>
              <a:ahLst/>
              <a:cxnLst/>
              <a:rect l="l" t="t" r="r" b="b"/>
              <a:pathLst>
                <a:path w="95885" h="155575">
                  <a:moveTo>
                    <a:pt x="32016" y="0"/>
                  </a:moveTo>
                  <a:lnTo>
                    <a:pt x="0" y="0"/>
                  </a:lnTo>
                  <a:lnTo>
                    <a:pt x="0" y="155435"/>
                  </a:lnTo>
                  <a:lnTo>
                    <a:pt x="32016" y="155435"/>
                  </a:lnTo>
                  <a:lnTo>
                    <a:pt x="32016" y="0"/>
                  </a:lnTo>
                  <a:close/>
                </a:path>
                <a:path w="95885" h="155575">
                  <a:moveTo>
                    <a:pt x="95732" y="41910"/>
                  </a:moveTo>
                  <a:lnTo>
                    <a:pt x="63627" y="41910"/>
                  </a:lnTo>
                  <a:lnTo>
                    <a:pt x="63627" y="154876"/>
                  </a:lnTo>
                  <a:lnTo>
                    <a:pt x="95732" y="154876"/>
                  </a:lnTo>
                  <a:lnTo>
                    <a:pt x="95732" y="41910"/>
                  </a:lnTo>
                  <a:close/>
                </a:path>
                <a:path w="95885" h="155575">
                  <a:moveTo>
                    <a:pt x="95732" y="660"/>
                  </a:moveTo>
                  <a:lnTo>
                    <a:pt x="62103" y="660"/>
                  </a:lnTo>
                  <a:lnTo>
                    <a:pt x="62103" y="29718"/>
                  </a:lnTo>
                  <a:lnTo>
                    <a:pt x="95732" y="29718"/>
                  </a:lnTo>
                  <a:lnTo>
                    <a:pt x="95732" y="6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4" name="object 224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666970" y="5127402"/>
              <a:ext cx="195262" cy="189452"/>
            </a:xfrm>
            <a:prstGeom prst="rect">
              <a:avLst/>
            </a:prstGeom>
          </p:spPr>
        </p:pic>
      </p:grpSp>
      <p:grpSp>
        <p:nvGrpSpPr>
          <p:cNvPr id="225" name="object 225"/>
          <p:cNvGrpSpPr/>
          <p:nvPr/>
        </p:nvGrpSpPr>
        <p:grpSpPr>
          <a:xfrm>
            <a:off x="1938527" y="5168645"/>
            <a:ext cx="247650" cy="116205"/>
            <a:chOff x="1938527" y="5168645"/>
            <a:chExt cx="247650" cy="116205"/>
          </a:xfrm>
        </p:grpSpPr>
        <p:pic>
          <p:nvPicPr>
            <p:cNvPr id="226" name="object 22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938527" y="5168646"/>
              <a:ext cx="122110" cy="116109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083498" y="5168645"/>
              <a:ext cx="102203" cy="114585"/>
            </a:xfrm>
            <a:prstGeom prst="rect">
              <a:avLst/>
            </a:prstGeom>
          </p:spPr>
        </p:pic>
      </p:grpSp>
      <p:grpSp>
        <p:nvGrpSpPr>
          <p:cNvPr id="228" name="object 228"/>
          <p:cNvGrpSpPr/>
          <p:nvPr/>
        </p:nvGrpSpPr>
        <p:grpSpPr>
          <a:xfrm>
            <a:off x="2266569" y="5168645"/>
            <a:ext cx="468630" cy="148590"/>
            <a:chOff x="2266569" y="5168645"/>
            <a:chExt cx="468630" cy="148590"/>
          </a:xfrm>
        </p:grpSpPr>
        <p:pic>
          <p:nvPicPr>
            <p:cNvPr id="229" name="object 22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266569" y="5168646"/>
              <a:ext cx="245649" cy="148208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535078" y="5170170"/>
              <a:ext cx="102298" cy="114585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2666333" y="5168645"/>
              <a:ext cx="68580" cy="114585"/>
            </a:xfrm>
            <a:prstGeom prst="rect">
              <a:avLst/>
            </a:prstGeom>
          </p:spPr>
        </p:pic>
      </p:grpSp>
      <p:sp>
        <p:nvSpPr>
          <p:cNvPr id="232" name="object 232"/>
          <p:cNvSpPr/>
          <p:nvPr/>
        </p:nvSpPr>
        <p:spPr>
          <a:xfrm>
            <a:off x="2811297" y="5133504"/>
            <a:ext cx="537210" cy="151765"/>
          </a:xfrm>
          <a:custGeom>
            <a:avLst/>
            <a:gdLst/>
            <a:ahLst/>
            <a:cxnLst/>
            <a:rect l="l" t="t" r="r" b="b"/>
            <a:pathLst>
              <a:path w="537210" h="151764">
                <a:moveTo>
                  <a:pt x="122110" y="93256"/>
                </a:moveTo>
                <a:lnTo>
                  <a:pt x="117500" y="69989"/>
                </a:lnTo>
                <a:lnTo>
                  <a:pt x="104724" y="51587"/>
                </a:lnTo>
                <a:lnTo>
                  <a:pt x="90004" y="42392"/>
                </a:lnTo>
                <a:lnTo>
                  <a:pt x="90004" y="93256"/>
                </a:lnTo>
                <a:lnTo>
                  <a:pt x="88061" y="105079"/>
                </a:lnTo>
                <a:lnTo>
                  <a:pt x="82384" y="114782"/>
                </a:lnTo>
                <a:lnTo>
                  <a:pt x="73291" y="121323"/>
                </a:lnTo>
                <a:lnTo>
                  <a:pt x="61048" y="123736"/>
                </a:lnTo>
                <a:lnTo>
                  <a:pt x="49441" y="121323"/>
                </a:lnTo>
                <a:lnTo>
                  <a:pt x="40246" y="114782"/>
                </a:lnTo>
                <a:lnTo>
                  <a:pt x="34188" y="105079"/>
                </a:lnTo>
                <a:lnTo>
                  <a:pt x="32004" y="93256"/>
                </a:lnTo>
                <a:lnTo>
                  <a:pt x="33972" y="81356"/>
                </a:lnTo>
                <a:lnTo>
                  <a:pt x="39674" y="71640"/>
                </a:lnTo>
                <a:lnTo>
                  <a:pt x="48806" y="65087"/>
                </a:lnTo>
                <a:lnTo>
                  <a:pt x="49441" y="64960"/>
                </a:lnTo>
                <a:lnTo>
                  <a:pt x="61048" y="62674"/>
                </a:lnTo>
                <a:lnTo>
                  <a:pt x="73291" y="65087"/>
                </a:lnTo>
                <a:lnTo>
                  <a:pt x="82384" y="71640"/>
                </a:lnTo>
                <a:lnTo>
                  <a:pt x="88061" y="81356"/>
                </a:lnTo>
                <a:lnTo>
                  <a:pt x="90004" y="93256"/>
                </a:lnTo>
                <a:lnTo>
                  <a:pt x="90004" y="42392"/>
                </a:lnTo>
                <a:lnTo>
                  <a:pt x="85382" y="39497"/>
                </a:lnTo>
                <a:lnTo>
                  <a:pt x="61048" y="35153"/>
                </a:lnTo>
                <a:lnTo>
                  <a:pt x="36690" y="39712"/>
                </a:lnTo>
                <a:lnTo>
                  <a:pt x="17348" y="52158"/>
                </a:lnTo>
                <a:lnTo>
                  <a:pt x="4597" y="70624"/>
                </a:lnTo>
                <a:lnTo>
                  <a:pt x="0" y="93256"/>
                </a:lnTo>
                <a:lnTo>
                  <a:pt x="4597" y="115811"/>
                </a:lnTo>
                <a:lnTo>
                  <a:pt x="17348" y="134251"/>
                </a:lnTo>
                <a:lnTo>
                  <a:pt x="32004" y="143687"/>
                </a:lnTo>
                <a:lnTo>
                  <a:pt x="36690" y="146697"/>
                </a:lnTo>
                <a:lnTo>
                  <a:pt x="61048" y="151257"/>
                </a:lnTo>
                <a:lnTo>
                  <a:pt x="85382" y="146697"/>
                </a:lnTo>
                <a:lnTo>
                  <a:pt x="90004" y="143713"/>
                </a:lnTo>
                <a:lnTo>
                  <a:pt x="104724" y="134251"/>
                </a:lnTo>
                <a:lnTo>
                  <a:pt x="117500" y="115811"/>
                </a:lnTo>
                <a:lnTo>
                  <a:pt x="122110" y="93256"/>
                </a:lnTo>
                <a:close/>
              </a:path>
              <a:path w="537210" h="151764">
                <a:moveTo>
                  <a:pt x="302133" y="36664"/>
                </a:moveTo>
                <a:lnTo>
                  <a:pt x="270040" y="36664"/>
                </a:lnTo>
                <a:lnTo>
                  <a:pt x="251752" y="105435"/>
                </a:lnTo>
                <a:lnTo>
                  <a:pt x="230416" y="36664"/>
                </a:lnTo>
                <a:lnTo>
                  <a:pt x="202984" y="36664"/>
                </a:lnTo>
                <a:lnTo>
                  <a:pt x="181546" y="105435"/>
                </a:lnTo>
                <a:lnTo>
                  <a:pt x="163258" y="36664"/>
                </a:lnTo>
                <a:lnTo>
                  <a:pt x="131254" y="36664"/>
                </a:lnTo>
                <a:lnTo>
                  <a:pt x="164782" y="149733"/>
                </a:lnTo>
                <a:lnTo>
                  <a:pt x="193738" y="149733"/>
                </a:lnTo>
                <a:lnTo>
                  <a:pt x="216700" y="80962"/>
                </a:lnTo>
                <a:lnTo>
                  <a:pt x="238036" y="149733"/>
                </a:lnTo>
                <a:lnTo>
                  <a:pt x="266992" y="149733"/>
                </a:lnTo>
                <a:lnTo>
                  <a:pt x="302133" y="36664"/>
                </a:lnTo>
                <a:close/>
              </a:path>
              <a:path w="537210" h="151764">
                <a:moveTo>
                  <a:pt x="424141" y="76390"/>
                </a:moveTo>
                <a:lnTo>
                  <a:pt x="421411" y="58978"/>
                </a:lnTo>
                <a:lnTo>
                  <a:pt x="413664" y="46012"/>
                </a:lnTo>
                <a:lnTo>
                  <a:pt x="401650" y="37934"/>
                </a:lnTo>
                <a:lnTo>
                  <a:pt x="386041" y="35140"/>
                </a:lnTo>
                <a:lnTo>
                  <a:pt x="374751" y="36487"/>
                </a:lnTo>
                <a:lnTo>
                  <a:pt x="365772" y="40106"/>
                </a:lnTo>
                <a:lnTo>
                  <a:pt x="358521" y="45478"/>
                </a:lnTo>
                <a:lnTo>
                  <a:pt x="352425" y="52006"/>
                </a:lnTo>
                <a:lnTo>
                  <a:pt x="352425" y="36664"/>
                </a:lnTo>
                <a:lnTo>
                  <a:pt x="320421" y="36664"/>
                </a:lnTo>
                <a:lnTo>
                  <a:pt x="320421" y="149733"/>
                </a:lnTo>
                <a:lnTo>
                  <a:pt x="352425" y="149733"/>
                </a:lnTo>
                <a:lnTo>
                  <a:pt x="352425" y="85534"/>
                </a:lnTo>
                <a:lnTo>
                  <a:pt x="353809" y="76415"/>
                </a:lnTo>
                <a:lnTo>
                  <a:pt x="357759" y="69723"/>
                </a:lnTo>
                <a:lnTo>
                  <a:pt x="363994" y="65608"/>
                </a:lnTo>
                <a:lnTo>
                  <a:pt x="372237" y="64198"/>
                </a:lnTo>
                <a:lnTo>
                  <a:pt x="380530" y="65608"/>
                </a:lnTo>
                <a:lnTo>
                  <a:pt x="386803" y="69723"/>
                </a:lnTo>
                <a:lnTo>
                  <a:pt x="390766" y="76415"/>
                </a:lnTo>
                <a:lnTo>
                  <a:pt x="392137" y="85534"/>
                </a:lnTo>
                <a:lnTo>
                  <a:pt x="392137" y="149733"/>
                </a:lnTo>
                <a:lnTo>
                  <a:pt x="424141" y="149733"/>
                </a:lnTo>
                <a:lnTo>
                  <a:pt x="424141" y="76390"/>
                </a:lnTo>
                <a:close/>
              </a:path>
              <a:path w="537210" h="151764">
                <a:moveTo>
                  <a:pt x="498919" y="116116"/>
                </a:moveTo>
                <a:lnTo>
                  <a:pt x="465391" y="116116"/>
                </a:lnTo>
                <a:lnTo>
                  <a:pt x="465391" y="149733"/>
                </a:lnTo>
                <a:lnTo>
                  <a:pt x="498919" y="149733"/>
                </a:lnTo>
                <a:lnTo>
                  <a:pt x="498919" y="116116"/>
                </a:lnTo>
                <a:close/>
              </a:path>
              <a:path w="537210" h="151764">
                <a:moveTo>
                  <a:pt x="537121" y="44297"/>
                </a:moveTo>
                <a:lnTo>
                  <a:pt x="533527" y="25158"/>
                </a:lnTo>
                <a:lnTo>
                  <a:pt x="523354" y="11290"/>
                </a:lnTo>
                <a:lnTo>
                  <a:pt x="507453" y="2844"/>
                </a:lnTo>
                <a:lnTo>
                  <a:pt x="486727" y="0"/>
                </a:lnTo>
                <a:lnTo>
                  <a:pt x="470700" y="1638"/>
                </a:lnTo>
                <a:lnTo>
                  <a:pt x="456806" y="6299"/>
                </a:lnTo>
                <a:lnTo>
                  <a:pt x="444893" y="13538"/>
                </a:lnTo>
                <a:lnTo>
                  <a:pt x="434822" y="22961"/>
                </a:lnTo>
                <a:lnTo>
                  <a:pt x="454723" y="44297"/>
                </a:lnTo>
                <a:lnTo>
                  <a:pt x="461848" y="38049"/>
                </a:lnTo>
                <a:lnTo>
                  <a:pt x="469392" y="33248"/>
                </a:lnTo>
                <a:lnTo>
                  <a:pt x="477227" y="30149"/>
                </a:lnTo>
                <a:lnTo>
                  <a:pt x="485203" y="29057"/>
                </a:lnTo>
                <a:lnTo>
                  <a:pt x="497395" y="29057"/>
                </a:lnTo>
                <a:lnTo>
                  <a:pt x="505015" y="35153"/>
                </a:lnTo>
                <a:lnTo>
                  <a:pt x="505015" y="44297"/>
                </a:lnTo>
                <a:lnTo>
                  <a:pt x="468439" y="64198"/>
                </a:lnTo>
                <a:lnTo>
                  <a:pt x="466915" y="65722"/>
                </a:lnTo>
                <a:lnTo>
                  <a:pt x="471487" y="99352"/>
                </a:lnTo>
                <a:lnTo>
                  <a:pt x="492823" y="99352"/>
                </a:lnTo>
                <a:lnTo>
                  <a:pt x="495871" y="85534"/>
                </a:lnTo>
                <a:lnTo>
                  <a:pt x="505015" y="82854"/>
                </a:lnTo>
                <a:lnTo>
                  <a:pt x="511962" y="80822"/>
                </a:lnTo>
                <a:lnTo>
                  <a:pt x="525068" y="72948"/>
                </a:lnTo>
                <a:lnTo>
                  <a:pt x="533882" y="61061"/>
                </a:lnTo>
                <a:lnTo>
                  <a:pt x="537121" y="4429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3" name="object 233"/>
          <p:cNvGrpSpPr/>
          <p:nvPr/>
        </p:nvGrpSpPr>
        <p:grpSpPr>
          <a:xfrm>
            <a:off x="499681" y="5387054"/>
            <a:ext cx="368300" cy="149860"/>
            <a:chOff x="499681" y="5387054"/>
            <a:chExt cx="368300" cy="149860"/>
          </a:xfrm>
        </p:grpSpPr>
        <p:pic>
          <p:nvPicPr>
            <p:cNvPr id="234" name="object 234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99681" y="5387054"/>
              <a:ext cx="245554" cy="14973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772763" y="5426773"/>
              <a:ext cx="94678" cy="110013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966596" y="5423725"/>
            <a:ext cx="415290" cy="145415"/>
            <a:chOff x="966596" y="5423725"/>
            <a:chExt cx="415290" cy="145415"/>
          </a:xfrm>
        </p:grpSpPr>
        <p:pic>
          <p:nvPicPr>
            <p:cNvPr id="237" name="object 23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966596" y="5423725"/>
              <a:ext cx="164782" cy="111537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157287" y="5425249"/>
              <a:ext cx="224313" cy="143637"/>
            </a:xfrm>
            <a:prstGeom prst="rect">
              <a:avLst/>
            </a:prstGeom>
          </p:spPr>
        </p:pic>
      </p:grpSp>
      <p:grpSp>
        <p:nvGrpSpPr>
          <p:cNvPr id="239" name="object 239"/>
          <p:cNvGrpSpPr/>
          <p:nvPr/>
        </p:nvGrpSpPr>
        <p:grpSpPr>
          <a:xfrm>
            <a:off x="1470088" y="5380957"/>
            <a:ext cx="235585" cy="156210"/>
            <a:chOff x="1470088" y="5380957"/>
            <a:chExt cx="235585" cy="156210"/>
          </a:xfrm>
        </p:grpSpPr>
        <p:pic>
          <p:nvPicPr>
            <p:cNvPr id="240" name="object 240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470088" y="5380957"/>
              <a:ext cx="109823" cy="155829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602867" y="5423725"/>
              <a:ext cx="102203" cy="113061"/>
            </a:xfrm>
            <a:prstGeom prst="rect">
              <a:avLst/>
            </a:prstGeom>
          </p:spPr>
        </p:pic>
      </p:grpSp>
      <p:grpSp>
        <p:nvGrpSpPr>
          <p:cNvPr id="242" name="object 242"/>
          <p:cNvGrpSpPr/>
          <p:nvPr/>
        </p:nvGrpSpPr>
        <p:grpSpPr>
          <a:xfrm>
            <a:off x="1790509" y="5380957"/>
            <a:ext cx="725170" cy="187960"/>
            <a:chOff x="1790509" y="5380957"/>
            <a:chExt cx="725170" cy="187960"/>
          </a:xfrm>
        </p:grpSpPr>
        <p:pic>
          <p:nvPicPr>
            <p:cNvPr id="243" name="object 243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790509" y="5423725"/>
              <a:ext cx="102203" cy="113061"/>
            </a:xfrm>
            <a:prstGeom prst="rect">
              <a:avLst/>
            </a:prstGeom>
          </p:spPr>
        </p:pic>
        <p:sp>
          <p:nvSpPr>
            <p:cNvPr id="244" name="object 244"/>
            <p:cNvSpPr/>
            <p:nvPr/>
          </p:nvSpPr>
          <p:spPr>
            <a:xfrm>
              <a:off x="1921764" y="5381256"/>
              <a:ext cx="73660" cy="154305"/>
            </a:xfrm>
            <a:custGeom>
              <a:avLst/>
              <a:gdLst/>
              <a:ahLst/>
              <a:cxnLst/>
              <a:rect l="l" t="t" r="r" b="b"/>
              <a:pathLst>
                <a:path w="73660" h="154304">
                  <a:moveTo>
                    <a:pt x="16764" y="0"/>
                  </a:moveTo>
                  <a:lnTo>
                    <a:pt x="0" y="0"/>
                  </a:lnTo>
                  <a:lnTo>
                    <a:pt x="0" y="153911"/>
                  </a:lnTo>
                  <a:lnTo>
                    <a:pt x="16764" y="153911"/>
                  </a:lnTo>
                  <a:lnTo>
                    <a:pt x="16764" y="0"/>
                  </a:lnTo>
                  <a:close/>
                </a:path>
                <a:path w="73660" h="154304">
                  <a:moveTo>
                    <a:pt x="71628" y="45516"/>
                  </a:moveTo>
                  <a:lnTo>
                    <a:pt x="56388" y="45516"/>
                  </a:lnTo>
                  <a:lnTo>
                    <a:pt x="56388" y="154012"/>
                  </a:lnTo>
                  <a:lnTo>
                    <a:pt x="71628" y="154012"/>
                  </a:lnTo>
                  <a:lnTo>
                    <a:pt x="71628" y="45516"/>
                  </a:lnTo>
                  <a:close/>
                </a:path>
                <a:path w="73660" h="154304">
                  <a:moveTo>
                    <a:pt x="73152" y="2755"/>
                  </a:moveTo>
                  <a:lnTo>
                    <a:pt x="54864" y="2755"/>
                  </a:lnTo>
                  <a:lnTo>
                    <a:pt x="54864" y="21132"/>
                  </a:lnTo>
                  <a:lnTo>
                    <a:pt x="73152" y="21132"/>
                  </a:lnTo>
                  <a:lnTo>
                    <a:pt x="73152" y="275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5" name="object 245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025491" y="5423725"/>
              <a:ext cx="108299" cy="145161"/>
            </a:xfrm>
            <a:prstGeom prst="rect">
              <a:avLst/>
            </a:prstGeom>
          </p:spPr>
        </p:pic>
        <p:sp>
          <p:nvSpPr>
            <p:cNvPr id="246" name="object 246"/>
            <p:cNvSpPr/>
            <p:nvPr/>
          </p:nvSpPr>
          <p:spPr>
            <a:xfrm>
              <a:off x="2170455" y="5384012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8288" y="42760"/>
                  </a:moveTo>
                  <a:lnTo>
                    <a:pt x="1524" y="42760"/>
                  </a:lnTo>
                  <a:lnTo>
                    <a:pt x="1524" y="151257"/>
                  </a:lnTo>
                  <a:lnTo>
                    <a:pt x="18288" y="151257"/>
                  </a:lnTo>
                  <a:lnTo>
                    <a:pt x="18288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7" name="object 247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225420" y="5380957"/>
              <a:ext cx="109823" cy="155829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2365248" y="5381244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4">
                  <a:moveTo>
                    <a:pt x="0" y="153923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49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413063" y="5423725"/>
              <a:ext cx="102203" cy="113061"/>
            </a:xfrm>
            <a:prstGeom prst="rect">
              <a:avLst/>
            </a:prstGeom>
          </p:spPr>
        </p:pic>
      </p:grpSp>
      <p:grpSp>
        <p:nvGrpSpPr>
          <p:cNvPr id="250" name="object 250"/>
          <p:cNvGrpSpPr/>
          <p:nvPr/>
        </p:nvGrpSpPr>
        <p:grpSpPr>
          <a:xfrm>
            <a:off x="2606897" y="5380957"/>
            <a:ext cx="593725" cy="156210"/>
            <a:chOff x="2606897" y="5380957"/>
            <a:chExt cx="593725" cy="156210"/>
          </a:xfrm>
        </p:grpSpPr>
        <p:pic>
          <p:nvPicPr>
            <p:cNvPr id="251" name="object 25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606897" y="5380957"/>
              <a:ext cx="109823" cy="155829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738056" y="5425249"/>
              <a:ext cx="96107" cy="111537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858642" y="5423725"/>
              <a:ext cx="83915" cy="113061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965418" y="5423725"/>
              <a:ext cx="103727" cy="113061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090481" y="5380957"/>
              <a:ext cx="109918" cy="155829"/>
            </a:xfrm>
            <a:prstGeom prst="rect">
              <a:avLst/>
            </a:prstGeom>
          </p:spPr>
        </p:pic>
      </p:grpSp>
      <p:grpSp>
        <p:nvGrpSpPr>
          <p:cNvPr id="256" name="object 256"/>
          <p:cNvGrpSpPr/>
          <p:nvPr/>
        </p:nvGrpSpPr>
        <p:grpSpPr>
          <a:xfrm>
            <a:off x="3292030" y="5423725"/>
            <a:ext cx="238125" cy="113664"/>
            <a:chOff x="3292030" y="5423725"/>
            <a:chExt cx="238125" cy="113664"/>
          </a:xfrm>
        </p:grpSpPr>
        <p:pic>
          <p:nvPicPr>
            <p:cNvPr id="257" name="object 25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292030" y="5423820"/>
              <a:ext cx="112871" cy="112966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433858" y="5423725"/>
              <a:ext cx="96107" cy="111537"/>
            </a:xfrm>
            <a:prstGeom prst="rect">
              <a:avLst/>
            </a:prstGeom>
          </p:spPr>
        </p:pic>
      </p:grpSp>
      <p:grpSp>
        <p:nvGrpSpPr>
          <p:cNvPr id="259" name="object 259"/>
          <p:cNvGrpSpPr/>
          <p:nvPr/>
        </p:nvGrpSpPr>
        <p:grpSpPr>
          <a:xfrm>
            <a:off x="3615404" y="5423725"/>
            <a:ext cx="455295" cy="145415"/>
            <a:chOff x="3615404" y="5423725"/>
            <a:chExt cx="455295" cy="145415"/>
          </a:xfrm>
        </p:grpSpPr>
        <p:pic>
          <p:nvPicPr>
            <p:cNvPr id="260" name="object 260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3615404" y="5423820"/>
              <a:ext cx="234981" cy="145066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3877818" y="5426773"/>
              <a:ext cx="94678" cy="110013"/>
            </a:xfrm>
            <a:prstGeom prst="rect">
              <a:avLst/>
            </a:prstGeom>
          </p:spPr>
        </p:pic>
        <p:sp>
          <p:nvSpPr>
            <p:cNvPr id="262" name="object 262"/>
            <p:cNvSpPr/>
            <p:nvPr/>
          </p:nvSpPr>
          <p:spPr>
            <a:xfrm>
              <a:off x="4009072" y="5423725"/>
              <a:ext cx="61594" cy="111760"/>
            </a:xfrm>
            <a:custGeom>
              <a:avLst/>
              <a:gdLst/>
              <a:ahLst/>
              <a:cxnLst/>
              <a:rect l="l" t="t" r="r" b="b"/>
              <a:pathLst>
                <a:path w="61595" h="111760">
                  <a:moveTo>
                    <a:pt x="0" y="111537"/>
                  </a:moveTo>
                  <a:lnTo>
                    <a:pt x="0" y="3047"/>
                  </a:lnTo>
                  <a:lnTo>
                    <a:pt x="16763" y="3047"/>
                  </a:lnTo>
                  <a:lnTo>
                    <a:pt x="16763" y="30575"/>
                  </a:lnTo>
                  <a:lnTo>
                    <a:pt x="23898" y="18082"/>
                  </a:lnTo>
                  <a:lnTo>
                    <a:pt x="33766" y="8429"/>
                  </a:lnTo>
                  <a:lnTo>
                    <a:pt x="46205" y="2205"/>
                  </a:lnTo>
                  <a:lnTo>
                    <a:pt x="61055" y="0"/>
                  </a:lnTo>
                  <a:lnTo>
                    <a:pt x="61055" y="18383"/>
                  </a:lnTo>
                  <a:lnTo>
                    <a:pt x="59531" y="18383"/>
                  </a:lnTo>
                  <a:lnTo>
                    <a:pt x="42521" y="21504"/>
                  </a:lnTo>
                  <a:lnTo>
                    <a:pt x="28967" y="30777"/>
                  </a:lnTo>
                  <a:lnTo>
                    <a:pt x="20003" y="46069"/>
                  </a:lnTo>
                  <a:lnTo>
                    <a:pt x="16763" y="67246"/>
                  </a:lnTo>
                  <a:lnTo>
                    <a:pt x="16764" y="111537"/>
                  </a:lnTo>
                  <a:lnTo>
                    <a:pt x="0" y="11153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263"/>
          <p:cNvGrpSpPr/>
          <p:nvPr/>
        </p:nvGrpSpPr>
        <p:grpSpPr>
          <a:xfrm>
            <a:off x="4147851" y="5387054"/>
            <a:ext cx="866775" cy="182245"/>
            <a:chOff x="4147851" y="5387054"/>
            <a:chExt cx="866775" cy="182245"/>
          </a:xfrm>
        </p:grpSpPr>
        <p:pic>
          <p:nvPicPr>
            <p:cNvPr id="264" name="object 264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147851" y="5423725"/>
              <a:ext cx="83915" cy="113061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4260818" y="5423725"/>
              <a:ext cx="109918" cy="145161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4393691" y="5423820"/>
              <a:ext cx="112871" cy="112966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4533994" y="5426773"/>
              <a:ext cx="96107" cy="110013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4656010" y="5423725"/>
              <a:ext cx="83915" cy="113061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4762785" y="5423725"/>
              <a:ext cx="103822" cy="113061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4886420" y="5387054"/>
              <a:ext cx="128206" cy="149732"/>
            </a:xfrm>
            <a:prstGeom prst="rect">
              <a:avLst/>
            </a:prstGeom>
          </p:spPr>
        </p:pic>
      </p:grpSp>
      <p:grpSp>
        <p:nvGrpSpPr>
          <p:cNvPr id="271" name="object 271"/>
          <p:cNvGrpSpPr/>
          <p:nvPr/>
        </p:nvGrpSpPr>
        <p:grpSpPr>
          <a:xfrm>
            <a:off x="5098542" y="5380958"/>
            <a:ext cx="502284" cy="156210"/>
            <a:chOff x="5098542" y="5380958"/>
            <a:chExt cx="502284" cy="156210"/>
          </a:xfrm>
        </p:grpSpPr>
        <p:pic>
          <p:nvPicPr>
            <p:cNvPr id="272" name="object 272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5098542" y="5423820"/>
              <a:ext cx="291464" cy="112966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5418963" y="5423725"/>
              <a:ext cx="59690" cy="111760"/>
            </a:xfrm>
            <a:custGeom>
              <a:avLst/>
              <a:gdLst/>
              <a:ahLst/>
              <a:cxnLst/>
              <a:rect l="l" t="t" r="r" b="b"/>
              <a:pathLst>
                <a:path w="59689" h="111760">
                  <a:moveTo>
                    <a:pt x="0" y="111537"/>
                  </a:moveTo>
                  <a:lnTo>
                    <a:pt x="0" y="3048"/>
                  </a:lnTo>
                  <a:lnTo>
                    <a:pt x="15239" y="3048"/>
                  </a:lnTo>
                  <a:lnTo>
                    <a:pt x="15239" y="30575"/>
                  </a:lnTo>
                  <a:lnTo>
                    <a:pt x="23217" y="18082"/>
                  </a:lnTo>
                  <a:lnTo>
                    <a:pt x="33337" y="8429"/>
                  </a:lnTo>
                  <a:lnTo>
                    <a:pt x="45458" y="2205"/>
                  </a:lnTo>
                  <a:lnTo>
                    <a:pt x="59435" y="0"/>
                  </a:lnTo>
                  <a:lnTo>
                    <a:pt x="59435" y="18383"/>
                  </a:lnTo>
                  <a:lnTo>
                    <a:pt x="42243" y="21504"/>
                  </a:lnTo>
                  <a:lnTo>
                    <a:pt x="28193" y="30777"/>
                  </a:lnTo>
                  <a:lnTo>
                    <a:pt x="18716" y="46069"/>
                  </a:lnTo>
                  <a:lnTo>
                    <a:pt x="15240" y="67246"/>
                  </a:lnTo>
                  <a:lnTo>
                    <a:pt x="15240" y="111537"/>
                  </a:lnTo>
                  <a:lnTo>
                    <a:pt x="0" y="11153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5502878" y="5380958"/>
              <a:ext cx="97631" cy="154305"/>
            </a:xfrm>
            <a:prstGeom prst="rect">
              <a:avLst/>
            </a:prstGeom>
          </p:spPr>
        </p:pic>
      </p:grpSp>
      <p:grpSp>
        <p:nvGrpSpPr>
          <p:cNvPr id="275" name="object 275"/>
          <p:cNvGrpSpPr/>
          <p:nvPr/>
        </p:nvGrpSpPr>
        <p:grpSpPr>
          <a:xfrm>
            <a:off x="5685948" y="5380958"/>
            <a:ext cx="687070" cy="187960"/>
            <a:chOff x="5685948" y="5380958"/>
            <a:chExt cx="687070" cy="187960"/>
          </a:xfrm>
        </p:grpSpPr>
        <p:pic>
          <p:nvPicPr>
            <p:cNvPr id="276" name="object 276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5685948" y="5380958"/>
              <a:ext cx="94583" cy="154305"/>
            </a:xfrm>
            <a:prstGeom prst="rect">
              <a:avLst/>
            </a:prstGeom>
          </p:spPr>
        </p:pic>
        <p:sp>
          <p:nvSpPr>
            <p:cNvPr id="277" name="object 277"/>
            <p:cNvSpPr/>
            <p:nvPr/>
          </p:nvSpPr>
          <p:spPr>
            <a:xfrm>
              <a:off x="5815672" y="5384012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257"/>
                  </a:lnTo>
                  <a:lnTo>
                    <a:pt x="16764" y="151257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5861398" y="5393245"/>
              <a:ext cx="298989" cy="143541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189440" y="5423725"/>
              <a:ext cx="183165" cy="145161"/>
            </a:xfrm>
            <a:prstGeom prst="rect">
              <a:avLst/>
            </a:prstGeom>
          </p:spPr>
        </p:pic>
      </p:grpSp>
      <p:grpSp>
        <p:nvGrpSpPr>
          <p:cNvPr id="280" name="object 280"/>
          <p:cNvGrpSpPr/>
          <p:nvPr/>
        </p:nvGrpSpPr>
        <p:grpSpPr>
          <a:xfrm>
            <a:off x="6451949" y="5380958"/>
            <a:ext cx="539115" cy="156210"/>
            <a:chOff x="6451949" y="5380958"/>
            <a:chExt cx="539115" cy="156210"/>
          </a:xfrm>
        </p:grpSpPr>
        <p:pic>
          <p:nvPicPr>
            <p:cNvPr id="281" name="object 28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642639" y="5380958"/>
              <a:ext cx="94583" cy="154305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451949" y="5425249"/>
              <a:ext cx="163258" cy="11001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6764750" y="5423725"/>
              <a:ext cx="102203" cy="113061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6895909" y="5423725"/>
              <a:ext cx="94583" cy="111537"/>
            </a:xfrm>
            <a:prstGeom prst="rect">
              <a:avLst/>
            </a:prstGeom>
          </p:spPr>
        </p:pic>
      </p:grpSp>
      <p:grpSp>
        <p:nvGrpSpPr>
          <p:cNvPr id="285" name="object 285"/>
          <p:cNvGrpSpPr/>
          <p:nvPr/>
        </p:nvGrpSpPr>
        <p:grpSpPr>
          <a:xfrm>
            <a:off x="7077550" y="5423820"/>
            <a:ext cx="357505" cy="145415"/>
            <a:chOff x="7077550" y="5423820"/>
            <a:chExt cx="357505" cy="145415"/>
          </a:xfrm>
        </p:grpSpPr>
        <p:pic>
          <p:nvPicPr>
            <p:cNvPr id="286" name="object 286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7077550" y="5423820"/>
              <a:ext cx="234981" cy="145066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339964" y="5426773"/>
              <a:ext cx="94583" cy="110013"/>
            </a:xfrm>
            <a:prstGeom prst="rect">
              <a:avLst/>
            </a:prstGeom>
          </p:spPr>
        </p:pic>
      </p:grpSp>
      <p:grpSp>
        <p:nvGrpSpPr>
          <p:cNvPr id="288" name="object 288"/>
          <p:cNvGrpSpPr/>
          <p:nvPr/>
        </p:nvGrpSpPr>
        <p:grpSpPr>
          <a:xfrm>
            <a:off x="7524559" y="5393245"/>
            <a:ext cx="403225" cy="144145"/>
            <a:chOff x="7524559" y="5393245"/>
            <a:chExt cx="403225" cy="144145"/>
          </a:xfrm>
        </p:grpSpPr>
        <p:pic>
          <p:nvPicPr>
            <p:cNvPr id="289" name="object 289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7524559" y="5393245"/>
              <a:ext cx="65627" cy="143541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7616094" y="5426773"/>
              <a:ext cx="94583" cy="110013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7747348" y="5423725"/>
              <a:ext cx="61594" cy="111760"/>
            </a:xfrm>
            <a:custGeom>
              <a:avLst/>
              <a:gdLst/>
              <a:ahLst/>
              <a:cxnLst/>
              <a:rect l="l" t="t" r="r" b="b"/>
              <a:pathLst>
                <a:path w="61595" h="111760">
                  <a:moveTo>
                    <a:pt x="0" y="111537"/>
                  </a:moveTo>
                  <a:lnTo>
                    <a:pt x="0" y="3048"/>
                  </a:lnTo>
                  <a:lnTo>
                    <a:pt x="16763" y="3048"/>
                  </a:lnTo>
                  <a:lnTo>
                    <a:pt x="16763" y="30575"/>
                  </a:lnTo>
                  <a:lnTo>
                    <a:pt x="23898" y="18082"/>
                  </a:lnTo>
                  <a:lnTo>
                    <a:pt x="33766" y="8429"/>
                  </a:lnTo>
                  <a:lnTo>
                    <a:pt x="46205" y="2205"/>
                  </a:lnTo>
                  <a:lnTo>
                    <a:pt x="61055" y="0"/>
                  </a:lnTo>
                  <a:lnTo>
                    <a:pt x="61055" y="18383"/>
                  </a:lnTo>
                  <a:lnTo>
                    <a:pt x="59531" y="18383"/>
                  </a:lnTo>
                  <a:lnTo>
                    <a:pt x="42521" y="21504"/>
                  </a:lnTo>
                  <a:lnTo>
                    <a:pt x="28967" y="30777"/>
                  </a:lnTo>
                  <a:lnTo>
                    <a:pt x="20003" y="46069"/>
                  </a:lnTo>
                  <a:lnTo>
                    <a:pt x="16763" y="67246"/>
                  </a:lnTo>
                  <a:lnTo>
                    <a:pt x="16764" y="111537"/>
                  </a:lnTo>
                  <a:lnTo>
                    <a:pt x="0" y="11153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7832788" y="5423725"/>
              <a:ext cx="94583" cy="111537"/>
            </a:xfrm>
            <a:prstGeom prst="rect">
              <a:avLst/>
            </a:prstGeom>
          </p:spPr>
        </p:pic>
      </p:grpSp>
      <p:grpSp>
        <p:nvGrpSpPr>
          <p:cNvPr id="293" name="object 293"/>
          <p:cNvGrpSpPr/>
          <p:nvPr/>
        </p:nvGrpSpPr>
        <p:grpSpPr>
          <a:xfrm>
            <a:off x="8018906" y="5385530"/>
            <a:ext cx="287020" cy="151765"/>
            <a:chOff x="8018906" y="5385530"/>
            <a:chExt cx="287020" cy="151765"/>
          </a:xfrm>
        </p:grpSpPr>
        <p:pic>
          <p:nvPicPr>
            <p:cNvPr id="294" name="object 294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8018906" y="5385530"/>
              <a:ext cx="109918" cy="151257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153209" y="5387054"/>
              <a:ext cx="105251" cy="149733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8285987" y="5512307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60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0349" y="1859661"/>
            <a:ext cx="711200" cy="201930"/>
            <a:chOff x="510349" y="1859661"/>
            <a:chExt cx="711200" cy="201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349" y="1859756"/>
              <a:ext cx="204406" cy="2015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5999" y="1862804"/>
              <a:ext cx="166211" cy="19545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60119" y="1862328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59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8224" y="1859661"/>
              <a:ext cx="183070" cy="201644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267967" y="1862327"/>
            <a:ext cx="35560" cy="198120"/>
          </a:xfrm>
          <a:custGeom>
            <a:avLst/>
            <a:gdLst/>
            <a:ahLst/>
            <a:cxnLst/>
            <a:rect l="l" t="t" r="r" b="b"/>
            <a:pathLst>
              <a:path w="35559" h="198119">
                <a:moveTo>
                  <a:pt x="0" y="198120"/>
                </a:moveTo>
                <a:lnTo>
                  <a:pt x="0" y="0"/>
                </a:lnTo>
                <a:lnTo>
                  <a:pt x="35051" y="0"/>
                </a:lnTo>
                <a:lnTo>
                  <a:pt x="35051" y="198120"/>
                </a:lnTo>
                <a:lnTo>
                  <a:pt x="0" y="19812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355502" y="1861280"/>
            <a:ext cx="408940" cy="197485"/>
            <a:chOff x="1355502" y="1861280"/>
            <a:chExt cx="408940" cy="1974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9909" y="1861280"/>
              <a:ext cx="204501" cy="1969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5502" y="1862804"/>
              <a:ext cx="170878" cy="195452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1798320" y="1862911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60"/>
                </a:moveTo>
                <a:lnTo>
                  <a:pt x="33020" y="164960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7160" y="195453"/>
                </a:lnTo>
                <a:lnTo>
                  <a:pt x="137160" y="16496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4256" y="1862804"/>
            <a:ext cx="192214" cy="195452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441543" y="2027777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0113" y="1862804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0113" y="2027777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32323" y="1862804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32323" y="194376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96757" y="1862810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484405" y="1862327"/>
            <a:ext cx="254635" cy="198120"/>
            <a:chOff x="2484405" y="1862327"/>
            <a:chExt cx="254635" cy="198120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84405" y="1862804"/>
              <a:ext cx="176974" cy="1954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703576" y="1862327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60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783395" y="1859756"/>
            <a:ext cx="603250" cy="201930"/>
            <a:chOff x="2783395" y="1859756"/>
            <a:chExt cx="603250" cy="20193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83395" y="1859756"/>
              <a:ext cx="178498" cy="2015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81801" y="1861184"/>
              <a:ext cx="204406" cy="1970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19735" y="1862804"/>
              <a:ext cx="166306" cy="19545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3565874" y="2027777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54444" y="1862804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54444" y="2027777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56654" y="1862804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56654" y="194376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21088" y="1862810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04164" y="1910143"/>
            <a:ext cx="36830" cy="40005"/>
          </a:xfrm>
          <a:custGeom>
            <a:avLst/>
            <a:gdLst/>
            <a:ahLst/>
            <a:cxnLst/>
            <a:rect l="l" t="t" r="r" b="b"/>
            <a:pathLst>
              <a:path w="36829" h="40005">
                <a:moveTo>
                  <a:pt x="0" y="39719"/>
                </a:moveTo>
                <a:lnTo>
                  <a:pt x="0" y="0"/>
                </a:lnTo>
                <a:lnTo>
                  <a:pt x="36671" y="0"/>
                </a:lnTo>
                <a:lnTo>
                  <a:pt x="36671" y="39719"/>
                </a:lnTo>
                <a:lnTo>
                  <a:pt x="0" y="3971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04164" y="2020157"/>
            <a:ext cx="36830" cy="38100"/>
          </a:xfrm>
          <a:custGeom>
            <a:avLst/>
            <a:gdLst/>
            <a:ahLst/>
            <a:cxnLst/>
            <a:rect l="l" t="t" r="r" b="b"/>
            <a:pathLst>
              <a:path w="36829" h="38100">
                <a:moveTo>
                  <a:pt x="0" y="38100"/>
                </a:moveTo>
                <a:lnTo>
                  <a:pt x="0" y="0"/>
                </a:lnTo>
                <a:lnTo>
                  <a:pt x="36671" y="0"/>
                </a:lnTo>
                <a:lnTo>
                  <a:pt x="36671" y="38100"/>
                </a:lnTo>
                <a:lnTo>
                  <a:pt x="0" y="3810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4" name="object 34"/>
          <p:cNvGrpSpPr/>
          <p:nvPr/>
        </p:nvGrpSpPr>
        <p:grpSpPr>
          <a:xfrm>
            <a:off x="3770471" y="1861185"/>
            <a:ext cx="555625" cy="197485"/>
            <a:chOff x="3770471" y="1861185"/>
            <a:chExt cx="555625" cy="197485"/>
          </a:xfrm>
        </p:grpSpPr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70471" y="1861185"/>
              <a:ext cx="355473" cy="1970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59472" y="1862804"/>
              <a:ext cx="166306" cy="195453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4345927" y="1862810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20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092"/>
                </a:lnTo>
                <a:lnTo>
                  <a:pt x="62230" y="32092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2092"/>
                </a:lnTo>
                <a:lnTo>
                  <a:pt x="160020" y="32092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624768" y="1862804"/>
            <a:ext cx="163258" cy="195453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4901184" y="1955292"/>
            <a:ext cx="220979" cy="35560"/>
          </a:xfrm>
          <a:custGeom>
            <a:avLst/>
            <a:gdLst/>
            <a:ahLst/>
            <a:cxnLst/>
            <a:rect l="l" t="t" r="r" b="b"/>
            <a:pathLst>
              <a:path w="220979" h="35560">
                <a:moveTo>
                  <a:pt x="0" y="35052"/>
                </a:moveTo>
                <a:lnTo>
                  <a:pt x="0" y="0"/>
                </a:lnTo>
                <a:lnTo>
                  <a:pt x="220980" y="0"/>
                </a:lnTo>
                <a:lnTo>
                  <a:pt x="220980" y="35052"/>
                </a:lnTo>
                <a:lnTo>
                  <a:pt x="0" y="3505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245703" y="1862804"/>
            <a:ext cx="193738" cy="195453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5634608" y="2027777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20638" y="1862804"/>
            <a:ext cx="13970" cy="31115"/>
          </a:xfrm>
          <a:custGeom>
            <a:avLst/>
            <a:gdLst/>
            <a:ahLst/>
            <a:cxnLst/>
            <a:rect l="l" t="t" r="r" b="b"/>
            <a:pathLst>
              <a:path w="13970" h="31114">
                <a:moveTo>
                  <a:pt x="13969" y="0"/>
                </a:moveTo>
                <a:lnTo>
                  <a:pt x="13969" y="30575"/>
                </a:lnTo>
                <a:lnTo>
                  <a:pt x="0" y="30575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20638" y="2027777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22848" y="1862804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22848" y="194376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489816" y="1862810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0810" y="195453"/>
                </a:lnTo>
                <a:lnTo>
                  <a:pt x="13081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7" name="object 47"/>
          <p:cNvGrpSpPr/>
          <p:nvPr/>
        </p:nvGrpSpPr>
        <p:grpSpPr>
          <a:xfrm>
            <a:off x="5675947" y="1859756"/>
            <a:ext cx="702310" cy="201930"/>
            <a:chOff x="5675947" y="1859756"/>
            <a:chExt cx="702310" cy="201930"/>
          </a:xfrm>
        </p:grpSpPr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75947" y="1862804"/>
              <a:ext cx="176974" cy="195453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896355" y="1862328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60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74937" y="1859756"/>
              <a:ext cx="178498" cy="20154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73247" y="1861280"/>
              <a:ext cx="204406" cy="196977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6410960" y="186281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59" h="195580">
                <a:moveTo>
                  <a:pt x="137160" y="164973"/>
                </a:moveTo>
                <a:lnTo>
                  <a:pt x="34290" y="164973"/>
                </a:lnTo>
                <a:lnTo>
                  <a:pt x="34290" y="0"/>
                </a:lnTo>
                <a:lnTo>
                  <a:pt x="0" y="0"/>
                </a:lnTo>
                <a:lnTo>
                  <a:pt x="0" y="195453"/>
                </a:lnTo>
                <a:lnTo>
                  <a:pt x="34290" y="195453"/>
                </a:lnTo>
                <a:lnTo>
                  <a:pt x="137160" y="195453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69023" y="1862327"/>
            <a:ext cx="35560" cy="198120"/>
          </a:xfrm>
          <a:custGeom>
            <a:avLst/>
            <a:gdLst/>
            <a:ahLst/>
            <a:cxnLst/>
            <a:rect l="l" t="t" r="r" b="b"/>
            <a:pathLst>
              <a:path w="35559" h="198119">
                <a:moveTo>
                  <a:pt x="0" y="198120"/>
                </a:moveTo>
                <a:lnTo>
                  <a:pt x="0" y="0"/>
                </a:lnTo>
                <a:lnTo>
                  <a:pt x="35051" y="0"/>
                </a:lnTo>
                <a:lnTo>
                  <a:pt x="35051" y="198120"/>
                </a:lnTo>
                <a:lnTo>
                  <a:pt x="0" y="19812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4" name="object 54"/>
          <p:cNvGrpSpPr/>
          <p:nvPr/>
        </p:nvGrpSpPr>
        <p:grpSpPr>
          <a:xfrm>
            <a:off x="6757511" y="1859756"/>
            <a:ext cx="565150" cy="201930"/>
            <a:chOff x="6757511" y="1859756"/>
            <a:chExt cx="565150" cy="201930"/>
          </a:xfrm>
        </p:grpSpPr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57511" y="1862804"/>
              <a:ext cx="169354" cy="19545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65061" y="1859756"/>
              <a:ext cx="150971" cy="20154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54227" y="1862709"/>
              <a:ext cx="167830" cy="198596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7369302" y="1859756"/>
            <a:ext cx="813435" cy="201930"/>
            <a:chOff x="7369302" y="1859756"/>
            <a:chExt cx="813435" cy="201930"/>
          </a:xfrm>
        </p:grpSpPr>
        <p:pic>
          <p:nvPicPr>
            <p:cNvPr id="59" name="object 5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369302" y="1861280"/>
              <a:ext cx="389001" cy="19697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91926" y="1862804"/>
              <a:ext cx="170878" cy="19545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003952" y="1859756"/>
              <a:ext cx="178498" cy="201549"/>
            </a:xfrm>
            <a:prstGeom prst="rect">
              <a:avLst/>
            </a:prstGeom>
          </p:spPr>
        </p:pic>
      </p:grpSp>
      <p:sp>
        <p:nvSpPr>
          <p:cNvPr id="62" name="object 62"/>
          <p:cNvSpPr/>
          <p:nvPr/>
        </p:nvSpPr>
        <p:spPr>
          <a:xfrm>
            <a:off x="8363807" y="2027777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352377" y="1862804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352377" y="2027777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254587" y="1862804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254587" y="194376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90" h="32385">
                <a:moveTo>
                  <a:pt x="97790" y="0"/>
                </a:moveTo>
                <a:lnTo>
                  <a:pt x="97790" y="32099"/>
                </a:lnTo>
                <a:lnTo>
                  <a:pt x="0" y="32099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219021" y="1862810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511873" y="2850832"/>
            <a:ext cx="895985" cy="156210"/>
            <a:chOff x="511873" y="2850832"/>
            <a:chExt cx="895985" cy="156210"/>
          </a:xfrm>
        </p:grpSpPr>
        <p:pic>
          <p:nvPicPr>
            <p:cNvPr id="69" name="object 6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11873" y="2856928"/>
              <a:ext cx="115919" cy="146589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7604" y="2888932"/>
              <a:ext cx="324897" cy="11763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992403" y="2850933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105" y="39725"/>
                  </a:moveTo>
                  <a:lnTo>
                    <a:pt x="0" y="39725"/>
                  </a:lnTo>
                  <a:lnTo>
                    <a:pt x="0" y="152692"/>
                  </a:lnTo>
                  <a:lnTo>
                    <a:pt x="32105" y="152692"/>
                  </a:lnTo>
                  <a:lnTo>
                    <a:pt x="32105" y="39725"/>
                  </a:lnTo>
                  <a:close/>
                </a:path>
                <a:path w="33655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50416" y="2850832"/>
              <a:ext cx="117443" cy="15420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90720" y="2889027"/>
              <a:ext cx="216693" cy="117538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1488281" y="2888932"/>
            <a:ext cx="955040" cy="148590"/>
            <a:chOff x="1488281" y="2888932"/>
            <a:chExt cx="955040" cy="148590"/>
          </a:xfrm>
        </p:grpSpPr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88281" y="2888932"/>
              <a:ext cx="479012" cy="11763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90153" y="2889027"/>
              <a:ext cx="180022" cy="11601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193036" y="2889027"/>
              <a:ext cx="117443" cy="148113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333434" y="2889027"/>
              <a:ext cx="109823" cy="117538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2522601" y="2849308"/>
            <a:ext cx="346710" cy="157480"/>
            <a:chOff x="2522601" y="2849308"/>
            <a:chExt cx="346710" cy="157480"/>
          </a:xfrm>
        </p:grpSpPr>
        <p:pic>
          <p:nvPicPr>
            <p:cNvPr id="80" name="object 8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522601" y="2849308"/>
              <a:ext cx="202786" cy="15725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748343" y="2889027"/>
              <a:ext cx="67151" cy="114490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2835300" y="2890557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5" h="113030">
                  <a:moveTo>
                    <a:pt x="33528" y="79349"/>
                  </a:moveTo>
                  <a:lnTo>
                    <a:pt x="0" y="79349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49"/>
                  </a:lnTo>
                  <a:close/>
                </a:path>
                <a:path w="33655" h="113030">
                  <a:moveTo>
                    <a:pt x="33528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3528" y="3361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207484" y="3366992"/>
            <a:ext cx="741680" cy="160655"/>
            <a:chOff x="1207484" y="3366992"/>
            <a:chExt cx="741680" cy="160655"/>
          </a:xfrm>
        </p:grpSpPr>
        <p:pic>
          <p:nvPicPr>
            <p:cNvPr id="84" name="object 8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07484" y="3366992"/>
              <a:ext cx="137350" cy="15725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372266" y="3406711"/>
              <a:ext cx="120586" cy="12058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517237" y="3373088"/>
              <a:ext cx="195262" cy="154209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732311" y="3406711"/>
              <a:ext cx="120491" cy="12058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883378" y="3406616"/>
              <a:ext cx="65627" cy="117633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2029777" y="3363944"/>
            <a:ext cx="541655" cy="161925"/>
            <a:chOff x="2029777" y="3363944"/>
            <a:chExt cx="541655" cy="161925"/>
          </a:xfrm>
        </p:grpSpPr>
        <p:pic>
          <p:nvPicPr>
            <p:cNvPr id="90" name="object 9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029777" y="3408235"/>
              <a:ext cx="116014" cy="11753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2173211" y="336395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221991" y="3406711"/>
              <a:ext cx="88487" cy="119062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344089" y="336395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391441" y="3373088"/>
              <a:ext cx="70104" cy="152685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482881" y="3406711"/>
              <a:ext cx="88487" cy="119062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2662904" y="3360801"/>
            <a:ext cx="384810" cy="167005"/>
            <a:chOff x="2662904" y="3360801"/>
            <a:chExt cx="384810" cy="167005"/>
          </a:xfrm>
        </p:grpSpPr>
        <p:pic>
          <p:nvPicPr>
            <p:cNvPr id="97" name="object 9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662904" y="3406711"/>
              <a:ext cx="100679" cy="12058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800254" y="3406711"/>
              <a:ext cx="102203" cy="117538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931509" y="3360801"/>
              <a:ext cx="115919" cy="166497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3154108" y="3363944"/>
            <a:ext cx="1132205" cy="195580"/>
            <a:chOff x="3154108" y="3363944"/>
            <a:chExt cx="1132205" cy="195580"/>
          </a:xfrm>
        </p:grpSpPr>
        <p:pic>
          <p:nvPicPr>
            <p:cNvPr id="101" name="object 10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154108" y="3406711"/>
              <a:ext cx="117538" cy="15268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302126" y="3406616"/>
              <a:ext cx="439388" cy="12068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771995" y="3406711"/>
              <a:ext cx="100679" cy="11753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900106" y="3373088"/>
              <a:ext cx="70199" cy="152685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4000868" y="336395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6" name="object 10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48124" y="3406711"/>
              <a:ext cx="238029" cy="120586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4374641" y="3363944"/>
            <a:ext cx="869950" cy="163830"/>
            <a:chOff x="4374641" y="3363944"/>
            <a:chExt cx="869950" cy="163830"/>
          </a:xfrm>
        </p:grpSpPr>
        <p:pic>
          <p:nvPicPr>
            <p:cNvPr id="108" name="object 10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374641" y="3406711"/>
              <a:ext cx="88487" cy="11906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487512" y="3406711"/>
              <a:ext cx="109823" cy="12058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627816" y="3406711"/>
              <a:ext cx="193738" cy="119062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850600" y="3363950"/>
              <a:ext cx="18415" cy="160655"/>
            </a:xfrm>
            <a:custGeom>
              <a:avLst/>
              <a:gdLst/>
              <a:ahLst/>
              <a:cxnLst/>
              <a:rect l="l" t="t" r="r" b="b"/>
              <a:pathLst>
                <a:path w="18414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18414" h="160654">
                  <a:moveTo>
                    <a:pt x="18288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8288" y="19812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900993" y="3406711"/>
              <a:ext cx="233362" cy="12058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155691" y="3406711"/>
              <a:ext cx="88487" cy="119062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1201388" y="3884676"/>
            <a:ext cx="1179830" cy="195580"/>
            <a:chOff x="1201388" y="3884676"/>
            <a:chExt cx="1179830" cy="195580"/>
          </a:xfrm>
        </p:grpSpPr>
        <p:pic>
          <p:nvPicPr>
            <p:cNvPr id="115" name="object 115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201388" y="3886199"/>
              <a:ext cx="158686" cy="161829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393698" y="3928967"/>
              <a:ext cx="100679" cy="11906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523237" y="3893819"/>
              <a:ext cx="70199" cy="152685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624012" y="3927347"/>
              <a:ext cx="115919" cy="15278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762791" y="3927443"/>
              <a:ext cx="102298" cy="12058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890998" y="3893819"/>
              <a:ext cx="70199" cy="152685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1991664" y="388468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042064" y="3927443"/>
              <a:ext cx="109823" cy="12058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182367" y="3927348"/>
              <a:ext cx="100679" cy="117633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310574" y="3893819"/>
              <a:ext cx="70199" cy="152685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2467641" y="3927347"/>
            <a:ext cx="822325" cy="154305"/>
            <a:chOff x="2467641" y="3927347"/>
            <a:chExt cx="822325" cy="154305"/>
          </a:xfrm>
        </p:grpSpPr>
        <p:pic>
          <p:nvPicPr>
            <p:cNvPr id="126" name="object 12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467641" y="3927443"/>
              <a:ext cx="90011" cy="11906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586609" y="3928967"/>
              <a:ext cx="100679" cy="119062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27007" y="3927443"/>
              <a:ext cx="195262" cy="15420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2954273" y="3927347"/>
              <a:ext cx="109918" cy="12068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093148" y="3927348"/>
              <a:ext cx="196786" cy="154304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1207484" y="4405407"/>
            <a:ext cx="1150620" cy="197485"/>
            <a:chOff x="1207484" y="4405407"/>
            <a:chExt cx="1150620" cy="197485"/>
          </a:xfrm>
        </p:grpSpPr>
        <p:pic>
          <p:nvPicPr>
            <p:cNvPr id="132" name="object 13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07484" y="4408455"/>
              <a:ext cx="137350" cy="157257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1379880" y="440541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134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430178" y="4448079"/>
              <a:ext cx="100679" cy="12068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561433" y="4448175"/>
              <a:ext cx="117538" cy="154209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717071" y="4448079"/>
              <a:ext cx="100679" cy="117633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848230" y="4448175"/>
              <a:ext cx="120586" cy="120586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990153" y="4448175"/>
              <a:ext cx="88487" cy="119062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098452" y="4414551"/>
              <a:ext cx="70199" cy="152685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2199132" y="440541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251043" y="4448175"/>
              <a:ext cx="106775" cy="120586"/>
            </a:xfrm>
            <a:prstGeom prst="rect">
              <a:avLst/>
            </a:prstGeom>
          </p:spPr>
        </p:pic>
      </p:grpSp>
      <p:grpSp>
        <p:nvGrpSpPr>
          <p:cNvPr id="142" name="object 142"/>
          <p:cNvGrpSpPr/>
          <p:nvPr/>
        </p:nvGrpSpPr>
        <p:grpSpPr>
          <a:xfrm>
            <a:off x="2443257" y="4405407"/>
            <a:ext cx="1161415" cy="197485"/>
            <a:chOff x="2443257" y="4405407"/>
            <a:chExt cx="1161415" cy="197485"/>
          </a:xfrm>
        </p:grpSpPr>
        <p:pic>
          <p:nvPicPr>
            <p:cNvPr id="143" name="object 14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443257" y="4448175"/>
              <a:ext cx="88487" cy="119062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557652" y="4448175"/>
              <a:ext cx="105251" cy="120586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691955" y="4448079"/>
              <a:ext cx="187642" cy="120681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902362" y="4448175"/>
              <a:ext cx="109823" cy="12058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042761" y="4448079"/>
              <a:ext cx="100679" cy="117633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3180105" y="440541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239547" y="4448079"/>
              <a:ext cx="100679" cy="117633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370802" y="4448175"/>
              <a:ext cx="115919" cy="154209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15677" y="4448175"/>
              <a:ext cx="88487" cy="119062"/>
            </a:xfrm>
            <a:prstGeom prst="rect">
              <a:avLst/>
            </a:prstGeom>
          </p:spPr>
        </p:pic>
      </p:grpSp>
      <p:sp>
        <p:nvSpPr>
          <p:cNvPr id="152" name="object 152"/>
          <p:cNvSpPr/>
          <p:nvPr/>
        </p:nvSpPr>
        <p:spPr>
          <a:xfrm>
            <a:off x="1225264" y="4929187"/>
            <a:ext cx="86360" cy="17145"/>
          </a:xfrm>
          <a:custGeom>
            <a:avLst/>
            <a:gdLst/>
            <a:ahLst/>
            <a:cxnLst/>
            <a:rect l="l" t="t" r="r" b="b"/>
            <a:pathLst>
              <a:path w="86359" h="17145">
                <a:moveTo>
                  <a:pt x="86359" y="0"/>
                </a:moveTo>
                <a:lnTo>
                  <a:pt x="86359" y="16763"/>
                </a:lnTo>
                <a:lnTo>
                  <a:pt x="0" y="16763"/>
                </a:lnTo>
                <a:lnTo>
                  <a:pt x="0" y="0"/>
                </a:lnTo>
                <a:lnTo>
                  <a:pt x="863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25264" y="4999386"/>
            <a:ext cx="86360" cy="17145"/>
          </a:xfrm>
          <a:custGeom>
            <a:avLst/>
            <a:gdLst/>
            <a:ahLst/>
            <a:cxnLst/>
            <a:rect l="l" t="t" r="r" b="b"/>
            <a:pathLst>
              <a:path w="86359" h="17145">
                <a:moveTo>
                  <a:pt x="86359" y="0"/>
                </a:moveTo>
                <a:lnTo>
                  <a:pt x="86359" y="16859"/>
                </a:lnTo>
                <a:lnTo>
                  <a:pt x="0" y="16859"/>
                </a:lnTo>
                <a:lnTo>
                  <a:pt x="0" y="0"/>
                </a:lnTo>
                <a:lnTo>
                  <a:pt x="863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1207484" y="4929187"/>
            <a:ext cx="1229995" cy="194310"/>
            <a:chOff x="1207484" y="4929187"/>
            <a:chExt cx="1229995" cy="194310"/>
          </a:xfrm>
        </p:grpSpPr>
        <p:sp>
          <p:nvSpPr>
            <p:cNvPr id="155" name="object 155"/>
            <p:cNvSpPr/>
            <p:nvPr/>
          </p:nvSpPr>
          <p:spPr>
            <a:xfrm>
              <a:off x="1207477" y="4929199"/>
              <a:ext cx="104139" cy="157480"/>
            </a:xfrm>
            <a:custGeom>
              <a:avLst/>
              <a:gdLst/>
              <a:ahLst/>
              <a:cxnLst/>
              <a:rect l="l" t="t" r="r" b="b"/>
              <a:pathLst>
                <a:path w="104140" h="157479">
                  <a:moveTo>
                    <a:pt x="104140" y="140487"/>
                  </a:moveTo>
                  <a:lnTo>
                    <a:pt x="17780" y="140487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251"/>
                  </a:lnTo>
                  <a:lnTo>
                    <a:pt x="17780" y="157251"/>
                  </a:lnTo>
                  <a:lnTo>
                    <a:pt x="104140" y="157251"/>
                  </a:lnTo>
                  <a:lnTo>
                    <a:pt x="104140" y="1404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355502" y="4968811"/>
              <a:ext cx="175355" cy="117633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560004" y="4968811"/>
              <a:ext cx="109823" cy="120681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700307" y="4968906"/>
              <a:ext cx="195262" cy="154209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927574" y="4968811"/>
              <a:ext cx="109918" cy="12068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066448" y="4968906"/>
              <a:ext cx="102203" cy="117538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197702" y="4968906"/>
              <a:ext cx="239458" cy="154209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2524124" y="4968906"/>
            <a:ext cx="452120" cy="120650"/>
            <a:chOff x="2524124" y="4968906"/>
            <a:chExt cx="452120" cy="120650"/>
          </a:xfrm>
        </p:grpSpPr>
        <p:pic>
          <p:nvPicPr>
            <p:cNvPr id="163" name="object 16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524124" y="4968906"/>
              <a:ext cx="106775" cy="12058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650712" y="4968906"/>
              <a:ext cx="100679" cy="120586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788062" y="4968906"/>
              <a:ext cx="187642" cy="120586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1207484" y="5442203"/>
            <a:ext cx="835025" cy="168275"/>
            <a:chOff x="1207484" y="5442203"/>
            <a:chExt cx="835025" cy="168275"/>
          </a:xfrm>
        </p:grpSpPr>
        <p:pic>
          <p:nvPicPr>
            <p:cNvPr id="167" name="object 16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07484" y="5449919"/>
              <a:ext cx="137350" cy="157257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1378457" y="5491162"/>
              <a:ext cx="100679" cy="119062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517237" y="5489543"/>
              <a:ext cx="178498" cy="12068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732312" y="5443823"/>
              <a:ext cx="117443" cy="166401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1882139" y="544220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932241" y="5489543"/>
              <a:ext cx="109823" cy="120681"/>
            </a:xfrm>
            <a:prstGeom prst="rect">
              <a:avLst/>
            </a:prstGeom>
          </p:spPr>
        </p:pic>
      </p:grpSp>
      <p:grpSp>
        <p:nvGrpSpPr>
          <p:cNvPr id="173" name="object 173"/>
          <p:cNvGrpSpPr/>
          <p:nvPr/>
        </p:nvGrpSpPr>
        <p:grpSpPr>
          <a:xfrm>
            <a:off x="2139696" y="5442203"/>
            <a:ext cx="828040" cy="168275"/>
            <a:chOff x="2139696" y="5442203"/>
            <a:chExt cx="828040" cy="168275"/>
          </a:xfrm>
        </p:grpSpPr>
        <p:pic>
          <p:nvPicPr>
            <p:cNvPr id="174" name="object 17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139696" y="5489638"/>
              <a:ext cx="175355" cy="117538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345626" y="5489638"/>
              <a:ext cx="108299" cy="120586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478309" y="5443823"/>
              <a:ext cx="115919" cy="166401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2633942" y="5446877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684240" y="5489638"/>
              <a:ext cx="106870" cy="120586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810922" y="5489638"/>
              <a:ext cx="102203" cy="120586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2948939" y="544220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1" name="object 181"/>
          <p:cNvGrpSpPr/>
          <p:nvPr/>
        </p:nvGrpSpPr>
        <p:grpSpPr>
          <a:xfrm>
            <a:off x="3068764" y="5446871"/>
            <a:ext cx="808990" cy="195580"/>
            <a:chOff x="3068764" y="5446871"/>
            <a:chExt cx="808990" cy="195580"/>
          </a:xfrm>
        </p:grpSpPr>
        <p:pic>
          <p:nvPicPr>
            <p:cNvPr id="182" name="object 18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068764" y="5489638"/>
              <a:ext cx="108299" cy="120586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201447" y="5489638"/>
              <a:ext cx="115919" cy="152685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354038" y="5491162"/>
              <a:ext cx="102203" cy="119062"/>
            </a:xfrm>
            <a:prstGeom prst="rect">
              <a:avLst/>
            </a:prstGeom>
          </p:spPr>
        </p:pic>
        <p:sp>
          <p:nvSpPr>
            <p:cNvPr id="185" name="object 185"/>
            <p:cNvSpPr/>
            <p:nvPr/>
          </p:nvSpPr>
          <p:spPr>
            <a:xfrm>
              <a:off x="3494328" y="5446877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552348" y="5489543"/>
              <a:ext cx="117443" cy="152781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701796" y="5489638"/>
              <a:ext cx="175355" cy="117538"/>
            </a:xfrm>
            <a:prstGeom prst="rect">
              <a:avLst/>
            </a:prstGeom>
          </p:spPr>
        </p:pic>
      </p:grpSp>
      <p:grpSp>
        <p:nvGrpSpPr>
          <p:cNvPr id="188" name="object 188"/>
          <p:cNvGrpSpPr/>
          <p:nvPr/>
        </p:nvGrpSpPr>
        <p:grpSpPr>
          <a:xfrm>
            <a:off x="3907821" y="5456015"/>
            <a:ext cx="337185" cy="154305"/>
            <a:chOff x="3907821" y="5456015"/>
            <a:chExt cx="337185" cy="154305"/>
          </a:xfrm>
        </p:grpSpPr>
        <p:pic>
          <p:nvPicPr>
            <p:cNvPr id="189" name="object 189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046601" y="5489638"/>
              <a:ext cx="100679" cy="117538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907821" y="5489638"/>
              <a:ext cx="108299" cy="120586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174712" y="5456015"/>
              <a:ext cx="70199" cy="152685"/>
            </a:xfrm>
            <a:prstGeom prst="rect">
              <a:avLst/>
            </a:prstGeom>
          </p:spPr>
        </p:pic>
      </p:grpSp>
      <p:grpSp>
        <p:nvGrpSpPr>
          <p:cNvPr id="192" name="object 192"/>
          <p:cNvGrpSpPr/>
          <p:nvPr/>
        </p:nvGrpSpPr>
        <p:grpSpPr>
          <a:xfrm>
            <a:off x="500951" y="6120193"/>
            <a:ext cx="293370" cy="114935"/>
            <a:chOff x="500951" y="6120193"/>
            <a:chExt cx="293370" cy="114935"/>
          </a:xfrm>
        </p:grpSpPr>
        <p:pic>
          <p:nvPicPr>
            <p:cNvPr id="193" name="object 19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00951" y="6120193"/>
              <a:ext cx="172656" cy="113061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699516" y="6123342"/>
              <a:ext cx="94615" cy="111760"/>
            </a:xfrm>
            <a:custGeom>
              <a:avLst/>
              <a:gdLst/>
              <a:ahLst/>
              <a:cxnLst/>
              <a:rect l="l" t="t" r="r" b="b"/>
              <a:pathLst>
                <a:path w="94615" h="111760">
                  <a:moveTo>
                    <a:pt x="12192" y="30581"/>
                  </a:moveTo>
                  <a:lnTo>
                    <a:pt x="0" y="30581"/>
                  </a:lnTo>
                  <a:lnTo>
                    <a:pt x="0" y="110020"/>
                  </a:lnTo>
                  <a:lnTo>
                    <a:pt x="12192" y="110020"/>
                  </a:lnTo>
                  <a:lnTo>
                    <a:pt x="12192" y="30581"/>
                  </a:lnTo>
                  <a:close/>
                </a:path>
                <a:path w="94615" h="111760">
                  <a:moveTo>
                    <a:pt x="13716" y="0"/>
                  </a:moveTo>
                  <a:lnTo>
                    <a:pt x="0" y="0"/>
                  </a:lnTo>
                  <a:lnTo>
                    <a:pt x="0" y="12192"/>
                  </a:lnTo>
                  <a:lnTo>
                    <a:pt x="13716" y="12192"/>
                  </a:lnTo>
                  <a:lnTo>
                    <a:pt x="13716" y="0"/>
                  </a:lnTo>
                  <a:close/>
                </a:path>
                <a:path w="94615" h="111760">
                  <a:moveTo>
                    <a:pt x="94576" y="86969"/>
                  </a:moveTo>
                  <a:lnTo>
                    <a:pt x="58000" y="60960"/>
                  </a:lnTo>
                  <a:lnTo>
                    <a:pt x="48856" y="57912"/>
                  </a:lnTo>
                  <a:lnTo>
                    <a:pt x="48856" y="44196"/>
                  </a:lnTo>
                  <a:lnTo>
                    <a:pt x="54952" y="38100"/>
                  </a:lnTo>
                  <a:lnTo>
                    <a:pt x="71716" y="38100"/>
                  </a:lnTo>
                  <a:lnTo>
                    <a:pt x="79336" y="41148"/>
                  </a:lnTo>
                  <a:lnTo>
                    <a:pt x="86956" y="45720"/>
                  </a:lnTo>
                  <a:lnTo>
                    <a:pt x="93052" y="36576"/>
                  </a:lnTo>
                  <a:lnTo>
                    <a:pt x="85953" y="33451"/>
                  </a:lnTo>
                  <a:lnTo>
                    <a:pt x="78574" y="31051"/>
                  </a:lnTo>
                  <a:lnTo>
                    <a:pt x="71196" y="29502"/>
                  </a:lnTo>
                  <a:lnTo>
                    <a:pt x="64096" y="28956"/>
                  </a:lnTo>
                  <a:lnTo>
                    <a:pt x="53365" y="30594"/>
                  </a:lnTo>
                  <a:lnTo>
                    <a:pt x="44615" y="35242"/>
                  </a:lnTo>
                  <a:lnTo>
                    <a:pt x="38722" y="42456"/>
                  </a:lnTo>
                  <a:lnTo>
                    <a:pt x="36576" y="51816"/>
                  </a:lnTo>
                  <a:lnTo>
                    <a:pt x="38912" y="60591"/>
                  </a:lnTo>
                  <a:lnTo>
                    <a:pt x="44996" y="66763"/>
                  </a:lnTo>
                  <a:lnTo>
                    <a:pt x="53365" y="71196"/>
                  </a:lnTo>
                  <a:lnTo>
                    <a:pt x="62572" y="74777"/>
                  </a:lnTo>
                  <a:lnTo>
                    <a:pt x="73240" y="76301"/>
                  </a:lnTo>
                  <a:lnTo>
                    <a:pt x="82384" y="80873"/>
                  </a:lnTo>
                  <a:lnTo>
                    <a:pt x="82384" y="96113"/>
                  </a:lnTo>
                  <a:lnTo>
                    <a:pt x="76288" y="100685"/>
                  </a:lnTo>
                  <a:lnTo>
                    <a:pt x="67144" y="100685"/>
                  </a:lnTo>
                  <a:lnTo>
                    <a:pt x="60071" y="100114"/>
                  </a:lnTo>
                  <a:lnTo>
                    <a:pt x="52844" y="98399"/>
                  </a:lnTo>
                  <a:lnTo>
                    <a:pt x="45885" y="95542"/>
                  </a:lnTo>
                  <a:lnTo>
                    <a:pt x="39624" y="91541"/>
                  </a:lnTo>
                  <a:lnTo>
                    <a:pt x="33528" y="99161"/>
                  </a:lnTo>
                  <a:lnTo>
                    <a:pt x="40894" y="104292"/>
                  </a:lnTo>
                  <a:lnTo>
                    <a:pt x="48996" y="108153"/>
                  </a:lnTo>
                  <a:lnTo>
                    <a:pt x="57391" y="110591"/>
                  </a:lnTo>
                  <a:lnTo>
                    <a:pt x="65620" y="111442"/>
                  </a:lnTo>
                  <a:lnTo>
                    <a:pt x="77216" y="109766"/>
                  </a:lnTo>
                  <a:lnTo>
                    <a:pt x="86385" y="104914"/>
                  </a:lnTo>
                  <a:lnTo>
                    <a:pt x="92405" y="97218"/>
                  </a:lnTo>
                  <a:lnTo>
                    <a:pt x="94576" y="8696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5" name="object 195"/>
          <p:cNvSpPr/>
          <p:nvPr/>
        </p:nvSpPr>
        <p:spPr>
          <a:xfrm>
            <a:off x="862774" y="6123342"/>
            <a:ext cx="94615" cy="111760"/>
          </a:xfrm>
          <a:custGeom>
            <a:avLst/>
            <a:gdLst/>
            <a:ahLst/>
            <a:cxnLst/>
            <a:rect l="l" t="t" r="r" b="b"/>
            <a:pathLst>
              <a:path w="94615" h="111760">
                <a:moveTo>
                  <a:pt x="12192" y="30581"/>
                </a:moveTo>
                <a:lnTo>
                  <a:pt x="0" y="30581"/>
                </a:lnTo>
                <a:lnTo>
                  <a:pt x="0" y="110020"/>
                </a:lnTo>
                <a:lnTo>
                  <a:pt x="12192" y="110020"/>
                </a:lnTo>
                <a:lnTo>
                  <a:pt x="12192" y="30581"/>
                </a:lnTo>
                <a:close/>
              </a:path>
              <a:path w="94615" h="111760">
                <a:moveTo>
                  <a:pt x="13716" y="0"/>
                </a:moveTo>
                <a:lnTo>
                  <a:pt x="0" y="0"/>
                </a:lnTo>
                <a:lnTo>
                  <a:pt x="0" y="12192"/>
                </a:lnTo>
                <a:lnTo>
                  <a:pt x="13716" y="12192"/>
                </a:lnTo>
                <a:lnTo>
                  <a:pt x="13716" y="0"/>
                </a:lnTo>
                <a:close/>
              </a:path>
              <a:path w="94615" h="111760">
                <a:moveTo>
                  <a:pt x="94488" y="86969"/>
                </a:moveTo>
                <a:lnTo>
                  <a:pt x="57912" y="60960"/>
                </a:lnTo>
                <a:lnTo>
                  <a:pt x="48768" y="57912"/>
                </a:lnTo>
                <a:lnTo>
                  <a:pt x="48768" y="44196"/>
                </a:lnTo>
                <a:lnTo>
                  <a:pt x="54864" y="38100"/>
                </a:lnTo>
                <a:lnTo>
                  <a:pt x="71628" y="38100"/>
                </a:lnTo>
                <a:lnTo>
                  <a:pt x="79248" y="41148"/>
                </a:lnTo>
                <a:lnTo>
                  <a:pt x="86868" y="45720"/>
                </a:lnTo>
                <a:lnTo>
                  <a:pt x="92964" y="36576"/>
                </a:lnTo>
                <a:lnTo>
                  <a:pt x="85864" y="33451"/>
                </a:lnTo>
                <a:lnTo>
                  <a:pt x="78486" y="31051"/>
                </a:lnTo>
                <a:lnTo>
                  <a:pt x="71094" y="29502"/>
                </a:lnTo>
                <a:lnTo>
                  <a:pt x="64008" y="28956"/>
                </a:lnTo>
                <a:lnTo>
                  <a:pt x="53276" y="30594"/>
                </a:lnTo>
                <a:lnTo>
                  <a:pt x="44526" y="35242"/>
                </a:lnTo>
                <a:lnTo>
                  <a:pt x="38633" y="42456"/>
                </a:lnTo>
                <a:lnTo>
                  <a:pt x="36474" y="51816"/>
                </a:lnTo>
                <a:lnTo>
                  <a:pt x="38823" y="60591"/>
                </a:lnTo>
                <a:lnTo>
                  <a:pt x="44907" y="66763"/>
                </a:lnTo>
                <a:lnTo>
                  <a:pt x="53276" y="71196"/>
                </a:lnTo>
                <a:lnTo>
                  <a:pt x="62484" y="74777"/>
                </a:lnTo>
                <a:lnTo>
                  <a:pt x="73152" y="76301"/>
                </a:lnTo>
                <a:lnTo>
                  <a:pt x="82296" y="80873"/>
                </a:lnTo>
                <a:lnTo>
                  <a:pt x="82296" y="96113"/>
                </a:lnTo>
                <a:lnTo>
                  <a:pt x="76200" y="100685"/>
                </a:lnTo>
                <a:lnTo>
                  <a:pt x="67056" y="100685"/>
                </a:lnTo>
                <a:lnTo>
                  <a:pt x="59982" y="100114"/>
                </a:lnTo>
                <a:lnTo>
                  <a:pt x="52755" y="98399"/>
                </a:lnTo>
                <a:lnTo>
                  <a:pt x="45796" y="95542"/>
                </a:lnTo>
                <a:lnTo>
                  <a:pt x="39522" y="91541"/>
                </a:lnTo>
                <a:lnTo>
                  <a:pt x="33426" y="99161"/>
                </a:lnTo>
                <a:lnTo>
                  <a:pt x="40805" y="104292"/>
                </a:lnTo>
                <a:lnTo>
                  <a:pt x="48907" y="108153"/>
                </a:lnTo>
                <a:lnTo>
                  <a:pt x="57289" y="110591"/>
                </a:lnTo>
                <a:lnTo>
                  <a:pt x="65532" y="111442"/>
                </a:lnTo>
                <a:lnTo>
                  <a:pt x="77127" y="109766"/>
                </a:lnTo>
                <a:lnTo>
                  <a:pt x="86296" y="104914"/>
                </a:lnTo>
                <a:lnTo>
                  <a:pt x="92316" y="97218"/>
                </a:lnTo>
                <a:lnTo>
                  <a:pt x="94488" y="8696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6" name="object 196"/>
          <p:cNvGrpSpPr/>
          <p:nvPr/>
        </p:nvGrpSpPr>
        <p:grpSpPr>
          <a:xfrm>
            <a:off x="1024508" y="6129337"/>
            <a:ext cx="236854" cy="106045"/>
            <a:chOff x="1024508" y="6129337"/>
            <a:chExt cx="236854" cy="106045"/>
          </a:xfrm>
        </p:grpSpPr>
        <p:pic>
          <p:nvPicPr>
            <p:cNvPr id="197" name="object 19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1024508" y="6152292"/>
              <a:ext cx="70103" cy="80962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114425" y="6129337"/>
              <a:ext cx="146494" cy="105441"/>
            </a:xfrm>
            <a:prstGeom prst="rect">
              <a:avLst/>
            </a:prstGeom>
          </p:spPr>
        </p:pic>
      </p:grpSp>
      <p:pic>
        <p:nvPicPr>
          <p:cNvPr id="199" name="object 199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1321974" y="6152292"/>
            <a:ext cx="70104" cy="82486"/>
          </a:xfrm>
          <a:prstGeom prst="rect">
            <a:avLst/>
          </a:prstGeom>
        </p:spPr>
      </p:pic>
      <p:grpSp>
        <p:nvGrpSpPr>
          <p:cNvPr id="200" name="object 200"/>
          <p:cNvGrpSpPr/>
          <p:nvPr/>
        </p:nvGrpSpPr>
        <p:grpSpPr>
          <a:xfrm>
            <a:off x="1457705" y="6120384"/>
            <a:ext cx="700405" cy="137795"/>
            <a:chOff x="1457705" y="6120384"/>
            <a:chExt cx="700405" cy="137795"/>
          </a:xfrm>
        </p:grpSpPr>
        <p:pic>
          <p:nvPicPr>
            <p:cNvPr id="201" name="object 20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1457705" y="6152293"/>
              <a:ext cx="169354" cy="82486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648396" y="6152292"/>
              <a:ext cx="120586" cy="80962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793367" y="6152387"/>
              <a:ext cx="80867" cy="105346"/>
            </a:xfrm>
            <a:prstGeom prst="rect">
              <a:avLst/>
            </a:prstGeom>
          </p:spPr>
        </p:pic>
        <p:sp>
          <p:nvSpPr>
            <p:cNvPr id="204" name="object 204"/>
            <p:cNvSpPr/>
            <p:nvPr/>
          </p:nvSpPr>
          <p:spPr>
            <a:xfrm>
              <a:off x="1897380" y="6120384"/>
              <a:ext cx="12700" cy="113030"/>
            </a:xfrm>
            <a:custGeom>
              <a:avLst/>
              <a:gdLst/>
              <a:ahLst/>
              <a:cxnLst/>
              <a:rect l="l" t="t" r="r" b="b"/>
              <a:pathLst>
                <a:path w="12700" h="113029">
                  <a:moveTo>
                    <a:pt x="0" y="112776"/>
                  </a:moveTo>
                  <a:lnTo>
                    <a:pt x="0" y="0"/>
                  </a:lnTo>
                  <a:lnTo>
                    <a:pt x="12191" y="0"/>
                  </a:lnTo>
                  <a:lnTo>
                    <a:pt x="12191" y="112776"/>
                  </a:lnTo>
                  <a:lnTo>
                    <a:pt x="0" y="11277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5" name="object 20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932146" y="6129337"/>
              <a:ext cx="225742" cy="105441"/>
            </a:xfrm>
            <a:prstGeom prst="rect">
              <a:avLst/>
            </a:prstGeom>
          </p:spPr>
        </p:pic>
      </p:grpSp>
      <p:grpSp>
        <p:nvGrpSpPr>
          <p:cNvPr id="206" name="object 206"/>
          <p:cNvGrpSpPr/>
          <p:nvPr/>
        </p:nvGrpSpPr>
        <p:grpSpPr>
          <a:xfrm>
            <a:off x="2225039" y="6120193"/>
            <a:ext cx="1887220" cy="137795"/>
            <a:chOff x="2225039" y="6120193"/>
            <a:chExt cx="1887220" cy="137795"/>
          </a:xfrm>
        </p:grpSpPr>
        <p:pic>
          <p:nvPicPr>
            <p:cNvPr id="207" name="object 20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2225039" y="6120193"/>
              <a:ext cx="1446276" cy="137541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3697211" y="6120383"/>
              <a:ext cx="53975" cy="113030"/>
            </a:xfrm>
            <a:custGeom>
              <a:avLst/>
              <a:gdLst/>
              <a:ahLst/>
              <a:cxnLst/>
              <a:rect l="l" t="t" r="r" b="b"/>
              <a:pathLst>
                <a:path w="53975" h="113029">
                  <a:moveTo>
                    <a:pt x="12192" y="33540"/>
                  </a:moveTo>
                  <a:lnTo>
                    <a:pt x="0" y="33540"/>
                  </a:lnTo>
                  <a:lnTo>
                    <a:pt x="0" y="112979"/>
                  </a:lnTo>
                  <a:lnTo>
                    <a:pt x="12192" y="112979"/>
                  </a:lnTo>
                  <a:lnTo>
                    <a:pt x="12192" y="33540"/>
                  </a:lnTo>
                  <a:close/>
                </a:path>
                <a:path w="53975" h="113029">
                  <a:moveTo>
                    <a:pt x="12192" y="2959"/>
                  </a:moveTo>
                  <a:lnTo>
                    <a:pt x="0" y="2959"/>
                  </a:lnTo>
                  <a:lnTo>
                    <a:pt x="0" y="15151"/>
                  </a:lnTo>
                  <a:lnTo>
                    <a:pt x="12192" y="15151"/>
                  </a:lnTo>
                  <a:lnTo>
                    <a:pt x="12192" y="2959"/>
                  </a:lnTo>
                  <a:close/>
                </a:path>
                <a:path w="53975" h="113029">
                  <a:moveTo>
                    <a:pt x="53352" y="0"/>
                  </a:moveTo>
                  <a:lnTo>
                    <a:pt x="41148" y="0"/>
                  </a:lnTo>
                  <a:lnTo>
                    <a:pt x="41148" y="112788"/>
                  </a:lnTo>
                  <a:lnTo>
                    <a:pt x="53352" y="112788"/>
                  </a:lnTo>
                  <a:lnTo>
                    <a:pt x="533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3771995" y="6152387"/>
              <a:ext cx="68675" cy="82391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3866578" y="6120193"/>
              <a:ext cx="79343" cy="114585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3968496" y="6120383"/>
              <a:ext cx="143510" cy="114935"/>
            </a:xfrm>
            <a:custGeom>
              <a:avLst/>
              <a:gdLst/>
              <a:ahLst/>
              <a:cxnLst/>
              <a:rect l="l" t="t" r="r" b="b"/>
              <a:pathLst>
                <a:path w="143510" h="114935">
                  <a:moveTo>
                    <a:pt x="12179" y="0"/>
                  </a:moveTo>
                  <a:lnTo>
                    <a:pt x="0" y="0"/>
                  </a:lnTo>
                  <a:lnTo>
                    <a:pt x="0" y="112788"/>
                  </a:lnTo>
                  <a:lnTo>
                    <a:pt x="12179" y="112788"/>
                  </a:lnTo>
                  <a:lnTo>
                    <a:pt x="12179" y="0"/>
                  </a:lnTo>
                  <a:close/>
                </a:path>
                <a:path w="143510" h="114935">
                  <a:moveTo>
                    <a:pt x="110109" y="73164"/>
                  </a:moveTo>
                  <a:lnTo>
                    <a:pt x="107823" y="57035"/>
                  </a:lnTo>
                  <a:lnTo>
                    <a:pt x="100965" y="43929"/>
                  </a:lnTo>
                  <a:lnTo>
                    <a:pt x="99441" y="42760"/>
                  </a:lnTo>
                  <a:lnTo>
                    <a:pt x="99441" y="68592"/>
                  </a:lnTo>
                  <a:lnTo>
                    <a:pt x="47625" y="68592"/>
                  </a:lnTo>
                  <a:lnTo>
                    <a:pt x="50380" y="57810"/>
                  </a:lnTo>
                  <a:lnTo>
                    <a:pt x="56007" y="49072"/>
                  </a:lnTo>
                  <a:lnTo>
                    <a:pt x="63906" y="43205"/>
                  </a:lnTo>
                  <a:lnTo>
                    <a:pt x="73533" y="41059"/>
                  </a:lnTo>
                  <a:lnTo>
                    <a:pt x="83794" y="43205"/>
                  </a:lnTo>
                  <a:lnTo>
                    <a:pt x="91630" y="49072"/>
                  </a:lnTo>
                  <a:lnTo>
                    <a:pt x="96888" y="57810"/>
                  </a:lnTo>
                  <a:lnTo>
                    <a:pt x="99441" y="68592"/>
                  </a:lnTo>
                  <a:lnTo>
                    <a:pt x="99441" y="42760"/>
                  </a:lnTo>
                  <a:lnTo>
                    <a:pt x="89535" y="35128"/>
                  </a:lnTo>
                  <a:lnTo>
                    <a:pt x="73533" y="31915"/>
                  </a:lnTo>
                  <a:lnTo>
                    <a:pt x="58572" y="35128"/>
                  </a:lnTo>
                  <a:lnTo>
                    <a:pt x="46482" y="43929"/>
                  </a:lnTo>
                  <a:lnTo>
                    <a:pt x="38379" y="57035"/>
                  </a:lnTo>
                  <a:lnTo>
                    <a:pt x="35433" y="73164"/>
                  </a:lnTo>
                  <a:lnTo>
                    <a:pt x="38620" y="89890"/>
                  </a:lnTo>
                  <a:lnTo>
                    <a:pt x="47244" y="102920"/>
                  </a:lnTo>
                  <a:lnTo>
                    <a:pt x="47625" y="103174"/>
                  </a:lnTo>
                  <a:lnTo>
                    <a:pt x="59855" y="111391"/>
                  </a:lnTo>
                  <a:lnTo>
                    <a:pt x="75057" y="114401"/>
                  </a:lnTo>
                  <a:lnTo>
                    <a:pt x="85432" y="113296"/>
                  </a:lnTo>
                  <a:lnTo>
                    <a:pt x="94107" y="110159"/>
                  </a:lnTo>
                  <a:lnTo>
                    <a:pt x="101625" y="105321"/>
                  </a:lnTo>
                  <a:lnTo>
                    <a:pt x="108585" y="99072"/>
                  </a:lnTo>
                  <a:lnTo>
                    <a:pt x="100965" y="92976"/>
                  </a:lnTo>
                  <a:lnTo>
                    <a:pt x="95834" y="97205"/>
                  </a:lnTo>
                  <a:lnTo>
                    <a:pt x="89725" y="100596"/>
                  </a:lnTo>
                  <a:lnTo>
                    <a:pt x="89535" y="100647"/>
                  </a:lnTo>
                  <a:lnTo>
                    <a:pt x="82740" y="102831"/>
                  </a:lnTo>
                  <a:lnTo>
                    <a:pt x="75057" y="103644"/>
                  </a:lnTo>
                  <a:lnTo>
                    <a:pt x="65189" y="101942"/>
                  </a:lnTo>
                  <a:lnTo>
                    <a:pt x="56769" y="96977"/>
                  </a:lnTo>
                  <a:lnTo>
                    <a:pt x="50622" y="88849"/>
                  </a:lnTo>
                  <a:lnTo>
                    <a:pt x="47625" y="77736"/>
                  </a:lnTo>
                  <a:lnTo>
                    <a:pt x="99441" y="77736"/>
                  </a:lnTo>
                  <a:lnTo>
                    <a:pt x="110109" y="77736"/>
                  </a:lnTo>
                  <a:lnTo>
                    <a:pt x="110109" y="73164"/>
                  </a:lnTo>
                  <a:close/>
                </a:path>
                <a:path w="143510" h="114935">
                  <a:moveTo>
                    <a:pt x="143243" y="96024"/>
                  </a:moveTo>
                  <a:lnTo>
                    <a:pt x="128016" y="96024"/>
                  </a:lnTo>
                  <a:lnTo>
                    <a:pt x="128016" y="112788"/>
                  </a:lnTo>
                  <a:lnTo>
                    <a:pt x="143243" y="112788"/>
                  </a:lnTo>
                  <a:lnTo>
                    <a:pt x="143243" y="960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2" name="object 212"/>
          <p:cNvGrpSpPr/>
          <p:nvPr/>
        </p:nvGrpSpPr>
        <p:grpSpPr>
          <a:xfrm>
            <a:off x="644651" y="3282696"/>
            <a:ext cx="378460" cy="376555"/>
            <a:chOff x="644651" y="3282696"/>
            <a:chExt cx="378460" cy="376555"/>
          </a:xfrm>
        </p:grpSpPr>
        <p:sp>
          <p:nvSpPr>
            <p:cNvPr id="213" name="object 213"/>
            <p:cNvSpPr/>
            <p:nvPr/>
          </p:nvSpPr>
          <p:spPr>
            <a:xfrm>
              <a:off x="644651" y="3282696"/>
              <a:ext cx="378460" cy="376555"/>
            </a:xfrm>
            <a:custGeom>
              <a:avLst/>
              <a:gdLst/>
              <a:ahLst/>
              <a:cxnLst/>
              <a:rect l="l" t="t" r="r" b="b"/>
              <a:pathLst>
                <a:path w="378459" h="376554">
                  <a:moveTo>
                    <a:pt x="0" y="188975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3923"/>
                  </a:lnTo>
                  <a:lnTo>
                    <a:pt x="6096" y="146303"/>
                  </a:lnTo>
                  <a:lnTo>
                    <a:pt x="9144" y="134111"/>
                  </a:lnTo>
                  <a:lnTo>
                    <a:pt x="12192" y="124967"/>
                  </a:lnTo>
                  <a:lnTo>
                    <a:pt x="13716" y="121919"/>
                  </a:lnTo>
                  <a:lnTo>
                    <a:pt x="16764" y="112775"/>
                  </a:lnTo>
                  <a:lnTo>
                    <a:pt x="24383" y="97535"/>
                  </a:lnTo>
                  <a:lnTo>
                    <a:pt x="25908" y="96011"/>
                  </a:lnTo>
                  <a:lnTo>
                    <a:pt x="28955" y="89915"/>
                  </a:lnTo>
                  <a:lnTo>
                    <a:pt x="30480" y="88391"/>
                  </a:lnTo>
                  <a:lnTo>
                    <a:pt x="33528" y="82295"/>
                  </a:lnTo>
                  <a:lnTo>
                    <a:pt x="39624" y="76200"/>
                  </a:lnTo>
                  <a:lnTo>
                    <a:pt x="41148" y="73151"/>
                  </a:lnTo>
                  <a:lnTo>
                    <a:pt x="47244" y="67055"/>
                  </a:lnTo>
                  <a:lnTo>
                    <a:pt x="48767" y="64007"/>
                  </a:lnTo>
                  <a:lnTo>
                    <a:pt x="54864" y="57911"/>
                  </a:lnTo>
                  <a:lnTo>
                    <a:pt x="56387" y="54863"/>
                  </a:lnTo>
                  <a:lnTo>
                    <a:pt x="56387" y="53339"/>
                  </a:lnTo>
                  <a:lnTo>
                    <a:pt x="59435" y="53339"/>
                  </a:lnTo>
                  <a:lnTo>
                    <a:pt x="64008" y="48767"/>
                  </a:lnTo>
                  <a:lnTo>
                    <a:pt x="64008" y="47243"/>
                  </a:lnTo>
                  <a:lnTo>
                    <a:pt x="67055" y="47243"/>
                  </a:lnTo>
                  <a:lnTo>
                    <a:pt x="71628" y="42671"/>
                  </a:lnTo>
                  <a:lnTo>
                    <a:pt x="71628" y="41147"/>
                  </a:lnTo>
                  <a:lnTo>
                    <a:pt x="74676" y="41147"/>
                  </a:lnTo>
                  <a:lnTo>
                    <a:pt x="80771" y="35051"/>
                  </a:lnTo>
                  <a:lnTo>
                    <a:pt x="80771" y="33527"/>
                  </a:lnTo>
                  <a:lnTo>
                    <a:pt x="83819" y="33527"/>
                  </a:lnTo>
                  <a:lnTo>
                    <a:pt x="85344" y="32003"/>
                  </a:lnTo>
                  <a:lnTo>
                    <a:pt x="85344" y="30479"/>
                  </a:lnTo>
                  <a:lnTo>
                    <a:pt x="88392" y="30479"/>
                  </a:lnTo>
                  <a:lnTo>
                    <a:pt x="89916" y="28955"/>
                  </a:lnTo>
                  <a:lnTo>
                    <a:pt x="89916" y="27431"/>
                  </a:lnTo>
                  <a:lnTo>
                    <a:pt x="92964" y="27431"/>
                  </a:lnTo>
                  <a:lnTo>
                    <a:pt x="92964" y="25907"/>
                  </a:lnTo>
                  <a:lnTo>
                    <a:pt x="96012" y="25907"/>
                  </a:lnTo>
                  <a:lnTo>
                    <a:pt x="96012" y="24383"/>
                  </a:lnTo>
                  <a:lnTo>
                    <a:pt x="99060" y="24383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39"/>
                  </a:lnTo>
                  <a:lnTo>
                    <a:pt x="117348" y="15239"/>
                  </a:lnTo>
                  <a:lnTo>
                    <a:pt x="117348" y="13715"/>
                  </a:lnTo>
                  <a:lnTo>
                    <a:pt x="121919" y="13715"/>
                  </a:lnTo>
                  <a:lnTo>
                    <a:pt x="121919" y="12191"/>
                  </a:lnTo>
                  <a:lnTo>
                    <a:pt x="126492" y="12191"/>
                  </a:lnTo>
                  <a:lnTo>
                    <a:pt x="126492" y="10667"/>
                  </a:lnTo>
                  <a:lnTo>
                    <a:pt x="131064" y="10667"/>
                  </a:lnTo>
                  <a:lnTo>
                    <a:pt x="131064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2" y="7619"/>
                  </a:lnTo>
                  <a:lnTo>
                    <a:pt x="141732" y="6095"/>
                  </a:lnTo>
                  <a:lnTo>
                    <a:pt x="147828" y="6095"/>
                  </a:lnTo>
                  <a:lnTo>
                    <a:pt x="147828" y="4571"/>
                  </a:lnTo>
                  <a:lnTo>
                    <a:pt x="155448" y="4571"/>
                  </a:lnTo>
                  <a:lnTo>
                    <a:pt x="155448" y="3047"/>
                  </a:lnTo>
                  <a:lnTo>
                    <a:pt x="166116" y="3047"/>
                  </a:lnTo>
                  <a:lnTo>
                    <a:pt x="166116" y="1523"/>
                  </a:lnTo>
                  <a:lnTo>
                    <a:pt x="190500" y="1523"/>
                  </a:lnTo>
                  <a:lnTo>
                    <a:pt x="190500" y="0"/>
                  </a:lnTo>
                  <a:lnTo>
                    <a:pt x="210312" y="0"/>
                  </a:lnTo>
                  <a:lnTo>
                    <a:pt x="220980" y="1523"/>
                  </a:lnTo>
                  <a:lnTo>
                    <a:pt x="230124" y="3047"/>
                  </a:lnTo>
                  <a:lnTo>
                    <a:pt x="236219" y="4571"/>
                  </a:lnTo>
                  <a:lnTo>
                    <a:pt x="240792" y="6095"/>
                  </a:lnTo>
                  <a:lnTo>
                    <a:pt x="246887" y="7619"/>
                  </a:lnTo>
                  <a:lnTo>
                    <a:pt x="251460" y="9143"/>
                  </a:lnTo>
                  <a:lnTo>
                    <a:pt x="254508" y="10667"/>
                  </a:lnTo>
                  <a:lnTo>
                    <a:pt x="263651" y="13715"/>
                  </a:lnTo>
                  <a:lnTo>
                    <a:pt x="284987" y="24383"/>
                  </a:lnTo>
                  <a:lnTo>
                    <a:pt x="286512" y="25907"/>
                  </a:lnTo>
                  <a:lnTo>
                    <a:pt x="289560" y="27431"/>
                  </a:lnTo>
                  <a:lnTo>
                    <a:pt x="291083" y="28955"/>
                  </a:lnTo>
                  <a:lnTo>
                    <a:pt x="294132" y="30479"/>
                  </a:lnTo>
                  <a:lnTo>
                    <a:pt x="295655" y="32003"/>
                  </a:lnTo>
                  <a:lnTo>
                    <a:pt x="298703" y="33527"/>
                  </a:lnTo>
                  <a:lnTo>
                    <a:pt x="304800" y="39623"/>
                  </a:lnTo>
                  <a:lnTo>
                    <a:pt x="307848" y="41147"/>
                  </a:lnTo>
                  <a:lnTo>
                    <a:pt x="313944" y="47243"/>
                  </a:lnTo>
                  <a:lnTo>
                    <a:pt x="316992" y="48767"/>
                  </a:lnTo>
                  <a:lnTo>
                    <a:pt x="327660" y="59435"/>
                  </a:lnTo>
                  <a:lnTo>
                    <a:pt x="329183" y="62483"/>
                  </a:lnTo>
                  <a:lnTo>
                    <a:pt x="335280" y="68579"/>
                  </a:lnTo>
                  <a:lnTo>
                    <a:pt x="336803" y="71627"/>
                  </a:lnTo>
                  <a:lnTo>
                    <a:pt x="341376" y="76200"/>
                  </a:lnTo>
                  <a:lnTo>
                    <a:pt x="342900" y="79247"/>
                  </a:lnTo>
                  <a:lnTo>
                    <a:pt x="345948" y="82295"/>
                  </a:lnTo>
                  <a:lnTo>
                    <a:pt x="347471" y="85343"/>
                  </a:lnTo>
                  <a:lnTo>
                    <a:pt x="348996" y="86867"/>
                  </a:lnTo>
                  <a:lnTo>
                    <a:pt x="352044" y="92963"/>
                  </a:lnTo>
                  <a:lnTo>
                    <a:pt x="353567" y="94487"/>
                  </a:lnTo>
                  <a:lnTo>
                    <a:pt x="362712" y="112775"/>
                  </a:lnTo>
                  <a:lnTo>
                    <a:pt x="364235" y="117347"/>
                  </a:lnTo>
                  <a:lnTo>
                    <a:pt x="365760" y="120395"/>
                  </a:lnTo>
                  <a:lnTo>
                    <a:pt x="370332" y="134111"/>
                  </a:lnTo>
                  <a:lnTo>
                    <a:pt x="374903" y="152400"/>
                  </a:lnTo>
                  <a:lnTo>
                    <a:pt x="376555" y="164591"/>
                  </a:lnTo>
                  <a:lnTo>
                    <a:pt x="377951" y="181355"/>
                  </a:lnTo>
                  <a:lnTo>
                    <a:pt x="377951" y="195071"/>
                  </a:lnTo>
                  <a:lnTo>
                    <a:pt x="370332" y="242315"/>
                  </a:lnTo>
                  <a:lnTo>
                    <a:pt x="367283" y="249935"/>
                  </a:lnTo>
                  <a:lnTo>
                    <a:pt x="364235" y="259079"/>
                  </a:lnTo>
                  <a:lnTo>
                    <a:pt x="352044" y="283463"/>
                  </a:lnTo>
                  <a:lnTo>
                    <a:pt x="350519" y="284987"/>
                  </a:lnTo>
                  <a:lnTo>
                    <a:pt x="347471" y="291083"/>
                  </a:lnTo>
                  <a:lnTo>
                    <a:pt x="344424" y="294131"/>
                  </a:lnTo>
                  <a:lnTo>
                    <a:pt x="342900" y="297179"/>
                  </a:lnTo>
                  <a:lnTo>
                    <a:pt x="338328" y="301751"/>
                  </a:lnTo>
                  <a:lnTo>
                    <a:pt x="336803" y="304800"/>
                  </a:lnTo>
                  <a:lnTo>
                    <a:pt x="330708" y="310895"/>
                  </a:lnTo>
                  <a:lnTo>
                    <a:pt x="329183" y="313943"/>
                  </a:lnTo>
                  <a:lnTo>
                    <a:pt x="315467" y="327659"/>
                  </a:lnTo>
                  <a:lnTo>
                    <a:pt x="312419" y="327659"/>
                  </a:lnTo>
                  <a:lnTo>
                    <a:pt x="312419" y="329183"/>
                  </a:lnTo>
                  <a:lnTo>
                    <a:pt x="306324" y="335279"/>
                  </a:lnTo>
                  <a:lnTo>
                    <a:pt x="303276" y="335279"/>
                  </a:lnTo>
                  <a:lnTo>
                    <a:pt x="303276" y="336803"/>
                  </a:lnTo>
                  <a:lnTo>
                    <a:pt x="297180" y="342900"/>
                  </a:lnTo>
                  <a:lnTo>
                    <a:pt x="294132" y="342900"/>
                  </a:lnTo>
                  <a:lnTo>
                    <a:pt x="294132" y="344423"/>
                  </a:lnTo>
                  <a:lnTo>
                    <a:pt x="292608" y="345947"/>
                  </a:lnTo>
                  <a:lnTo>
                    <a:pt x="289560" y="345947"/>
                  </a:lnTo>
                  <a:lnTo>
                    <a:pt x="289560" y="347471"/>
                  </a:lnTo>
                  <a:lnTo>
                    <a:pt x="286512" y="347471"/>
                  </a:lnTo>
                  <a:lnTo>
                    <a:pt x="286512" y="348995"/>
                  </a:lnTo>
                  <a:lnTo>
                    <a:pt x="284987" y="350519"/>
                  </a:lnTo>
                  <a:lnTo>
                    <a:pt x="281940" y="350519"/>
                  </a:lnTo>
                  <a:lnTo>
                    <a:pt x="281940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1"/>
                  </a:lnTo>
                  <a:lnTo>
                    <a:pt x="274319" y="355091"/>
                  </a:lnTo>
                  <a:lnTo>
                    <a:pt x="274319" y="356615"/>
                  </a:lnTo>
                  <a:lnTo>
                    <a:pt x="269748" y="356615"/>
                  </a:lnTo>
                  <a:lnTo>
                    <a:pt x="269748" y="358139"/>
                  </a:lnTo>
                  <a:lnTo>
                    <a:pt x="266700" y="358139"/>
                  </a:lnTo>
                  <a:lnTo>
                    <a:pt x="266700" y="359663"/>
                  </a:lnTo>
                  <a:lnTo>
                    <a:pt x="263651" y="359663"/>
                  </a:lnTo>
                  <a:lnTo>
                    <a:pt x="263651" y="361187"/>
                  </a:lnTo>
                  <a:lnTo>
                    <a:pt x="260603" y="361187"/>
                  </a:lnTo>
                  <a:lnTo>
                    <a:pt x="260603" y="362711"/>
                  </a:lnTo>
                  <a:lnTo>
                    <a:pt x="256032" y="362711"/>
                  </a:lnTo>
                  <a:lnTo>
                    <a:pt x="256032" y="364235"/>
                  </a:lnTo>
                  <a:lnTo>
                    <a:pt x="252983" y="364235"/>
                  </a:lnTo>
                  <a:lnTo>
                    <a:pt x="252983" y="365759"/>
                  </a:lnTo>
                  <a:lnTo>
                    <a:pt x="248412" y="365759"/>
                  </a:lnTo>
                  <a:lnTo>
                    <a:pt x="248412" y="367283"/>
                  </a:lnTo>
                  <a:lnTo>
                    <a:pt x="243840" y="367283"/>
                  </a:lnTo>
                  <a:lnTo>
                    <a:pt x="243840" y="368807"/>
                  </a:lnTo>
                  <a:lnTo>
                    <a:pt x="237744" y="368807"/>
                  </a:lnTo>
                  <a:lnTo>
                    <a:pt x="237744" y="370331"/>
                  </a:lnTo>
                  <a:lnTo>
                    <a:pt x="233171" y="370331"/>
                  </a:lnTo>
                  <a:lnTo>
                    <a:pt x="233171" y="371855"/>
                  </a:lnTo>
                  <a:lnTo>
                    <a:pt x="227076" y="371855"/>
                  </a:lnTo>
                  <a:lnTo>
                    <a:pt x="227076" y="373379"/>
                  </a:lnTo>
                  <a:lnTo>
                    <a:pt x="217932" y="373379"/>
                  </a:lnTo>
                  <a:lnTo>
                    <a:pt x="217932" y="374903"/>
                  </a:lnTo>
                  <a:lnTo>
                    <a:pt x="205740" y="374903"/>
                  </a:lnTo>
                  <a:lnTo>
                    <a:pt x="205740" y="376427"/>
                  </a:lnTo>
                  <a:lnTo>
                    <a:pt x="190500" y="374903"/>
                  </a:lnTo>
                  <a:lnTo>
                    <a:pt x="170687" y="373379"/>
                  </a:lnTo>
                  <a:lnTo>
                    <a:pt x="160019" y="371855"/>
                  </a:lnTo>
                  <a:lnTo>
                    <a:pt x="150876" y="370331"/>
                  </a:lnTo>
                  <a:lnTo>
                    <a:pt x="132587" y="365759"/>
                  </a:lnTo>
                  <a:lnTo>
                    <a:pt x="129540" y="364235"/>
                  </a:lnTo>
                  <a:lnTo>
                    <a:pt x="115824" y="359663"/>
                  </a:lnTo>
                  <a:lnTo>
                    <a:pt x="97535" y="350519"/>
                  </a:lnTo>
                  <a:lnTo>
                    <a:pt x="96012" y="348995"/>
                  </a:lnTo>
                  <a:lnTo>
                    <a:pt x="89916" y="345947"/>
                  </a:lnTo>
                  <a:lnTo>
                    <a:pt x="88392" y="344423"/>
                  </a:lnTo>
                  <a:lnTo>
                    <a:pt x="85344" y="342900"/>
                  </a:lnTo>
                  <a:lnTo>
                    <a:pt x="83819" y="341375"/>
                  </a:lnTo>
                  <a:lnTo>
                    <a:pt x="80771" y="339851"/>
                  </a:lnTo>
                  <a:lnTo>
                    <a:pt x="76200" y="335279"/>
                  </a:lnTo>
                  <a:lnTo>
                    <a:pt x="73151" y="333755"/>
                  </a:lnTo>
                  <a:lnTo>
                    <a:pt x="67055" y="327659"/>
                  </a:lnTo>
                  <a:lnTo>
                    <a:pt x="64008" y="326135"/>
                  </a:lnTo>
                  <a:lnTo>
                    <a:pt x="59435" y="321563"/>
                  </a:lnTo>
                  <a:lnTo>
                    <a:pt x="56387" y="320039"/>
                  </a:lnTo>
                  <a:lnTo>
                    <a:pt x="54864" y="316991"/>
                  </a:lnTo>
                  <a:lnTo>
                    <a:pt x="48767" y="310895"/>
                  </a:lnTo>
                  <a:lnTo>
                    <a:pt x="47244" y="307847"/>
                  </a:lnTo>
                  <a:lnTo>
                    <a:pt x="41148" y="301751"/>
                  </a:lnTo>
                  <a:lnTo>
                    <a:pt x="39624" y="298703"/>
                  </a:lnTo>
                  <a:lnTo>
                    <a:pt x="35051" y="294131"/>
                  </a:lnTo>
                  <a:lnTo>
                    <a:pt x="33528" y="291083"/>
                  </a:lnTo>
                  <a:lnTo>
                    <a:pt x="32003" y="289559"/>
                  </a:lnTo>
                  <a:lnTo>
                    <a:pt x="30480" y="286511"/>
                  </a:lnTo>
                  <a:lnTo>
                    <a:pt x="28955" y="284987"/>
                  </a:lnTo>
                  <a:lnTo>
                    <a:pt x="25908" y="278891"/>
                  </a:lnTo>
                  <a:lnTo>
                    <a:pt x="24383" y="277367"/>
                  </a:lnTo>
                  <a:lnTo>
                    <a:pt x="19812" y="268223"/>
                  </a:lnTo>
                  <a:lnTo>
                    <a:pt x="18287" y="263651"/>
                  </a:lnTo>
                  <a:lnTo>
                    <a:pt x="15240" y="257555"/>
                  </a:lnTo>
                  <a:lnTo>
                    <a:pt x="13716" y="252983"/>
                  </a:lnTo>
                  <a:lnTo>
                    <a:pt x="12192" y="249935"/>
                  </a:lnTo>
                  <a:lnTo>
                    <a:pt x="10667" y="245363"/>
                  </a:lnTo>
                  <a:lnTo>
                    <a:pt x="9144" y="239267"/>
                  </a:lnTo>
                  <a:lnTo>
                    <a:pt x="7619" y="234695"/>
                  </a:lnTo>
                  <a:lnTo>
                    <a:pt x="6096" y="228600"/>
                  </a:lnTo>
                  <a:lnTo>
                    <a:pt x="4571" y="220979"/>
                  </a:lnTo>
                  <a:lnTo>
                    <a:pt x="3048" y="210311"/>
                  </a:lnTo>
                  <a:lnTo>
                    <a:pt x="1524" y="188975"/>
                  </a:lnTo>
                  <a:lnTo>
                    <a:pt x="0" y="188975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54475" y="3392995"/>
              <a:ext cx="167735" cy="154304"/>
            </a:xfrm>
            <a:prstGeom prst="rect">
              <a:avLst/>
            </a:prstGeom>
          </p:spPr>
        </p:pic>
      </p:grpSp>
      <p:grpSp>
        <p:nvGrpSpPr>
          <p:cNvPr id="215" name="object 215"/>
          <p:cNvGrpSpPr/>
          <p:nvPr/>
        </p:nvGrpSpPr>
        <p:grpSpPr>
          <a:xfrm>
            <a:off x="644651" y="3802379"/>
            <a:ext cx="378460" cy="378460"/>
            <a:chOff x="644651" y="3802379"/>
            <a:chExt cx="378460" cy="378460"/>
          </a:xfrm>
        </p:grpSpPr>
        <p:sp>
          <p:nvSpPr>
            <p:cNvPr id="216" name="object 216"/>
            <p:cNvSpPr/>
            <p:nvPr/>
          </p:nvSpPr>
          <p:spPr>
            <a:xfrm>
              <a:off x="644651" y="3802379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90500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5447"/>
                  </a:lnTo>
                  <a:lnTo>
                    <a:pt x="6096" y="147827"/>
                  </a:lnTo>
                  <a:lnTo>
                    <a:pt x="9144" y="135635"/>
                  </a:lnTo>
                  <a:lnTo>
                    <a:pt x="13716" y="121919"/>
                  </a:lnTo>
                  <a:lnTo>
                    <a:pt x="15240" y="118871"/>
                  </a:lnTo>
                  <a:lnTo>
                    <a:pt x="16764" y="114300"/>
                  </a:lnTo>
                  <a:lnTo>
                    <a:pt x="25908" y="96011"/>
                  </a:lnTo>
                  <a:lnTo>
                    <a:pt x="27432" y="94487"/>
                  </a:lnTo>
                  <a:lnTo>
                    <a:pt x="30480" y="88391"/>
                  </a:lnTo>
                  <a:lnTo>
                    <a:pt x="32003" y="86867"/>
                  </a:lnTo>
                  <a:lnTo>
                    <a:pt x="33528" y="83819"/>
                  </a:lnTo>
                  <a:lnTo>
                    <a:pt x="36576" y="80771"/>
                  </a:lnTo>
                  <a:lnTo>
                    <a:pt x="38100" y="77723"/>
                  </a:lnTo>
                  <a:lnTo>
                    <a:pt x="45719" y="70103"/>
                  </a:lnTo>
                  <a:lnTo>
                    <a:pt x="47244" y="67055"/>
                  </a:lnTo>
                  <a:lnTo>
                    <a:pt x="53340" y="60959"/>
                  </a:lnTo>
                  <a:lnTo>
                    <a:pt x="54864" y="57911"/>
                  </a:lnTo>
                  <a:lnTo>
                    <a:pt x="57912" y="54863"/>
                  </a:lnTo>
                  <a:lnTo>
                    <a:pt x="57912" y="53339"/>
                  </a:lnTo>
                  <a:lnTo>
                    <a:pt x="60960" y="53339"/>
                  </a:lnTo>
                  <a:lnTo>
                    <a:pt x="67055" y="47243"/>
                  </a:lnTo>
                  <a:lnTo>
                    <a:pt x="67055" y="45719"/>
                  </a:lnTo>
                  <a:lnTo>
                    <a:pt x="70103" y="45719"/>
                  </a:lnTo>
                  <a:lnTo>
                    <a:pt x="74676" y="41147"/>
                  </a:lnTo>
                  <a:lnTo>
                    <a:pt x="74676" y="39623"/>
                  </a:lnTo>
                  <a:lnTo>
                    <a:pt x="77724" y="39623"/>
                  </a:lnTo>
                  <a:lnTo>
                    <a:pt x="82296" y="35051"/>
                  </a:lnTo>
                  <a:lnTo>
                    <a:pt x="82296" y="33527"/>
                  </a:lnTo>
                  <a:lnTo>
                    <a:pt x="85344" y="33527"/>
                  </a:lnTo>
                  <a:lnTo>
                    <a:pt x="86867" y="32003"/>
                  </a:lnTo>
                  <a:lnTo>
                    <a:pt x="86867" y="30479"/>
                  </a:lnTo>
                  <a:lnTo>
                    <a:pt x="89916" y="30479"/>
                  </a:lnTo>
                  <a:lnTo>
                    <a:pt x="89916" y="28955"/>
                  </a:lnTo>
                  <a:lnTo>
                    <a:pt x="92964" y="28955"/>
                  </a:lnTo>
                  <a:lnTo>
                    <a:pt x="94487" y="27431"/>
                  </a:lnTo>
                  <a:lnTo>
                    <a:pt x="94487" y="25908"/>
                  </a:lnTo>
                  <a:lnTo>
                    <a:pt x="97535" y="25908"/>
                  </a:lnTo>
                  <a:lnTo>
                    <a:pt x="97535" y="24383"/>
                  </a:lnTo>
                  <a:lnTo>
                    <a:pt x="100583" y="24383"/>
                  </a:lnTo>
                  <a:lnTo>
                    <a:pt x="100583" y="22859"/>
                  </a:lnTo>
                  <a:lnTo>
                    <a:pt x="103632" y="22859"/>
                  </a:lnTo>
                  <a:lnTo>
                    <a:pt x="103632" y="21335"/>
                  </a:lnTo>
                  <a:lnTo>
                    <a:pt x="106680" y="21335"/>
                  </a:lnTo>
                  <a:lnTo>
                    <a:pt x="106680" y="19811"/>
                  </a:lnTo>
                  <a:lnTo>
                    <a:pt x="109728" y="19811"/>
                  </a:lnTo>
                  <a:lnTo>
                    <a:pt x="109728" y="18287"/>
                  </a:lnTo>
                  <a:lnTo>
                    <a:pt x="112776" y="18287"/>
                  </a:lnTo>
                  <a:lnTo>
                    <a:pt x="112776" y="16763"/>
                  </a:lnTo>
                  <a:lnTo>
                    <a:pt x="115824" y="16763"/>
                  </a:lnTo>
                  <a:lnTo>
                    <a:pt x="115824" y="15239"/>
                  </a:lnTo>
                  <a:lnTo>
                    <a:pt x="120396" y="15239"/>
                  </a:lnTo>
                  <a:lnTo>
                    <a:pt x="120396" y="13716"/>
                  </a:lnTo>
                  <a:lnTo>
                    <a:pt x="124967" y="13716"/>
                  </a:lnTo>
                  <a:lnTo>
                    <a:pt x="124967" y="12191"/>
                  </a:lnTo>
                  <a:lnTo>
                    <a:pt x="129540" y="12191"/>
                  </a:lnTo>
                  <a:lnTo>
                    <a:pt x="129540" y="10667"/>
                  </a:lnTo>
                  <a:lnTo>
                    <a:pt x="134112" y="10667"/>
                  </a:lnTo>
                  <a:lnTo>
                    <a:pt x="134112" y="9143"/>
                  </a:lnTo>
                  <a:lnTo>
                    <a:pt x="140208" y="9143"/>
                  </a:lnTo>
                  <a:lnTo>
                    <a:pt x="140208" y="7619"/>
                  </a:lnTo>
                  <a:lnTo>
                    <a:pt x="146303" y="7619"/>
                  </a:lnTo>
                  <a:lnTo>
                    <a:pt x="146303" y="6095"/>
                  </a:lnTo>
                  <a:lnTo>
                    <a:pt x="152400" y="6095"/>
                  </a:lnTo>
                  <a:lnTo>
                    <a:pt x="152400" y="4571"/>
                  </a:lnTo>
                  <a:lnTo>
                    <a:pt x="163067" y="4571"/>
                  </a:lnTo>
                  <a:lnTo>
                    <a:pt x="163067" y="3047"/>
                  </a:lnTo>
                  <a:lnTo>
                    <a:pt x="184403" y="3047"/>
                  </a:lnTo>
                  <a:lnTo>
                    <a:pt x="184403" y="1523"/>
                  </a:lnTo>
                  <a:lnTo>
                    <a:pt x="190500" y="1523"/>
                  </a:lnTo>
                  <a:lnTo>
                    <a:pt x="190500" y="0"/>
                  </a:lnTo>
                  <a:lnTo>
                    <a:pt x="193548" y="0"/>
                  </a:lnTo>
                  <a:lnTo>
                    <a:pt x="213360" y="1523"/>
                  </a:lnTo>
                  <a:lnTo>
                    <a:pt x="252983" y="10667"/>
                  </a:lnTo>
                  <a:lnTo>
                    <a:pt x="256032" y="12191"/>
                  </a:lnTo>
                  <a:lnTo>
                    <a:pt x="260603" y="13716"/>
                  </a:lnTo>
                  <a:lnTo>
                    <a:pt x="263651" y="15239"/>
                  </a:lnTo>
                  <a:lnTo>
                    <a:pt x="268224" y="16763"/>
                  </a:lnTo>
                  <a:lnTo>
                    <a:pt x="280416" y="22859"/>
                  </a:lnTo>
                  <a:lnTo>
                    <a:pt x="281940" y="24383"/>
                  </a:lnTo>
                  <a:lnTo>
                    <a:pt x="288035" y="27431"/>
                  </a:lnTo>
                  <a:lnTo>
                    <a:pt x="289560" y="28955"/>
                  </a:lnTo>
                  <a:lnTo>
                    <a:pt x="295655" y="32003"/>
                  </a:lnTo>
                  <a:lnTo>
                    <a:pt x="301751" y="38100"/>
                  </a:lnTo>
                  <a:lnTo>
                    <a:pt x="304800" y="39623"/>
                  </a:lnTo>
                  <a:lnTo>
                    <a:pt x="310896" y="45719"/>
                  </a:lnTo>
                  <a:lnTo>
                    <a:pt x="313944" y="47243"/>
                  </a:lnTo>
                  <a:lnTo>
                    <a:pt x="320040" y="53339"/>
                  </a:lnTo>
                  <a:lnTo>
                    <a:pt x="323087" y="54863"/>
                  </a:lnTo>
                  <a:lnTo>
                    <a:pt x="324612" y="57911"/>
                  </a:lnTo>
                  <a:lnTo>
                    <a:pt x="330708" y="64008"/>
                  </a:lnTo>
                  <a:lnTo>
                    <a:pt x="332232" y="67055"/>
                  </a:lnTo>
                  <a:lnTo>
                    <a:pt x="336803" y="71627"/>
                  </a:lnTo>
                  <a:lnTo>
                    <a:pt x="338328" y="74675"/>
                  </a:lnTo>
                  <a:lnTo>
                    <a:pt x="344424" y="80771"/>
                  </a:lnTo>
                  <a:lnTo>
                    <a:pt x="345948" y="83819"/>
                  </a:lnTo>
                  <a:lnTo>
                    <a:pt x="347471" y="85343"/>
                  </a:lnTo>
                  <a:lnTo>
                    <a:pt x="350519" y="91439"/>
                  </a:lnTo>
                  <a:lnTo>
                    <a:pt x="352044" y="92963"/>
                  </a:lnTo>
                  <a:lnTo>
                    <a:pt x="355092" y="99059"/>
                  </a:lnTo>
                  <a:lnTo>
                    <a:pt x="356616" y="100583"/>
                  </a:lnTo>
                  <a:lnTo>
                    <a:pt x="358140" y="105155"/>
                  </a:lnTo>
                  <a:lnTo>
                    <a:pt x="364235" y="117347"/>
                  </a:lnTo>
                  <a:lnTo>
                    <a:pt x="367283" y="126491"/>
                  </a:lnTo>
                  <a:lnTo>
                    <a:pt x="368808" y="129539"/>
                  </a:lnTo>
                  <a:lnTo>
                    <a:pt x="370332" y="134111"/>
                  </a:lnTo>
                  <a:lnTo>
                    <a:pt x="373380" y="146303"/>
                  </a:lnTo>
                  <a:lnTo>
                    <a:pt x="374903" y="153923"/>
                  </a:lnTo>
                  <a:lnTo>
                    <a:pt x="376428" y="164591"/>
                  </a:lnTo>
                  <a:lnTo>
                    <a:pt x="377951" y="181355"/>
                  </a:lnTo>
                  <a:lnTo>
                    <a:pt x="377951" y="196595"/>
                  </a:lnTo>
                  <a:lnTo>
                    <a:pt x="370332" y="242316"/>
                  </a:lnTo>
                  <a:lnTo>
                    <a:pt x="364235" y="259079"/>
                  </a:lnTo>
                  <a:lnTo>
                    <a:pt x="362712" y="263651"/>
                  </a:lnTo>
                  <a:lnTo>
                    <a:pt x="353567" y="281939"/>
                  </a:lnTo>
                  <a:lnTo>
                    <a:pt x="352044" y="283463"/>
                  </a:lnTo>
                  <a:lnTo>
                    <a:pt x="348996" y="289559"/>
                  </a:lnTo>
                  <a:lnTo>
                    <a:pt x="347471" y="291083"/>
                  </a:lnTo>
                  <a:lnTo>
                    <a:pt x="345948" y="294131"/>
                  </a:lnTo>
                  <a:lnTo>
                    <a:pt x="342900" y="297179"/>
                  </a:lnTo>
                  <a:lnTo>
                    <a:pt x="341376" y="300227"/>
                  </a:lnTo>
                  <a:lnTo>
                    <a:pt x="335280" y="306323"/>
                  </a:lnTo>
                  <a:lnTo>
                    <a:pt x="333755" y="309371"/>
                  </a:lnTo>
                  <a:lnTo>
                    <a:pt x="329183" y="313943"/>
                  </a:lnTo>
                  <a:lnTo>
                    <a:pt x="327660" y="316991"/>
                  </a:lnTo>
                  <a:lnTo>
                    <a:pt x="318516" y="326135"/>
                  </a:lnTo>
                  <a:lnTo>
                    <a:pt x="315467" y="326135"/>
                  </a:lnTo>
                  <a:lnTo>
                    <a:pt x="315467" y="327659"/>
                  </a:lnTo>
                  <a:lnTo>
                    <a:pt x="309371" y="333755"/>
                  </a:lnTo>
                  <a:lnTo>
                    <a:pt x="306324" y="333755"/>
                  </a:lnTo>
                  <a:lnTo>
                    <a:pt x="306324" y="335279"/>
                  </a:lnTo>
                  <a:lnTo>
                    <a:pt x="300228" y="341375"/>
                  </a:lnTo>
                  <a:lnTo>
                    <a:pt x="297180" y="341375"/>
                  </a:lnTo>
                  <a:lnTo>
                    <a:pt x="297180" y="342900"/>
                  </a:lnTo>
                  <a:lnTo>
                    <a:pt x="294132" y="345947"/>
                  </a:lnTo>
                  <a:lnTo>
                    <a:pt x="291083" y="345947"/>
                  </a:lnTo>
                  <a:lnTo>
                    <a:pt x="291083" y="347471"/>
                  </a:lnTo>
                  <a:lnTo>
                    <a:pt x="289560" y="348995"/>
                  </a:lnTo>
                  <a:lnTo>
                    <a:pt x="286512" y="348995"/>
                  </a:lnTo>
                  <a:lnTo>
                    <a:pt x="286512" y="350519"/>
                  </a:lnTo>
                  <a:lnTo>
                    <a:pt x="283464" y="350519"/>
                  </a:lnTo>
                  <a:lnTo>
                    <a:pt x="283464" y="352043"/>
                  </a:lnTo>
                  <a:lnTo>
                    <a:pt x="281940" y="353567"/>
                  </a:lnTo>
                  <a:lnTo>
                    <a:pt x="278892" y="353567"/>
                  </a:lnTo>
                  <a:lnTo>
                    <a:pt x="278892" y="355092"/>
                  </a:lnTo>
                  <a:lnTo>
                    <a:pt x="275844" y="355092"/>
                  </a:lnTo>
                  <a:lnTo>
                    <a:pt x="275844" y="356616"/>
                  </a:lnTo>
                  <a:lnTo>
                    <a:pt x="272796" y="356616"/>
                  </a:lnTo>
                  <a:lnTo>
                    <a:pt x="272796" y="358139"/>
                  </a:lnTo>
                  <a:lnTo>
                    <a:pt x="269748" y="358139"/>
                  </a:lnTo>
                  <a:lnTo>
                    <a:pt x="269748" y="359663"/>
                  </a:lnTo>
                  <a:lnTo>
                    <a:pt x="266700" y="359663"/>
                  </a:lnTo>
                  <a:lnTo>
                    <a:pt x="266700" y="361187"/>
                  </a:lnTo>
                  <a:lnTo>
                    <a:pt x="263651" y="361187"/>
                  </a:lnTo>
                  <a:lnTo>
                    <a:pt x="263651" y="362711"/>
                  </a:lnTo>
                  <a:lnTo>
                    <a:pt x="259080" y="362711"/>
                  </a:lnTo>
                  <a:lnTo>
                    <a:pt x="259080" y="364235"/>
                  </a:lnTo>
                  <a:lnTo>
                    <a:pt x="256032" y="364235"/>
                  </a:lnTo>
                  <a:lnTo>
                    <a:pt x="256032" y="365759"/>
                  </a:lnTo>
                  <a:lnTo>
                    <a:pt x="251460" y="365759"/>
                  </a:lnTo>
                  <a:lnTo>
                    <a:pt x="251460" y="367283"/>
                  </a:lnTo>
                  <a:lnTo>
                    <a:pt x="246887" y="367283"/>
                  </a:lnTo>
                  <a:lnTo>
                    <a:pt x="246887" y="368808"/>
                  </a:lnTo>
                  <a:lnTo>
                    <a:pt x="242316" y="368808"/>
                  </a:lnTo>
                  <a:lnTo>
                    <a:pt x="242316" y="370331"/>
                  </a:lnTo>
                  <a:lnTo>
                    <a:pt x="236219" y="370331"/>
                  </a:lnTo>
                  <a:lnTo>
                    <a:pt x="236219" y="371855"/>
                  </a:lnTo>
                  <a:lnTo>
                    <a:pt x="231648" y="371855"/>
                  </a:lnTo>
                  <a:lnTo>
                    <a:pt x="231648" y="373379"/>
                  </a:lnTo>
                  <a:lnTo>
                    <a:pt x="224028" y="373379"/>
                  </a:lnTo>
                  <a:lnTo>
                    <a:pt x="224028" y="374903"/>
                  </a:lnTo>
                  <a:lnTo>
                    <a:pt x="214883" y="374903"/>
                  </a:lnTo>
                  <a:lnTo>
                    <a:pt x="214883" y="376427"/>
                  </a:lnTo>
                  <a:lnTo>
                    <a:pt x="198119" y="376427"/>
                  </a:lnTo>
                  <a:lnTo>
                    <a:pt x="198119" y="377951"/>
                  </a:lnTo>
                  <a:lnTo>
                    <a:pt x="190500" y="376427"/>
                  </a:lnTo>
                  <a:lnTo>
                    <a:pt x="178308" y="374903"/>
                  </a:lnTo>
                  <a:lnTo>
                    <a:pt x="163067" y="373379"/>
                  </a:lnTo>
                  <a:lnTo>
                    <a:pt x="153924" y="371855"/>
                  </a:lnTo>
                  <a:lnTo>
                    <a:pt x="117348" y="361187"/>
                  </a:lnTo>
                  <a:lnTo>
                    <a:pt x="91440" y="347471"/>
                  </a:lnTo>
                  <a:lnTo>
                    <a:pt x="88392" y="345947"/>
                  </a:lnTo>
                  <a:lnTo>
                    <a:pt x="86867" y="344423"/>
                  </a:lnTo>
                  <a:lnTo>
                    <a:pt x="83819" y="342900"/>
                  </a:lnTo>
                  <a:lnTo>
                    <a:pt x="80771" y="339851"/>
                  </a:lnTo>
                  <a:lnTo>
                    <a:pt x="77724" y="338327"/>
                  </a:lnTo>
                  <a:lnTo>
                    <a:pt x="73151" y="333755"/>
                  </a:lnTo>
                  <a:lnTo>
                    <a:pt x="70103" y="332231"/>
                  </a:lnTo>
                  <a:lnTo>
                    <a:pt x="64008" y="326135"/>
                  </a:lnTo>
                  <a:lnTo>
                    <a:pt x="60960" y="324611"/>
                  </a:lnTo>
                  <a:lnTo>
                    <a:pt x="51816" y="315467"/>
                  </a:lnTo>
                  <a:lnTo>
                    <a:pt x="50292" y="312419"/>
                  </a:lnTo>
                  <a:lnTo>
                    <a:pt x="44196" y="306323"/>
                  </a:lnTo>
                  <a:lnTo>
                    <a:pt x="42671" y="303275"/>
                  </a:lnTo>
                  <a:lnTo>
                    <a:pt x="36576" y="297179"/>
                  </a:lnTo>
                  <a:lnTo>
                    <a:pt x="35051" y="294131"/>
                  </a:lnTo>
                  <a:lnTo>
                    <a:pt x="32003" y="291083"/>
                  </a:lnTo>
                  <a:lnTo>
                    <a:pt x="28955" y="284987"/>
                  </a:lnTo>
                  <a:lnTo>
                    <a:pt x="27432" y="283463"/>
                  </a:lnTo>
                  <a:lnTo>
                    <a:pt x="15240" y="259079"/>
                  </a:lnTo>
                  <a:lnTo>
                    <a:pt x="4571" y="220979"/>
                  </a:lnTo>
                  <a:lnTo>
                    <a:pt x="1524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54475" y="3913727"/>
              <a:ext cx="167735" cy="154304"/>
            </a:xfrm>
            <a:prstGeom prst="rect">
              <a:avLst/>
            </a:prstGeom>
          </p:spPr>
        </p:pic>
      </p:grpSp>
      <p:grpSp>
        <p:nvGrpSpPr>
          <p:cNvPr id="218" name="object 218"/>
          <p:cNvGrpSpPr/>
          <p:nvPr/>
        </p:nvGrpSpPr>
        <p:grpSpPr>
          <a:xfrm>
            <a:off x="644651" y="4323588"/>
            <a:ext cx="378460" cy="378460"/>
            <a:chOff x="644651" y="4323588"/>
            <a:chExt cx="378460" cy="378460"/>
          </a:xfrm>
        </p:grpSpPr>
        <p:sp>
          <p:nvSpPr>
            <p:cNvPr id="219" name="object 219"/>
            <p:cNvSpPr/>
            <p:nvPr/>
          </p:nvSpPr>
          <p:spPr>
            <a:xfrm>
              <a:off x="644651" y="4323588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90500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5447"/>
                  </a:lnTo>
                  <a:lnTo>
                    <a:pt x="6096" y="147827"/>
                  </a:lnTo>
                  <a:lnTo>
                    <a:pt x="10667" y="129539"/>
                  </a:lnTo>
                  <a:lnTo>
                    <a:pt x="12192" y="126491"/>
                  </a:lnTo>
                  <a:lnTo>
                    <a:pt x="15240" y="117347"/>
                  </a:lnTo>
                  <a:lnTo>
                    <a:pt x="27432" y="92963"/>
                  </a:lnTo>
                  <a:lnTo>
                    <a:pt x="28955" y="91439"/>
                  </a:lnTo>
                  <a:lnTo>
                    <a:pt x="32003" y="85343"/>
                  </a:lnTo>
                  <a:lnTo>
                    <a:pt x="35051" y="82295"/>
                  </a:lnTo>
                  <a:lnTo>
                    <a:pt x="36576" y="79247"/>
                  </a:lnTo>
                  <a:lnTo>
                    <a:pt x="42671" y="73151"/>
                  </a:lnTo>
                  <a:lnTo>
                    <a:pt x="44196" y="70103"/>
                  </a:lnTo>
                  <a:lnTo>
                    <a:pt x="50292" y="64008"/>
                  </a:lnTo>
                  <a:lnTo>
                    <a:pt x="51816" y="60959"/>
                  </a:lnTo>
                  <a:lnTo>
                    <a:pt x="60960" y="51815"/>
                  </a:lnTo>
                  <a:lnTo>
                    <a:pt x="60960" y="50291"/>
                  </a:lnTo>
                  <a:lnTo>
                    <a:pt x="64008" y="50291"/>
                  </a:lnTo>
                  <a:lnTo>
                    <a:pt x="68580" y="45719"/>
                  </a:lnTo>
                  <a:lnTo>
                    <a:pt x="68580" y="44195"/>
                  </a:lnTo>
                  <a:lnTo>
                    <a:pt x="71628" y="44195"/>
                  </a:lnTo>
                  <a:lnTo>
                    <a:pt x="77724" y="38100"/>
                  </a:lnTo>
                  <a:lnTo>
                    <a:pt x="77724" y="36575"/>
                  </a:lnTo>
                  <a:lnTo>
                    <a:pt x="80771" y="36575"/>
                  </a:lnTo>
                  <a:lnTo>
                    <a:pt x="83819" y="33527"/>
                  </a:lnTo>
                  <a:lnTo>
                    <a:pt x="83819" y="32003"/>
                  </a:lnTo>
                  <a:lnTo>
                    <a:pt x="86867" y="32003"/>
                  </a:lnTo>
                  <a:lnTo>
                    <a:pt x="88392" y="30479"/>
                  </a:lnTo>
                  <a:lnTo>
                    <a:pt x="88392" y="28955"/>
                  </a:lnTo>
                  <a:lnTo>
                    <a:pt x="91440" y="28955"/>
                  </a:lnTo>
                  <a:lnTo>
                    <a:pt x="91440" y="27431"/>
                  </a:lnTo>
                  <a:lnTo>
                    <a:pt x="94487" y="27431"/>
                  </a:lnTo>
                  <a:lnTo>
                    <a:pt x="94487" y="25908"/>
                  </a:lnTo>
                  <a:lnTo>
                    <a:pt x="97535" y="25908"/>
                  </a:lnTo>
                  <a:lnTo>
                    <a:pt x="99060" y="24383"/>
                  </a:lnTo>
                  <a:lnTo>
                    <a:pt x="99060" y="22859"/>
                  </a:lnTo>
                  <a:lnTo>
                    <a:pt x="102108" y="22859"/>
                  </a:lnTo>
                  <a:lnTo>
                    <a:pt x="102108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2776" y="18287"/>
                  </a:lnTo>
                  <a:lnTo>
                    <a:pt x="112776" y="16763"/>
                  </a:lnTo>
                  <a:lnTo>
                    <a:pt x="115824" y="16763"/>
                  </a:lnTo>
                  <a:lnTo>
                    <a:pt x="115824" y="15239"/>
                  </a:lnTo>
                  <a:lnTo>
                    <a:pt x="118871" y="15239"/>
                  </a:lnTo>
                  <a:lnTo>
                    <a:pt x="118871" y="13715"/>
                  </a:lnTo>
                  <a:lnTo>
                    <a:pt x="123444" y="13715"/>
                  </a:lnTo>
                  <a:lnTo>
                    <a:pt x="123444" y="12191"/>
                  </a:lnTo>
                  <a:lnTo>
                    <a:pt x="128016" y="12191"/>
                  </a:lnTo>
                  <a:lnTo>
                    <a:pt x="128016" y="10667"/>
                  </a:lnTo>
                  <a:lnTo>
                    <a:pt x="132587" y="10667"/>
                  </a:lnTo>
                  <a:lnTo>
                    <a:pt x="132587" y="9143"/>
                  </a:lnTo>
                  <a:lnTo>
                    <a:pt x="137160" y="9143"/>
                  </a:lnTo>
                  <a:lnTo>
                    <a:pt x="137160" y="7619"/>
                  </a:lnTo>
                  <a:lnTo>
                    <a:pt x="144780" y="7619"/>
                  </a:lnTo>
                  <a:lnTo>
                    <a:pt x="144780" y="6095"/>
                  </a:lnTo>
                  <a:lnTo>
                    <a:pt x="150876" y="6095"/>
                  </a:lnTo>
                  <a:lnTo>
                    <a:pt x="150876" y="4571"/>
                  </a:lnTo>
                  <a:lnTo>
                    <a:pt x="160019" y="4571"/>
                  </a:lnTo>
                  <a:lnTo>
                    <a:pt x="160019" y="3047"/>
                  </a:lnTo>
                  <a:lnTo>
                    <a:pt x="170687" y="3047"/>
                  </a:lnTo>
                  <a:lnTo>
                    <a:pt x="170687" y="1523"/>
                  </a:lnTo>
                  <a:lnTo>
                    <a:pt x="190500" y="1523"/>
                  </a:lnTo>
                  <a:lnTo>
                    <a:pt x="190500" y="0"/>
                  </a:lnTo>
                  <a:lnTo>
                    <a:pt x="202692" y="0"/>
                  </a:lnTo>
                  <a:lnTo>
                    <a:pt x="245364" y="7619"/>
                  </a:lnTo>
                  <a:lnTo>
                    <a:pt x="252983" y="10667"/>
                  </a:lnTo>
                  <a:lnTo>
                    <a:pt x="262128" y="13715"/>
                  </a:lnTo>
                  <a:lnTo>
                    <a:pt x="286512" y="25908"/>
                  </a:lnTo>
                  <a:lnTo>
                    <a:pt x="288035" y="27431"/>
                  </a:lnTo>
                  <a:lnTo>
                    <a:pt x="291083" y="28955"/>
                  </a:lnTo>
                  <a:lnTo>
                    <a:pt x="292608" y="30479"/>
                  </a:lnTo>
                  <a:lnTo>
                    <a:pt x="295655" y="32003"/>
                  </a:lnTo>
                  <a:lnTo>
                    <a:pt x="298703" y="35051"/>
                  </a:lnTo>
                  <a:lnTo>
                    <a:pt x="301751" y="36575"/>
                  </a:lnTo>
                  <a:lnTo>
                    <a:pt x="307848" y="42671"/>
                  </a:lnTo>
                  <a:lnTo>
                    <a:pt x="310896" y="44195"/>
                  </a:lnTo>
                  <a:lnTo>
                    <a:pt x="316992" y="50291"/>
                  </a:lnTo>
                  <a:lnTo>
                    <a:pt x="320040" y="51815"/>
                  </a:lnTo>
                  <a:lnTo>
                    <a:pt x="326135" y="57911"/>
                  </a:lnTo>
                  <a:lnTo>
                    <a:pt x="327660" y="60959"/>
                  </a:lnTo>
                  <a:lnTo>
                    <a:pt x="332232" y="65531"/>
                  </a:lnTo>
                  <a:lnTo>
                    <a:pt x="333755" y="68579"/>
                  </a:lnTo>
                  <a:lnTo>
                    <a:pt x="339851" y="74675"/>
                  </a:lnTo>
                  <a:lnTo>
                    <a:pt x="341376" y="77723"/>
                  </a:lnTo>
                  <a:lnTo>
                    <a:pt x="345948" y="82295"/>
                  </a:lnTo>
                  <a:lnTo>
                    <a:pt x="348996" y="88391"/>
                  </a:lnTo>
                  <a:lnTo>
                    <a:pt x="350519" y="89915"/>
                  </a:lnTo>
                  <a:lnTo>
                    <a:pt x="353567" y="96011"/>
                  </a:lnTo>
                  <a:lnTo>
                    <a:pt x="355092" y="97535"/>
                  </a:lnTo>
                  <a:lnTo>
                    <a:pt x="361187" y="109727"/>
                  </a:lnTo>
                  <a:lnTo>
                    <a:pt x="362712" y="114300"/>
                  </a:lnTo>
                  <a:lnTo>
                    <a:pt x="364235" y="117347"/>
                  </a:lnTo>
                  <a:lnTo>
                    <a:pt x="365760" y="121919"/>
                  </a:lnTo>
                  <a:lnTo>
                    <a:pt x="367283" y="124967"/>
                  </a:lnTo>
                  <a:lnTo>
                    <a:pt x="370332" y="134111"/>
                  </a:lnTo>
                  <a:lnTo>
                    <a:pt x="373380" y="146303"/>
                  </a:lnTo>
                  <a:lnTo>
                    <a:pt x="374903" y="153923"/>
                  </a:lnTo>
                  <a:lnTo>
                    <a:pt x="376428" y="163067"/>
                  </a:lnTo>
                  <a:lnTo>
                    <a:pt x="377951" y="181355"/>
                  </a:lnTo>
                  <a:lnTo>
                    <a:pt x="377951" y="195071"/>
                  </a:lnTo>
                  <a:lnTo>
                    <a:pt x="370332" y="242315"/>
                  </a:lnTo>
                  <a:lnTo>
                    <a:pt x="365760" y="254508"/>
                  </a:lnTo>
                  <a:lnTo>
                    <a:pt x="364235" y="259079"/>
                  </a:lnTo>
                  <a:lnTo>
                    <a:pt x="362712" y="262127"/>
                  </a:lnTo>
                  <a:lnTo>
                    <a:pt x="361187" y="266700"/>
                  </a:lnTo>
                  <a:lnTo>
                    <a:pt x="355092" y="278891"/>
                  </a:lnTo>
                  <a:lnTo>
                    <a:pt x="353567" y="280415"/>
                  </a:lnTo>
                  <a:lnTo>
                    <a:pt x="350519" y="286511"/>
                  </a:lnTo>
                  <a:lnTo>
                    <a:pt x="348996" y="288035"/>
                  </a:lnTo>
                  <a:lnTo>
                    <a:pt x="345948" y="294131"/>
                  </a:lnTo>
                  <a:lnTo>
                    <a:pt x="339851" y="300227"/>
                  </a:lnTo>
                  <a:lnTo>
                    <a:pt x="338328" y="303275"/>
                  </a:lnTo>
                  <a:lnTo>
                    <a:pt x="333755" y="307847"/>
                  </a:lnTo>
                  <a:lnTo>
                    <a:pt x="332232" y="310895"/>
                  </a:lnTo>
                  <a:lnTo>
                    <a:pt x="326135" y="316991"/>
                  </a:lnTo>
                  <a:lnTo>
                    <a:pt x="324612" y="320039"/>
                  </a:lnTo>
                  <a:lnTo>
                    <a:pt x="321564" y="323087"/>
                  </a:lnTo>
                  <a:lnTo>
                    <a:pt x="318516" y="323087"/>
                  </a:lnTo>
                  <a:lnTo>
                    <a:pt x="318516" y="324611"/>
                  </a:lnTo>
                  <a:lnTo>
                    <a:pt x="312419" y="330708"/>
                  </a:lnTo>
                  <a:lnTo>
                    <a:pt x="309371" y="330708"/>
                  </a:lnTo>
                  <a:lnTo>
                    <a:pt x="309371" y="332231"/>
                  </a:lnTo>
                  <a:lnTo>
                    <a:pt x="303276" y="338327"/>
                  </a:lnTo>
                  <a:lnTo>
                    <a:pt x="300228" y="338327"/>
                  </a:lnTo>
                  <a:lnTo>
                    <a:pt x="300228" y="339851"/>
                  </a:lnTo>
                  <a:lnTo>
                    <a:pt x="295655" y="344423"/>
                  </a:lnTo>
                  <a:lnTo>
                    <a:pt x="292608" y="344423"/>
                  </a:lnTo>
                  <a:lnTo>
                    <a:pt x="292608" y="345947"/>
                  </a:lnTo>
                  <a:lnTo>
                    <a:pt x="291083" y="347471"/>
                  </a:lnTo>
                  <a:lnTo>
                    <a:pt x="288035" y="347471"/>
                  </a:lnTo>
                  <a:lnTo>
                    <a:pt x="288035" y="348995"/>
                  </a:lnTo>
                  <a:lnTo>
                    <a:pt x="284987" y="348995"/>
                  </a:lnTo>
                  <a:lnTo>
                    <a:pt x="284987" y="350519"/>
                  </a:lnTo>
                  <a:lnTo>
                    <a:pt x="283464" y="352043"/>
                  </a:lnTo>
                  <a:lnTo>
                    <a:pt x="280416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5"/>
                  </a:lnTo>
                  <a:lnTo>
                    <a:pt x="271271" y="356615"/>
                  </a:lnTo>
                  <a:lnTo>
                    <a:pt x="271271" y="358139"/>
                  </a:lnTo>
                  <a:lnTo>
                    <a:pt x="268224" y="358139"/>
                  </a:lnTo>
                  <a:lnTo>
                    <a:pt x="268224" y="359663"/>
                  </a:lnTo>
                  <a:lnTo>
                    <a:pt x="265176" y="359663"/>
                  </a:lnTo>
                  <a:lnTo>
                    <a:pt x="265176" y="361187"/>
                  </a:lnTo>
                  <a:lnTo>
                    <a:pt x="262128" y="361187"/>
                  </a:lnTo>
                  <a:lnTo>
                    <a:pt x="262128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4508" y="364235"/>
                  </a:lnTo>
                  <a:lnTo>
                    <a:pt x="254508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4" y="367283"/>
                  </a:lnTo>
                  <a:lnTo>
                    <a:pt x="245364" y="368808"/>
                  </a:lnTo>
                  <a:lnTo>
                    <a:pt x="240792" y="368808"/>
                  </a:lnTo>
                  <a:lnTo>
                    <a:pt x="240792" y="370331"/>
                  </a:lnTo>
                  <a:lnTo>
                    <a:pt x="234696" y="370331"/>
                  </a:lnTo>
                  <a:lnTo>
                    <a:pt x="234696" y="371855"/>
                  </a:lnTo>
                  <a:lnTo>
                    <a:pt x="228600" y="371855"/>
                  </a:lnTo>
                  <a:lnTo>
                    <a:pt x="228600" y="373379"/>
                  </a:lnTo>
                  <a:lnTo>
                    <a:pt x="220980" y="373379"/>
                  </a:lnTo>
                  <a:lnTo>
                    <a:pt x="220980" y="374903"/>
                  </a:lnTo>
                  <a:lnTo>
                    <a:pt x="211835" y="374903"/>
                  </a:lnTo>
                  <a:lnTo>
                    <a:pt x="211835" y="376427"/>
                  </a:lnTo>
                  <a:lnTo>
                    <a:pt x="192024" y="376427"/>
                  </a:lnTo>
                  <a:lnTo>
                    <a:pt x="192024" y="377951"/>
                  </a:lnTo>
                  <a:lnTo>
                    <a:pt x="190500" y="376427"/>
                  </a:lnTo>
                  <a:lnTo>
                    <a:pt x="187451" y="374903"/>
                  </a:lnTo>
                  <a:lnTo>
                    <a:pt x="149351" y="370331"/>
                  </a:lnTo>
                  <a:lnTo>
                    <a:pt x="128016" y="364235"/>
                  </a:lnTo>
                  <a:lnTo>
                    <a:pt x="118871" y="361187"/>
                  </a:lnTo>
                  <a:lnTo>
                    <a:pt x="112776" y="358139"/>
                  </a:lnTo>
                  <a:lnTo>
                    <a:pt x="108203" y="356615"/>
                  </a:lnTo>
                  <a:lnTo>
                    <a:pt x="99060" y="352043"/>
                  </a:lnTo>
                  <a:lnTo>
                    <a:pt x="97535" y="350519"/>
                  </a:lnTo>
                  <a:lnTo>
                    <a:pt x="91440" y="347471"/>
                  </a:lnTo>
                  <a:lnTo>
                    <a:pt x="89916" y="345947"/>
                  </a:lnTo>
                  <a:lnTo>
                    <a:pt x="83819" y="342900"/>
                  </a:lnTo>
                  <a:lnTo>
                    <a:pt x="79248" y="338327"/>
                  </a:lnTo>
                  <a:lnTo>
                    <a:pt x="76200" y="336803"/>
                  </a:lnTo>
                  <a:lnTo>
                    <a:pt x="70103" y="330708"/>
                  </a:lnTo>
                  <a:lnTo>
                    <a:pt x="67055" y="329183"/>
                  </a:lnTo>
                  <a:lnTo>
                    <a:pt x="62483" y="324611"/>
                  </a:lnTo>
                  <a:lnTo>
                    <a:pt x="59435" y="323087"/>
                  </a:lnTo>
                  <a:lnTo>
                    <a:pt x="53340" y="316991"/>
                  </a:lnTo>
                  <a:lnTo>
                    <a:pt x="51816" y="313943"/>
                  </a:lnTo>
                  <a:lnTo>
                    <a:pt x="45719" y="307847"/>
                  </a:lnTo>
                  <a:lnTo>
                    <a:pt x="44196" y="304800"/>
                  </a:lnTo>
                  <a:lnTo>
                    <a:pt x="38100" y="298703"/>
                  </a:lnTo>
                  <a:lnTo>
                    <a:pt x="36576" y="295655"/>
                  </a:lnTo>
                  <a:lnTo>
                    <a:pt x="33528" y="292608"/>
                  </a:lnTo>
                  <a:lnTo>
                    <a:pt x="32003" y="289559"/>
                  </a:lnTo>
                  <a:lnTo>
                    <a:pt x="30480" y="288035"/>
                  </a:lnTo>
                  <a:lnTo>
                    <a:pt x="27432" y="281939"/>
                  </a:lnTo>
                  <a:lnTo>
                    <a:pt x="25908" y="280415"/>
                  </a:lnTo>
                  <a:lnTo>
                    <a:pt x="16764" y="262127"/>
                  </a:lnTo>
                  <a:lnTo>
                    <a:pt x="15240" y="257555"/>
                  </a:lnTo>
                  <a:lnTo>
                    <a:pt x="13716" y="254508"/>
                  </a:lnTo>
                  <a:lnTo>
                    <a:pt x="9144" y="240791"/>
                  </a:lnTo>
                  <a:lnTo>
                    <a:pt x="6096" y="228600"/>
                  </a:lnTo>
                  <a:lnTo>
                    <a:pt x="4571" y="220979"/>
                  </a:lnTo>
                  <a:lnTo>
                    <a:pt x="3048" y="211835"/>
                  </a:lnTo>
                  <a:lnTo>
                    <a:pt x="1524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54475" y="4434459"/>
              <a:ext cx="167735" cy="154304"/>
            </a:xfrm>
            <a:prstGeom prst="rect">
              <a:avLst/>
            </a:prstGeom>
          </p:spPr>
        </p:pic>
      </p:grpSp>
      <p:grpSp>
        <p:nvGrpSpPr>
          <p:cNvPr id="221" name="object 221"/>
          <p:cNvGrpSpPr/>
          <p:nvPr/>
        </p:nvGrpSpPr>
        <p:grpSpPr>
          <a:xfrm>
            <a:off x="644651" y="4844796"/>
            <a:ext cx="378460" cy="376555"/>
            <a:chOff x="644651" y="4844796"/>
            <a:chExt cx="378460" cy="376555"/>
          </a:xfrm>
        </p:grpSpPr>
        <p:sp>
          <p:nvSpPr>
            <p:cNvPr id="222" name="object 222"/>
            <p:cNvSpPr/>
            <p:nvPr/>
          </p:nvSpPr>
          <p:spPr>
            <a:xfrm>
              <a:off x="644651" y="4844796"/>
              <a:ext cx="378460" cy="376555"/>
            </a:xfrm>
            <a:custGeom>
              <a:avLst/>
              <a:gdLst/>
              <a:ahLst/>
              <a:cxnLst/>
              <a:rect l="l" t="t" r="r" b="b"/>
              <a:pathLst>
                <a:path w="378459" h="376554">
                  <a:moveTo>
                    <a:pt x="0" y="188975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3923"/>
                  </a:lnTo>
                  <a:lnTo>
                    <a:pt x="6096" y="146303"/>
                  </a:lnTo>
                  <a:lnTo>
                    <a:pt x="9144" y="134111"/>
                  </a:lnTo>
                  <a:lnTo>
                    <a:pt x="12192" y="124967"/>
                  </a:lnTo>
                  <a:lnTo>
                    <a:pt x="13716" y="121919"/>
                  </a:lnTo>
                  <a:lnTo>
                    <a:pt x="16764" y="112775"/>
                  </a:lnTo>
                  <a:lnTo>
                    <a:pt x="24383" y="97535"/>
                  </a:lnTo>
                  <a:lnTo>
                    <a:pt x="25908" y="96011"/>
                  </a:lnTo>
                  <a:lnTo>
                    <a:pt x="28955" y="89916"/>
                  </a:lnTo>
                  <a:lnTo>
                    <a:pt x="30480" y="88391"/>
                  </a:lnTo>
                  <a:lnTo>
                    <a:pt x="32003" y="85343"/>
                  </a:lnTo>
                  <a:lnTo>
                    <a:pt x="33528" y="83819"/>
                  </a:lnTo>
                  <a:lnTo>
                    <a:pt x="35051" y="80771"/>
                  </a:lnTo>
                  <a:lnTo>
                    <a:pt x="39624" y="76200"/>
                  </a:lnTo>
                  <a:lnTo>
                    <a:pt x="41148" y="73151"/>
                  </a:lnTo>
                  <a:lnTo>
                    <a:pt x="47244" y="67055"/>
                  </a:lnTo>
                  <a:lnTo>
                    <a:pt x="48767" y="64007"/>
                  </a:lnTo>
                  <a:lnTo>
                    <a:pt x="64008" y="48767"/>
                  </a:lnTo>
                  <a:lnTo>
                    <a:pt x="64008" y="47243"/>
                  </a:lnTo>
                  <a:lnTo>
                    <a:pt x="67055" y="47243"/>
                  </a:lnTo>
                  <a:lnTo>
                    <a:pt x="71628" y="42671"/>
                  </a:lnTo>
                  <a:lnTo>
                    <a:pt x="71628" y="41148"/>
                  </a:lnTo>
                  <a:lnTo>
                    <a:pt x="74676" y="41148"/>
                  </a:lnTo>
                  <a:lnTo>
                    <a:pt x="79248" y="36575"/>
                  </a:lnTo>
                  <a:lnTo>
                    <a:pt x="79248" y="35051"/>
                  </a:lnTo>
                  <a:lnTo>
                    <a:pt x="82296" y="35051"/>
                  </a:lnTo>
                  <a:lnTo>
                    <a:pt x="85344" y="32003"/>
                  </a:lnTo>
                  <a:lnTo>
                    <a:pt x="85344" y="30479"/>
                  </a:lnTo>
                  <a:lnTo>
                    <a:pt x="88392" y="30479"/>
                  </a:lnTo>
                  <a:lnTo>
                    <a:pt x="88392" y="28955"/>
                  </a:lnTo>
                  <a:lnTo>
                    <a:pt x="91440" y="28955"/>
                  </a:lnTo>
                  <a:lnTo>
                    <a:pt x="92964" y="27431"/>
                  </a:lnTo>
                  <a:lnTo>
                    <a:pt x="92964" y="25907"/>
                  </a:lnTo>
                  <a:lnTo>
                    <a:pt x="96012" y="25907"/>
                  </a:lnTo>
                  <a:lnTo>
                    <a:pt x="96012" y="24383"/>
                  </a:lnTo>
                  <a:lnTo>
                    <a:pt x="99060" y="24383"/>
                  </a:lnTo>
                  <a:lnTo>
                    <a:pt x="99060" y="22859"/>
                  </a:lnTo>
                  <a:lnTo>
                    <a:pt x="102108" y="22859"/>
                  </a:lnTo>
                  <a:lnTo>
                    <a:pt x="102108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39"/>
                  </a:lnTo>
                  <a:lnTo>
                    <a:pt x="117348" y="15239"/>
                  </a:lnTo>
                  <a:lnTo>
                    <a:pt x="117348" y="13715"/>
                  </a:lnTo>
                  <a:lnTo>
                    <a:pt x="121919" y="13715"/>
                  </a:lnTo>
                  <a:lnTo>
                    <a:pt x="121919" y="12191"/>
                  </a:lnTo>
                  <a:lnTo>
                    <a:pt x="126492" y="12191"/>
                  </a:lnTo>
                  <a:lnTo>
                    <a:pt x="126492" y="10667"/>
                  </a:lnTo>
                  <a:lnTo>
                    <a:pt x="131064" y="10667"/>
                  </a:lnTo>
                  <a:lnTo>
                    <a:pt x="131064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2" y="7619"/>
                  </a:lnTo>
                  <a:lnTo>
                    <a:pt x="141732" y="6095"/>
                  </a:lnTo>
                  <a:lnTo>
                    <a:pt x="147828" y="6095"/>
                  </a:lnTo>
                  <a:lnTo>
                    <a:pt x="147828" y="4571"/>
                  </a:lnTo>
                  <a:lnTo>
                    <a:pt x="156971" y="4571"/>
                  </a:lnTo>
                  <a:lnTo>
                    <a:pt x="156971" y="3047"/>
                  </a:lnTo>
                  <a:lnTo>
                    <a:pt x="167640" y="3047"/>
                  </a:lnTo>
                  <a:lnTo>
                    <a:pt x="167640" y="1523"/>
                  </a:lnTo>
                  <a:lnTo>
                    <a:pt x="190500" y="1523"/>
                  </a:lnTo>
                  <a:lnTo>
                    <a:pt x="190500" y="0"/>
                  </a:lnTo>
                  <a:lnTo>
                    <a:pt x="210312" y="0"/>
                  </a:lnTo>
                  <a:lnTo>
                    <a:pt x="220980" y="1523"/>
                  </a:lnTo>
                  <a:lnTo>
                    <a:pt x="228600" y="3047"/>
                  </a:lnTo>
                  <a:lnTo>
                    <a:pt x="246887" y="7619"/>
                  </a:lnTo>
                  <a:lnTo>
                    <a:pt x="251460" y="9143"/>
                  </a:lnTo>
                  <a:lnTo>
                    <a:pt x="254508" y="10667"/>
                  </a:lnTo>
                  <a:lnTo>
                    <a:pt x="263651" y="13715"/>
                  </a:lnTo>
                  <a:lnTo>
                    <a:pt x="281940" y="22859"/>
                  </a:lnTo>
                  <a:lnTo>
                    <a:pt x="283464" y="24383"/>
                  </a:lnTo>
                  <a:lnTo>
                    <a:pt x="289560" y="27431"/>
                  </a:lnTo>
                  <a:lnTo>
                    <a:pt x="291083" y="28955"/>
                  </a:lnTo>
                  <a:lnTo>
                    <a:pt x="294132" y="30479"/>
                  </a:lnTo>
                  <a:lnTo>
                    <a:pt x="295655" y="32003"/>
                  </a:lnTo>
                  <a:lnTo>
                    <a:pt x="298703" y="33527"/>
                  </a:lnTo>
                  <a:lnTo>
                    <a:pt x="304800" y="39623"/>
                  </a:lnTo>
                  <a:lnTo>
                    <a:pt x="307848" y="41148"/>
                  </a:lnTo>
                  <a:lnTo>
                    <a:pt x="313944" y="47243"/>
                  </a:lnTo>
                  <a:lnTo>
                    <a:pt x="316992" y="48767"/>
                  </a:lnTo>
                  <a:lnTo>
                    <a:pt x="327660" y="59435"/>
                  </a:lnTo>
                  <a:lnTo>
                    <a:pt x="329183" y="62483"/>
                  </a:lnTo>
                  <a:lnTo>
                    <a:pt x="335280" y="68580"/>
                  </a:lnTo>
                  <a:lnTo>
                    <a:pt x="336803" y="71627"/>
                  </a:lnTo>
                  <a:lnTo>
                    <a:pt x="341376" y="76200"/>
                  </a:lnTo>
                  <a:lnTo>
                    <a:pt x="342900" y="79248"/>
                  </a:lnTo>
                  <a:lnTo>
                    <a:pt x="345948" y="82296"/>
                  </a:lnTo>
                  <a:lnTo>
                    <a:pt x="347471" y="85343"/>
                  </a:lnTo>
                  <a:lnTo>
                    <a:pt x="348996" y="86867"/>
                  </a:lnTo>
                  <a:lnTo>
                    <a:pt x="352044" y="92964"/>
                  </a:lnTo>
                  <a:lnTo>
                    <a:pt x="353567" y="94487"/>
                  </a:lnTo>
                  <a:lnTo>
                    <a:pt x="362712" y="112775"/>
                  </a:lnTo>
                  <a:lnTo>
                    <a:pt x="364235" y="117348"/>
                  </a:lnTo>
                  <a:lnTo>
                    <a:pt x="365760" y="120396"/>
                  </a:lnTo>
                  <a:lnTo>
                    <a:pt x="370332" y="134111"/>
                  </a:lnTo>
                  <a:lnTo>
                    <a:pt x="374903" y="152400"/>
                  </a:lnTo>
                  <a:lnTo>
                    <a:pt x="376555" y="164591"/>
                  </a:lnTo>
                  <a:lnTo>
                    <a:pt x="377951" y="181355"/>
                  </a:lnTo>
                  <a:lnTo>
                    <a:pt x="377951" y="195071"/>
                  </a:lnTo>
                  <a:lnTo>
                    <a:pt x="370332" y="242316"/>
                  </a:lnTo>
                  <a:lnTo>
                    <a:pt x="367283" y="249935"/>
                  </a:lnTo>
                  <a:lnTo>
                    <a:pt x="364235" y="259080"/>
                  </a:lnTo>
                  <a:lnTo>
                    <a:pt x="358140" y="271271"/>
                  </a:lnTo>
                  <a:lnTo>
                    <a:pt x="356616" y="275843"/>
                  </a:lnTo>
                  <a:lnTo>
                    <a:pt x="355092" y="277367"/>
                  </a:lnTo>
                  <a:lnTo>
                    <a:pt x="352044" y="283464"/>
                  </a:lnTo>
                  <a:lnTo>
                    <a:pt x="350519" y="284987"/>
                  </a:lnTo>
                  <a:lnTo>
                    <a:pt x="347471" y="291083"/>
                  </a:lnTo>
                  <a:lnTo>
                    <a:pt x="345948" y="292607"/>
                  </a:lnTo>
                  <a:lnTo>
                    <a:pt x="344424" y="295655"/>
                  </a:lnTo>
                  <a:lnTo>
                    <a:pt x="338328" y="301751"/>
                  </a:lnTo>
                  <a:lnTo>
                    <a:pt x="336803" y="304800"/>
                  </a:lnTo>
                  <a:lnTo>
                    <a:pt x="330708" y="310896"/>
                  </a:lnTo>
                  <a:lnTo>
                    <a:pt x="329183" y="313943"/>
                  </a:lnTo>
                  <a:lnTo>
                    <a:pt x="315467" y="327659"/>
                  </a:lnTo>
                  <a:lnTo>
                    <a:pt x="312419" y="327659"/>
                  </a:lnTo>
                  <a:lnTo>
                    <a:pt x="312419" y="329183"/>
                  </a:lnTo>
                  <a:lnTo>
                    <a:pt x="306324" y="335280"/>
                  </a:lnTo>
                  <a:lnTo>
                    <a:pt x="303276" y="335280"/>
                  </a:lnTo>
                  <a:lnTo>
                    <a:pt x="303276" y="336803"/>
                  </a:lnTo>
                  <a:lnTo>
                    <a:pt x="297180" y="342900"/>
                  </a:lnTo>
                  <a:lnTo>
                    <a:pt x="294132" y="342900"/>
                  </a:lnTo>
                  <a:lnTo>
                    <a:pt x="294132" y="344423"/>
                  </a:lnTo>
                  <a:lnTo>
                    <a:pt x="292608" y="345948"/>
                  </a:lnTo>
                  <a:lnTo>
                    <a:pt x="289560" y="345948"/>
                  </a:lnTo>
                  <a:lnTo>
                    <a:pt x="289560" y="347471"/>
                  </a:lnTo>
                  <a:lnTo>
                    <a:pt x="288035" y="348996"/>
                  </a:lnTo>
                  <a:lnTo>
                    <a:pt x="284987" y="348996"/>
                  </a:lnTo>
                  <a:lnTo>
                    <a:pt x="284987" y="350519"/>
                  </a:lnTo>
                  <a:lnTo>
                    <a:pt x="281940" y="350519"/>
                  </a:lnTo>
                  <a:lnTo>
                    <a:pt x="281940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1"/>
                  </a:lnTo>
                  <a:lnTo>
                    <a:pt x="274319" y="355091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39"/>
                  </a:lnTo>
                  <a:lnTo>
                    <a:pt x="268224" y="358139"/>
                  </a:lnTo>
                  <a:lnTo>
                    <a:pt x="268224" y="359664"/>
                  </a:lnTo>
                  <a:lnTo>
                    <a:pt x="265176" y="359664"/>
                  </a:lnTo>
                  <a:lnTo>
                    <a:pt x="265176" y="361187"/>
                  </a:lnTo>
                  <a:lnTo>
                    <a:pt x="260603" y="361187"/>
                  </a:lnTo>
                  <a:lnTo>
                    <a:pt x="260603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2983" y="364235"/>
                  </a:lnTo>
                  <a:lnTo>
                    <a:pt x="252983" y="365759"/>
                  </a:lnTo>
                  <a:lnTo>
                    <a:pt x="248412" y="365759"/>
                  </a:lnTo>
                  <a:lnTo>
                    <a:pt x="248412" y="367283"/>
                  </a:lnTo>
                  <a:lnTo>
                    <a:pt x="243840" y="367283"/>
                  </a:lnTo>
                  <a:lnTo>
                    <a:pt x="243840" y="368807"/>
                  </a:lnTo>
                  <a:lnTo>
                    <a:pt x="239267" y="368807"/>
                  </a:lnTo>
                  <a:lnTo>
                    <a:pt x="239267" y="370332"/>
                  </a:lnTo>
                  <a:lnTo>
                    <a:pt x="233171" y="370332"/>
                  </a:lnTo>
                  <a:lnTo>
                    <a:pt x="233171" y="371855"/>
                  </a:lnTo>
                  <a:lnTo>
                    <a:pt x="227076" y="371855"/>
                  </a:lnTo>
                  <a:lnTo>
                    <a:pt x="227076" y="373380"/>
                  </a:lnTo>
                  <a:lnTo>
                    <a:pt x="217932" y="373380"/>
                  </a:lnTo>
                  <a:lnTo>
                    <a:pt x="217932" y="374903"/>
                  </a:lnTo>
                  <a:lnTo>
                    <a:pt x="207264" y="374903"/>
                  </a:lnTo>
                  <a:lnTo>
                    <a:pt x="207264" y="376427"/>
                  </a:lnTo>
                  <a:lnTo>
                    <a:pt x="190500" y="374903"/>
                  </a:lnTo>
                  <a:lnTo>
                    <a:pt x="169164" y="373380"/>
                  </a:lnTo>
                  <a:lnTo>
                    <a:pt x="150876" y="370332"/>
                  </a:lnTo>
                  <a:lnTo>
                    <a:pt x="132587" y="365759"/>
                  </a:lnTo>
                  <a:lnTo>
                    <a:pt x="129540" y="364235"/>
                  </a:lnTo>
                  <a:lnTo>
                    <a:pt x="115824" y="359664"/>
                  </a:lnTo>
                  <a:lnTo>
                    <a:pt x="97535" y="350519"/>
                  </a:lnTo>
                  <a:lnTo>
                    <a:pt x="96012" y="348996"/>
                  </a:lnTo>
                  <a:lnTo>
                    <a:pt x="89916" y="345948"/>
                  </a:lnTo>
                  <a:lnTo>
                    <a:pt x="88392" y="344423"/>
                  </a:lnTo>
                  <a:lnTo>
                    <a:pt x="85344" y="342900"/>
                  </a:lnTo>
                  <a:lnTo>
                    <a:pt x="83819" y="341375"/>
                  </a:lnTo>
                  <a:lnTo>
                    <a:pt x="80771" y="339851"/>
                  </a:lnTo>
                  <a:lnTo>
                    <a:pt x="76200" y="335280"/>
                  </a:lnTo>
                  <a:lnTo>
                    <a:pt x="73151" y="333755"/>
                  </a:lnTo>
                  <a:lnTo>
                    <a:pt x="67055" y="327659"/>
                  </a:lnTo>
                  <a:lnTo>
                    <a:pt x="64008" y="326135"/>
                  </a:lnTo>
                  <a:lnTo>
                    <a:pt x="59435" y="321564"/>
                  </a:lnTo>
                  <a:lnTo>
                    <a:pt x="56387" y="320039"/>
                  </a:lnTo>
                  <a:lnTo>
                    <a:pt x="54864" y="316991"/>
                  </a:lnTo>
                  <a:lnTo>
                    <a:pt x="48767" y="310896"/>
                  </a:lnTo>
                  <a:lnTo>
                    <a:pt x="47244" y="307848"/>
                  </a:lnTo>
                  <a:lnTo>
                    <a:pt x="41148" y="301751"/>
                  </a:lnTo>
                  <a:lnTo>
                    <a:pt x="39624" y="298703"/>
                  </a:lnTo>
                  <a:lnTo>
                    <a:pt x="33528" y="292607"/>
                  </a:lnTo>
                  <a:lnTo>
                    <a:pt x="30480" y="286511"/>
                  </a:lnTo>
                  <a:lnTo>
                    <a:pt x="28955" y="284987"/>
                  </a:lnTo>
                  <a:lnTo>
                    <a:pt x="25908" y="278891"/>
                  </a:lnTo>
                  <a:lnTo>
                    <a:pt x="24383" y="277367"/>
                  </a:lnTo>
                  <a:lnTo>
                    <a:pt x="16764" y="262127"/>
                  </a:lnTo>
                  <a:lnTo>
                    <a:pt x="13716" y="252983"/>
                  </a:lnTo>
                  <a:lnTo>
                    <a:pt x="12192" y="249935"/>
                  </a:lnTo>
                  <a:lnTo>
                    <a:pt x="9144" y="240791"/>
                  </a:lnTo>
                  <a:lnTo>
                    <a:pt x="6096" y="228600"/>
                  </a:lnTo>
                  <a:lnTo>
                    <a:pt x="4571" y="220980"/>
                  </a:lnTo>
                  <a:lnTo>
                    <a:pt x="3048" y="210311"/>
                  </a:lnTo>
                  <a:lnTo>
                    <a:pt x="1524" y="188975"/>
                  </a:lnTo>
                  <a:lnTo>
                    <a:pt x="0" y="188975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3" name="object 22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54475" y="4955190"/>
              <a:ext cx="167735" cy="154304"/>
            </a:xfrm>
            <a:prstGeom prst="rect">
              <a:avLst/>
            </a:prstGeom>
          </p:spPr>
        </p:pic>
      </p:grpSp>
      <p:grpSp>
        <p:nvGrpSpPr>
          <p:cNvPr id="224" name="object 224"/>
          <p:cNvGrpSpPr/>
          <p:nvPr/>
        </p:nvGrpSpPr>
        <p:grpSpPr>
          <a:xfrm>
            <a:off x="644651" y="5364479"/>
            <a:ext cx="378460" cy="378460"/>
            <a:chOff x="644651" y="5364479"/>
            <a:chExt cx="378460" cy="378460"/>
          </a:xfrm>
        </p:grpSpPr>
        <p:sp>
          <p:nvSpPr>
            <p:cNvPr id="225" name="object 225"/>
            <p:cNvSpPr/>
            <p:nvPr/>
          </p:nvSpPr>
          <p:spPr>
            <a:xfrm>
              <a:off x="644651" y="5364479"/>
              <a:ext cx="378460" cy="378460"/>
            </a:xfrm>
            <a:custGeom>
              <a:avLst/>
              <a:gdLst/>
              <a:ahLst/>
              <a:cxnLst/>
              <a:rect l="l" t="t" r="r" b="b"/>
              <a:pathLst>
                <a:path w="378459" h="378460">
                  <a:moveTo>
                    <a:pt x="0" y="190500"/>
                  </a:moveTo>
                  <a:lnTo>
                    <a:pt x="1524" y="185927"/>
                  </a:lnTo>
                  <a:lnTo>
                    <a:pt x="3048" y="164591"/>
                  </a:lnTo>
                  <a:lnTo>
                    <a:pt x="4571" y="155448"/>
                  </a:lnTo>
                  <a:lnTo>
                    <a:pt x="6096" y="147827"/>
                  </a:lnTo>
                  <a:lnTo>
                    <a:pt x="9144" y="135635"/>
                  </a:lnTo>
                  <a:lnTo>
                    <a:pt x="13716" y="121919"/>
                  </a:lnTo>
                  <a:lnTo>
                    <a:pt x="15240" y="118871"/>
                  </a:lnTo>
                  <a:lnTo>
                    <a:pt x="16764" y="114300"/>
                  </a:lnTo>
                  <a:lnTo>
                    <a:pt x="25908" y="96012"/>
                  </a:lnTo>
                  <a:lnTo>
                    <a:pt x="27432" y="94487"/>
                  </a:lnTo>
                  <a:lnTo>
                    <a:pt x="30480" y="88391"/>
                  </a:lnTo>
                  <a:lnTo>
                    <a:pt x="32003" y="86867"/>
                  </a:lnTo>
                  <a:lnTo>
                    <a:pt x="33528" y="83819"/>
                  </a:lnTo>
                  <a:lnTo>
                    <a:pt x="38100" y="79248"/>
                  </a:lnTo>
                  <a:lnTo>
                    <a:pt x="39624" y="76200"/>
                  </a:lnTo>
                  <a:lnTo>
                    <a:pt x="45719" y="70103"/>
                  </a:lnTo>
                  <a:lnTo>
                    <a:pt x="47244" y="67055"/>
                  </a:lnTo>
                  <a:lnTo>
                    <a:pt x="53340" y="60959"/>
                  </a:lnTo>
                  <a:lnTo>
                    <a:pt x="54864" y="57912"/>
                  </a:lnTo>
                  <a:lnTo>
                    <a:pt x="57912" y="54864"/>
                  </a:lnTo>
                  <a:lnTo>
                    <a:pt x="57912" y="53339"/>
                  </a:lnTo>
                  <a:lnTo>
                    <a:pt x="60960" y="53339"/>
                  </a:lnTo>
                  <a:lnTo>
                    <a:pt x="65532" y="48767"/>
                  </a:lnTo>
                  <a:lnTo>
                    <a:pt x="65532" y="47243"/>
                  </a:lnTo>
                  <a:lnTo>
                    <a:pt x="68580" y="47243"/>
                  </a:lnTo>
                  <a:lnTo>
                    <a:pt x="74676" y="41148"/>
                  </a:lnTo>
                  <a:lnTo>
                    <a:pt x="74676" y="39623"/>
                  </a:lnTo>
                  <a:lnTo>
                    <a:pt x="77724" y="39623"/>
                  </a:lnTo>
                  <a:lnTo>
                    <a:pt x="82296" y="35051"/>
                  </a:lnTo>
                  <a:lnTo>
                    <a:pt x="82296" y="33527"/>
                  </a:lnTo>
                  <a:lnTo>
                    <a:pt x="85344" y="33527"/>
                  </a:lnTo>
                  <a:lnTo>
                    <a:pt x="86867" y="32003"/>
                  </a:lnTo>
                  <a:lnTo>
                    <a:pt x="86867" y="30480"/>
                  </a:lnTo>
                  <a:lnTo>
                    <a:pt x="89916" y="30480"/>
                  </a:lnTo>
                  <a:lnTo>
                    <a:pt x="89916" y="28955"/>
                  </a:lnTo>
                  <a:lnTo>
                    <a:pt x="92964" y="28955"/>
                  </a:lnTo>
                  <a:lnTo>
                    <a:pt x="94487" y="27432"/>
                  </a:lnTo>
                  <a:lnTo>
                    <a:pt x="94487" y="25907"/>
                  </a:lnTo>
                  <a:lnTo>
                    <a:pt x="97535" y="25907"/>
                  </a:lnTo>
                  <a:lnTo>
                    <a:pt x="97535" y="24383"/>
                  </a:lnTo>
                  <a:lnTo>
                    <a:pt x="100583" y="24383"/>
                  </a:lnTo>
                  <a:lnTo>
                    <a:pt x="100583" y="22859"/>
                  </a:lnTo>
                  <a:lnTo>
                    <a:pt x="103632" y="22859"/>
                  </a:lnTo>
                  <a:lnTo>
                    <a:pt x="103632" y="21335"/>
                  </a:lnTo>
                  <a:lnTo>
                    <a:pt x="106680" y="21335"/>
                  </a:lnTo>
                  <a:lnTo>
                    <a:pt x="106680" y="19812"/>
                  </a:lnTo>
                  <a:lnTo>
                    <a:pt x="109728" y="19812"/>
                  </a:lnTo>
                  <a:lnTo>
                    <a:pt x="109728" y="18287"/>
                  </a:lnTo>
                  <a:lnTo>
                    <a:pt x="112776" y="18287"/>
                  </a:lnTo>
                  <a:lnTo>
                    <a:pt x="112776" y="16764"/>
                  </a:lnTo>
                  <a:lnTo>
                    <a:pt x="117348" y="16764"/>
                  </a:lnTo>
                  <a:lnTo>
                    <a:pt x="117348" y="15239"/>
                  </a:lnTo>
                  <a:lnTo>
                    <a:pt x="120396" y="15239"/>
                  </a:lnTo>
                  <a:lnTo>
                    <a:pt x="120396" y="13716"/>
                  </a:lnTo>
                  <a:lnTo>
                    <a:pt x="124967" y="13716"/>
                  </a:lnTo>
                  <a:lnTo>
                    <a:pt x="124967" y="12191"/>
                  </a:lnTo>
                  <a:lnTo>
                    <a:pt x="129540" y="12191"/>
                  </a:lnTo>
                  <a:lnTo>
                    <a:pt x="129540" y="10667"/>
                  </a:lnTo>
                  <a:lnTo>
                    <a:pt x="134112" y="10667"/>
                  </a:lnTo>
                  <a:lnTo>
                    <a:pt x="134112" y="9143"/>
                  </a:lnTo>
                  <a:lnTo>
                    <a:pt x="140208" y="9143"/>
                  </a:lnTo>
                  <a:lnTo>
                    <a:pt x="140208" y="7619"/>
                  </a:lnTo>
                  <a:lnTo>
                    <a:pt x="146303" y="7619"/>
                  </a:lnTo>
                  <a:lnTo>
                    <a:pt x="146303" y="6096"/>
                  </a:lnTo>
                  <a:lnTo>
                    <a:pt x="153924" y="6096"/>
                  </a:lnTo>
                  <a:lnTo>
                    <a:pt x="153924" y="4571"/>
                  </a:lnTo>
                  <a:lnTo>
                    <a:pt x="164592" y="4571"/>
                  </a:lnTo>
                  <a:lnTo>
                    <a:pt x="164592" y="3048"/>
                  </a:lnTo>
                  <a:lnTo>
                    <a:pt x="187451" y="3048"/>
                  </a:lnTo>
                  <a:lnTo>
                    <a:pt x="187451" y="1523"/>
                  </a:lnTo>
                  <a:lnTo>
                    <a:pt x="190500" y="1523"/>
                  </a:lnTo>
                  <a:lnTo>
                    <a:pt x="192024" y="0"/>
                  </a:lnTo>
                  <a:lnTo>
                    <a:pt x="213360" y="1523"/>
                  </a:lnTo>
                  <a:lnTo>
                    <a:pt x="224028" y="3048"/>
                  </a:lnTo>
                  <a:lnTo>
                    <a:pt x="231648" y="4571"/>
                  </a:lnTo>
                  <a:lnTo>
                    <a:pt x="236219" y="6096"/>
                  </a:lnTo>
                  <a:lnTo>
                    <a:pt x="248412" y="9143"/>
                  </a:lnTo>
                  <a:lnTo>
                    <a:pt x="251460" y="10667"/>
                  </a:lnTo>
                  <a:lnTo>
                    <a:pt x="260603" y="13716"/>
                  </a:lnTo>
                  <a:lnTo>
                    <a:pt x="269748" y="18287"/>
                  </a:lnTo>
                  <a:lnTo>
                    <a:pt x="274319" y="19812"/>
                  </a:lnTo>
                  <a:lnTo>
                    <a:pt x="280416" y="22859"/>
                  </a:lnTo>
                  <a:lnTo>
                    <a:pt x="281940" y="24383"/>
                  </a:lnTo>
                  <a:lnTo>
                    <a:pt x="288035" y="27432"/>
                  </a:lnTo>
                  <a:lnTo>
                    <a:pt x="289560" y="28955"/>
                  </a:lnTo>
                  <a:lnTo>
                    <a:pt x="295655" y="32003"/>
                  </a:lnTo>
                  <a:lnTo>
                    <a:pt x="301751" y="38100"/>
                  </a:lnTo>
                  <a:lnTo>
                    <a:pt x="304800" y="39623"/>
                  </a:lnTo>
                  <a:lnTo>
                    <a:pt x="310896" y="45719"/>
                  </a:lnTo>
                  <a:lnTo>
                    <a:pt x="313944" y="47243"/>
                  </a:lnTo>
                  <a:lnTo>
                    <a:pt x="320040" y="53339"/>
                  </a:lnTo>
                  <a:lnTo>
                    <a:pt x="323087" y="54864"/>
                  </a:lnTo>
                  <a:lnTo>
                    <a:pt x="324612" y="57912"/>
                  </a:lnTo>
                  <a:lnTo>
                    <a:pt x="330708" y="64007"/>
                  </a:lnTo>
                  <a:lnTo>
                    <a:pt x="332232" y="67055"/>
                  </a:lnTo>
                  <a:lnTo>
                    <a:pt x="336803" y="71627"/>
                  </a:lnTo>
                  <a:lnTo>
                    <a:pt x="338328" y="74675"/>
                  </a:lnTo>
                  <a:lnTo>
                    <a:pt x="344424" y="80771"/>
                  </a:lnTo>
                  <a:lnTo>
                    <a:pt x="345948" y="83819"/>
                  </a:lnTo>
                  <a:lnTo>
                    <a:pt x="347471" y="85343"/>
                  </a:lnTo>
                  <a:lnTo>
                    <a:pt x="350519" y="91439"/>
                  </a:lnTo>
                  <a:lnTo>
                    <a:pt x="352044" y="92964"/>
                  </a:lnTo>
                  <a:lnTo>
                    <a:pt x="370332" y="135635"/>
                  </a:lnTo>
                  <a:lnTo>
                    <a:pt x="377951" y="182880"/>
                  </a:lnTo>
                  <a:lnTo>
                    <a:pt x="377951" y="196596"/>
                  </a:lnTo>
                  <a:lnTo>
                    <a:pt x="376428" y="213359"/>
                  </a:lnTo>
                  <a:lnTo>
                    <a:pt x="374903" y="224027"/>
                  </a:lnTo>
                  <a:lnTo>
                    <a:pt x="373380" y="231648"/>
                  </a:lnTo>
                  <a:lnTo>
                    <a:pt x="371855" y="236219"/>
                  </a:lnTo>
                  <a:lnTo>
                    <a:pt x="370332" y="242316"/>
                  </a:lnTo>
                  <a:lnTo>
                    <a:pt x="364235" y="260603"/>
                  </a:lnTo>
                  <a:lnTo>
                    <a:pt x="353567" y="281939"/>
                  </a:lnTo>
                  <a:lnTo>
                    <a:pt x="352044" y="283464"/>
                  </a:lnTo>
                  <a:lnTo>
                    <a:pt x="348996" y="289559"/>
                  </a:lnTo>
                  <a:lnTo>
                    <a:pt x="347471" y="291083"/>
                  </a:lnTo>
                  <a:lnTo>
                    <a:pt x="345948" y="294132"/>
                  </a:lnTo>
                  <a:lnTo>
                    <a:pt x="342900" y="297180"/>
                  </a:lnTo>
                  <a:lnTo>
                    <a:pt x="341376" y="300227"/>
                  </a:lnTo>
                  <a:lnTo>
                    <a:pt x="336803" y="304800"/>
                  </a:lnTo>
                  <a:lnTo>
                    <a:pt x="335280" y="307848"/>
                  </a:lnTo>
                  <a:lnTo>
                    <a:pt x="329183" y="313943"/>
                  </a:lnTo>
                  <a:lnTo>
                    <a:pt x="327660" y="316991"/>
                  </a:lnTo>
                  <a:lnTo>
                    <a:pt x="318516" y="326135"/>
                  </a:lnTo>
                  <a:lnTo>
                    <a:pt x="315467" y="326135"/>
                  </a:lnTo>
                  <a:lnTo>
                    <a:pt x="315467" y="327659"/>
                  </a:lnTo>
                  <a:lnTo>
                    <a:pt x="309371" y="333755"/>
                  </a:lnTo>
                  <a:lnTo>
                    <a:pt x="306324" y="333755"/>
                  </a:lnTo>
                  <a:lnTo>
                    <a:pt x="306324" y="335280"/>
                  </a:lnTo>
                  <a:lnTo>
                    <a:pt x="300228" y="341375"/>
                  </a:lnTo>
                  <a:lnTo>
                    <a:pt x="297180" y="341375"/>
                  </a:lnTo>
                  <a:lnTo>
                    <a:pt x="297180" y="342900"/>
                  </a:lnTo>
                  <a:lnTo>
                    <a:pt x="294132" y="345948"/>
                  </a:lnTo>
                  <a:lnTo>
                    <a:pt x="291083" y="345948"/>
                  </a:lnTo>
                  <a:lnTo>
                    <a:pt x="291083" y="347471"/>
                  </a:lnTo>
                  <a:lnTo>
                    <a:pt x="289560" y="348996"/>
                  </a:lnTo>
                  <a:lnTo>
                    <a:pt x="286512" y="348996"/>
                  </a:lnTo>
                  <a:lnTo>
                    <a:pt x="286512" y="350519"/>
                  </a:lnTo>
                  <a:lnTo>
                    <a:pt x="283464" y="350519"/>
                  </a:lnTo>
                  <a:lnTo>
                    <a:pt x="283464" y="352043"/>
                  </a:lnTo>
                  <a:lnTo>
                    <a:pt x="281940" y="353567"/>
                  </a:lnTo>
                  <a:lnTo>
                    <a:pt x="278892" y="353567"/>
                  </a:lnTo>
                  <a:lnTo>
                    <a:pt x="278892" y="355091"/>
                  </a:lnTo>
                  <a:lnTo>
                    <a:pt x="275844" y="355091"/>
                  </a:lnTo>
                  <a:lnTo>
                    <a:pt x="275844" y="356616"/>
                  </a:lnTo>
                  <a:lnTo>
                    <a:pt x="272796" y="356616"/>
                  </a:lnTo>
                  <a:lnTo>
                    <a:pt x="272796" y="358139"/>
                  </a:lnTo>
                  <a:lnTo>
                    <a:pt x="269748" y="358139"/>
                  </a:lnTo>
                  <a:lnTo>
                    <a:pt x="269748" y="359664"/>
                  </a:lnTo>
                  <a:lnTo>
                    <a:pt x="266700" y="359664"/>
                  </a:lnTo>
                  <a:lnTo>
                    <a:pt x="266700" y="361187"/>
                  </a:lnTo>
                  <a:lnTo>
                    <a:pt x="263651" y="361187"/>
                  </a:lnTo>
                  <a:lnTo>
                    <a:pt x="263651" y="362712"/>
                  </a:lnTo>
                  <a:lnTo>
                    <a:pt x="259080" y="362712"/>
                  </a:lnTo>
                  <a:lnTo>
                    <a:pt x="259080" y="364235"/>
                  </a:lnTo>
                  <a:lnTo>
                    <a:pt x="256032" y="364235"/>
                  </a:lnTo>
                  <a:lnTo>
                    <a:pt x="256032" y="365759"/>
                  </a:lnTo>
                  <a:lnTo>
                    <a:pt x="251460" y="365759"/>
                  </a:lnTo>
                  <a:lnTo>
                    <a:pt x="251460" y="367283"/>
                  </a:lnTo>
                  <a:lnTo>
                    <a:pt x="246887" y="367283"/>
                  </a:lnTo>
                  <a:lnTo>
                    <a:pt x="246887" y="368807"/>
                  </a:lnTo>
                  <a:lnTo>
                    <a:pt x="242316" y="368807"/>
                  </a:lnTo>
                  <a:lnTo>
                    <a:pt x="242316" y="370332"/>
                  </a:lnTo>
                  <a:lnTo>
                    <a:pt x="236219" y="370332"/>
                  </a:lnTo>
                  <a:lnTo>
                    <a:pt x="236219" y="371855"/>
                  </a:lnTo>
                  <a:lnTo>
                    <a:pt x="231648" y="371855"/>
                  </a:lnTo>
                  <a:lnTo>
                    <a:pt x="231648" y="373380"/>
                  </a:lnTo>
                  <a:lnTo>
                    <a:pt x="224028" y="373380"/>
                  </a:lnTo>
                  <a:lnTo>
                    <a:pt x="224028" y="374903"/>
                  </a:lnTo>
                  <a:lnTo>
                    <a:pt x="214883" y="374903"/>
                  </a:lnTo>
                  <a:lnTo>
                    <a:pt x="214883" y="376427"/>
                  </a:lnTo>
                  <a:lnTo>
                    <a:pt x="199644" y="376427"/>
                  </a:lnTo>
                  <a:lnTo>
                    <a:pt x="199644" y="377951"/>
                  </a:lnTo>
                  <a:lnTo>
                    <a:pt x="190500" y="376427"/>
                  </a:lnTo>
                  <a:lnTo>
                    <a:pt x="163067" y="373380"/>
                  </a:lnTo>
                  <a:lnTo>
                    <a:pt x="152400" y="371855"/>
                  </a:lnTo>
                  <a:lnTo>
                    <a:pt x="134112" y="367283"/>
                  </a:lnTo>
                  <a:lnTo>
                    <a:pt x="129540" y="365759"/>
                  </a:lnTo>
                  <a:lnTo>
                    <a:pt x="126492" y="364235"/>
                  </a:lnTo>
                  <a:lnTo>
                    <a:pt x="117348" y="361187"/>
                  </a:lnTo>
                  <a:lnTo>
                    <a:pt x="92964" y="348996"/>
                  </a:lnTo>
                  <a:lnTo>
                    <a:pt x="91440" y="347471"/>
                  </a:lnTo>
                  <a:lnTo>
                    <a:pt x="85344" y="344423"/>
                  </a:lnTo>
                  <a:lnTo>
                    <a:pt x="82296" y="341375"/>
                  </a:lnTo>
                  <a:lnTo>
                    <a:pt x="79248" y="339851"/>
                  </a:lnTo>
                  <a:lnTo>
                    <a:pt x="73151" y="333755"/>
                  </a:lnTo>
                  <a:lnTo>
                    <a:pt x="70103" y="332232"/>
                  </a:lnTo>
                  <a:lnTo>
                    <a:pt x="65532" y="327659"/>
                  </a:lnTo>
                  <a:lnTo>
                    <a:pt x="62483" y="326135"/>
                  </a:lnTo>
                  <a:lnTo>
                    <a:pt x="51816" y="315467"/>
                  </a:lnTo>
                  <a:lnTo>
                    <a:pt x="50292" y="312419"/>
                  </a:lnTo>
                  <a:lnTo>
                    <a:pt x="42671" y="304800"/>
                  </a:lnTo>
                  <a:lnTo>
                    <a:pt x="41148" y="301751"/>
                  </a:lnTo>
                  <a:lnTo>
                    <a:pt x="35051" y="295655"/>
                  </a:lnTo>
                  <a:lnTo>
                    <a:pt x="33528" y="292607"/>
                  </a:lnTo>
                  <a:lnTo>
                    <a:pt x="32003" y="291083"/>
                  </a:lnTo>
                  <a:lnTo>
                    <a:pt x="28955" y="284987"/>
                  </a:lnTo>
                  <a:lnTo>
                    <a:pt x="27432" y="283464"/>
                  </a:lnTo>
                  <a:lnTo>
                    <a:pt x="15240" y="259080"/>
                  </a:lnTo>
                  <a:lnTo>
                    <a:pt x="12192" y="249935"/>
                  </a:lnTo>
                  <a:lnTo>
                    <a:pt x="10667" y="246887"/>
                  </a:lnTo>
                  <a:lnTo>
                    <a:pt x="6096" y="228600"/>
                  </a:lnTo>
                  <a:lnTo>
                    <a:pt x="4571" y="220980"/>
                  </a:lnTo>
                  <a:lnTo>
                    <a:pt x="3048" y="211835"/>
                  </a:lnTo>
                  <a:lnTo>
                    <a:pt x="1524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6" name="object 22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54475" y="5475922"/>
              <a:ext cx="167735" cy="154304"/>
            </a:xfrm>
            <a:prstGeom prst="rect">
              <a:avLst/>
            </a:prstGeom>
          </p:spPr>
        </p:pic>
      </p:grpSp>
      <p:pic>
        <p:nvPicPr>
          <p:cNvPr id="227" name="object 227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5818632" y="2895600"/>
            <a:ext cx="3736847" cy="3384803"/>
          </a:xfrm>
          <a:prstGeom prst="rect">
            <a:avLst/>
          </a:prstGeom>
        </p:spPr>
      </p:pic>
      <p:sp>
        <p:nvSpPr>
          <p:cNvPr id="228" name="object 228"/>
          <p:cNvSpPr/>
          <p:nvPr/>
        </p:nvSpPr>
        <p:spPr>
          <a:xfrm>
            <a:off x="8801761" y="1627631"/>
            <a:ext cx="464184" cy="421640"/>
          </a:xfrm>
          <a:custGeom>
            <a:avLst/>
            <a:gdLst/>
            <a:ahLst/>
            <a:cxnLst/>
            <a:rect l="l" t="t" r="r" b="b"/>
            <a:pathLst>
              <a:path w="464184" h="421639">
                <a:moveTo>
                  <a:pt x="463765" y="132880"/>
                </a:moveTo>
                <a:lnTo>
                  <a:pt x="461479" y="99783"/>
                </a:lnTo>
                <a:lnTo>
                  <a:pt x="454621" y="67411"/>
                </a:lnTo>
                <a:lnTo>
                  <a:pt x="443191" y="36474"/>
                </a:lnTo>
                <a:lnTo>
                  <a:pt x="427189" y="7721"/>
                </a:lnTo>
                <a:lnTo>
                  <a:pt x="424141" y="1524"/>
                </a:lnTo>
                <a:lnTo>
                  <a:pt x="416521" y="0"/>
                </a:lnTo>
                <a:lnTo>
                  <a:pt x="410425" y="3048"/>
                </a:lnTo>
                <a:lnTo>
                  <a:pt x="405853" y="7721"/>
                </a:lnTo>
                <a:lnTo>
                  <a:pt x="404329" y="15341"/>
                </a:lnTo>
                <a:lnTo>
                  <a:pt x="407377" y="19913"/>
                </a:lnTo>
                <a:lnTo>
                  <a:pt x="421627" y="46126"/>
                </a:lnTo>
                <a:lnTo>
                  <a:pt x="432142" y="74079"/>
                </a:lnTo>
                <a:lnTo>
                  <a:pt x="438670" y="103187"/>
                </a:lnTo>
                <a:lnTo>
                  <a:pt x="440905" y="132880"/>
                </a:lnTo>
                <a:lnTo>
                  <a:pt x="435343" y="180467"/>
                </a:lnTo>
                <a:lnTo>
                  <a:pt x="419493" y="224180"/>
                </a:lnTo>
                <a:lnTo>
                  <a:pt x="404329" y="247751"/>
                </a:lnTo>
                <a:lnTo>
                  <a:pt x="404329" y="310045"/>
                </a:lnTo>
                <a:lnTo>
                  <a:pt x="404329" y="320713"/>
                </a:lnTo>
                <a:lnTo>
                  <a:pt x="402805" y="325285"/>
                </a:lnTo>
                <a:lnTo>
                  <a:pt x="398233" y="328333"/>
                </a:lnTo>
                <a:lnTo>
                  <a:pt x="360006" y="357759"/>
                </a:lnTo>
                <a:lnTo>
                  <a:pt x="319087" y="379323"/>
                </a:lnTo>
                <a:lnTo>
                  <a:pt x="276161" y="392582"/>
                </a:lnTo>
                <a:lnTo>
                  <a:pt x="231927" y="397103"/>
                </a:lnTo>
                <a:lnTo>
                  <a:pt x="187464" y="392582"/>
                </a:lnTo>
                <a:lnTo>
                  <a:pt x="144018" y="379323"/>
                </a:lnTo>
                <a:lnTo>
                  <a:pt x="102565" y="357759"/>
                </a:lnTo>
                <a:lnTo>
                  <a:pt x="64096" y="328333"/>
                </a:lnTo>
                <a:lnTo>
                  <a:pt x="58953" y="315379"/>
                </a:lnTo>
                <a:lnTo>
                  <a:pt x="60032" y="308622"/>
                </a:lnTo>
                <a:lnTo>
                  <a:pt x="64096" y="302425"/>
                </a:lnTo>
                <a:lnTo>
                  <a:pt x="68021" y="297154"/>
                </a:lnTo>
                <a:lnTo>
                  <a:pt x="102247" y="325386"/>
                </a:lnTo>
                <a:lnTo>
                  <a:pt x="141643" y="346773"/>
                </a:lnTo>
                <a:lnTo>
                  <a:pt x="185191" y="360286"/>
                </a:lnTo>
                <a:lnTo>
                  <a:pt x="231927" y="364998"/>
                </a:lnTo>
                <a:lnTo>
                  <a:pt x="278676" y="360286"/>
                </a:lnTo>
                <a:lnTo>
                  <a:pt x="322211" y="346773"/>
                </a:lnTo>
                <a:lnTo>
                  <a:pt x="361581" y="325386"/>
                </a:lnTo>
                <a:lnTo>
                  <a:pt x="394246" y="298424"/>
                </a:lnTo>
                <a:lnTo>
                  <a:pt x="398233" y="302425"/>
                </a:lnTo>
                <a:lnTo>
                  <a:pt x="402805" y="305473"/>
                </a:lnTo>
                <a:lnTo>
                  <a:pt x="404329" y="310045"/>
                </a:lnTo>
                <a:lnTo>
                  <a:pt x="404329" y="247751"/>
                </a:lnTo>
                <a:lnTo>
                  <a:pt x="362216" y="294932"/>
                </a:lnTo>
                <a:lnTo>
                  <a:pt x="323392" y="319481"/>
                </a:lnTo>
                <a:lnTo>
                  <a:pt x="279527" y="335127"/>
                </a:lnTo>
                <a:lnTo>
                  <a:pt x="231927" y="340614"/>
                </a:lnTo>
                <a:lnTo>
                  <a:pt x="184416" y="335127"/>
                </a:lnTo>
                <a:lnTo>
                  <a:pt x="140779" y="319481"/>
                </a:lnTo>
                <a:lnTo>
                  <a:pt x="102260" y="294932"/>
                </a:lnTo>
                <a:lnTo>
                  <a:pt x="70116" y="262750"/>
                </a:lnTo>
                <a:lnTo>
                  <a:pt x="45593" y="224180"/>
                </a:lnTo>
                <a:lnTo>
                  <a:pt x="29972" y="180467"/>
                </a:lnTo>
                <a:lnTo>
                  <a:pt x="24472" y="132880"/>
                </a:lnTo>
                <a:lnTo>
                  <a:pt x="26479" y="103187"/>
                </a:lnTo>
                <a:lnTo>
                  <a:pt x="32473" y="74079"/>
                </a:lnTo>
                <a:lnTo>
                  <a:pt x="42481" y="46126"/>
                </a:lnTo>
                <a:lnTo>
                  <a:pt x="56476" y="19913"/>
                </a:lnTo>
                <a:lnTo>
                  <a:pt x="61048" y="15341"/>
                </a:lnTo>
                <a:lnTo>
                  <a:pt x="59524" y="7721"/>
                </a:lnTo>
                <a:lnTo>
                  <a:pt x="53428" y="3048"/>
                </a:lnTo>
                <a:lnTo>
                  <a:pt x="47332" y="0"/>
                </a:lnTo>
                <a:lnTo>
                  <a:pt x="41236" y="1524"/>
                </a:lnTo>
                <a:lnTo>
                  <a:pt x="20650" y="36474"/>
                </a:lnTo>
                <a:lnTo>
                  <a:pt x="2298" y="99783"/>
                </a:lnTo>
                <a:lnTo>
                  <a:pt x="0" y="132880"/>
                </a:lnTo>
                <a:lnTo>
                  <a:pt x="4711" y="179692"/>
                </a:lnTo>
                <a:lnTo>
                  <a:pt x="18224" y="223278"/>
                </a:lnTo>
                <a:lnTo>
                  <a:pt x="39611" y="262712"/>
                </a:lnTo>
                <a:lnTo>
                  <a:pt x="52730" y="278650"/>
                </a:lnTo>
                <a:lnTo>
                  <a:pt x="45808" y="285572"/>
                </a:lnTo>
                <a:lnTo>
                  <a:pt x="37503" y="300482"/>
                </a:lnTo>
                <a:lnTo>
                  <a:pt x="35331" y="316522"/>
                </a:lnTo>
                <a:lnTo>
                  <a:pt x="39166" y="331990"/>
                </a:lnTo>
                <a:lnTo>
                  <a:pt x="90995" y="377723"/>
                </a:lnTo>
                <a:lnTo>
                  <a:pt x="136398" y="401662"/>
                </a:lnTo>
                <a:lnTo>
                  <a:pt x="183794" y="416433"/>
                </a:lnTo>
                <a:lnTo>
                  <a:pt x="231927" y="421487"/>
                </a:lnTo>
                <a:lnTo>
                  <a:pt x="280073" y="416674"/>
                </a:lnTo>
                <a:lnTo>
                  <a:pt x="327469" y="402424"/>
                </a:lnTo>
                <a:lnTo>
                  <a:pt x="372872" y="379018"/>
                </a:lnTo>
                <a:lnTo>
                  <a:pt x="414997" y="346722"/>
                </a:lnTo>
                <a:lnTo>
                  <a:pt x="428713" y="316141"/>
                </a:lnTo>
                <a:lnTo>
                  <a:pt x="427863" y="307949"/>
                </a:lnTo>
                <a:lnTo>
                  <a:pt x="425284" y="299745"/>
                </a:lnTo>
                <a:lnTo>
                  <a:pt x="421005" y="292100"/>
                </a:lnTo>
                <a:lnTo>
                  <a:pt x="414997" y="285572"/>
                </a:lnTo>
                <a:lnTo>
                  <a:pt x="409702" y="280289"/>
                </a:lnTo>
                <a:lnTo>
                  <a:pt x="424192" y="262712"/>
                </a:lnTo>
                <a:lnTo>
                  <a:pt x="445566" y="223278"/>
                </a:lnTo>
                <a:lnTo>
                  <a:pt x="459066" y="179692"/>
                </a:lnTo>
                <a:lnTo>
                  <a:pt x="463765" y="13288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9" name="object 229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9404413" y="1719262"/>
            <a:ext cx="132683" cy="132873"/>
          </a:xfrm>
          <a:prstGeom prst="rect">
            <a:avLst/>
          </a:prstGeom>
        </p:spPr>
      </p:pic>
      <p:pic>
        <p:nvPicPr>
          <p:cNvPr id="230" name="object 230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9155715" y="1574196"/>
            <a:ext cx="79343" cy="79438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123" cstate="print"/>
          <a:stretch>
            <a:fillRect/>
          </a:stretch>
        </p:blipFill>
        <p:spPr>
          <a:xfrm>
            <a:off x="8827769" y="1574196"/>
            <a:ext cx="77819" cy="79438"/>
          </a:xfrm>
          <a:prstGeom prst="rect">
            <a:avLst/>
          </a:prstGeom>
        </p:spPr>
      </p:pic>
      <p:sp>
        <p:nvSpPr>
          <p:cNvPr id="232" name="object 232"/>
          <p:cNvSpPr/>
          <p:nvPr/>
        </p:nvSpPr>
        <p:spPr>
          <a:xfrm>
            <a:off x="9021508" y="1875091"/>
            <a:ext cx="461009" cy="392430"/>
          </a:xfrm>
          <a:custGeom>
            <a:avLst/>
            <a:gdLst/>
            <a:ahLst/>
            <a:cxnLst/>
            <a:rect l="l" t="t" r="r" b="b"/>
            <a:pathLst>
              <a:path w="461009" h="392430">
                <a:moveTo>
                  <a:pt x="0" y="264128"/>
                </a:moveTo>
                <a:lnTo>
                  <a:pt x="0" y="196977"/>
                </a:lnTo>
                <a:lnTo>
                  <a:pt x="6096" y="192405"/>
                </a:lnTo>
                <a:lnTo>
                  <a:pt x="18287" y="192405"/>
                </a:lnTo>
                <a:lnTo>
                  <a:pt x="24384" y="196977"/>
                </a:lnTo>
                <a:lnTo>
                  <a:pt x="24384" y="264128"/>
                </a:lnTo>
                <a:lnTo>
                  <a:pt x="32685" y="305060"/>
                </a:lnTo>
                <a:lnTo>
                  <a:pt x="55292" y="338554"/>
                </a:lnTo>
                <a:lnTo>
                  <a:pt x="88758" y="361171"/>
                </a:lnTo>
                <a:lnTo>
                  <a:pt x="129635" y="369474"/>
                </a:lnTo>
                <a:lnTo>
                  <a:pt x="332517" y="369474"/>
                </a:lnTo>
                <a:lnTo>
                  <a:pt x="373449" y="361171"/>
                </a:lnTo>
                <a:lnTo>
                  <a:pt x="406943" y="338554"/>
                </a:lnTo>
                <a:lnTo>
                  <a:pt x="429561" y="305060"/>
                </a:lnTo>
                <a:lnTo>
                  <a:pt x="437864" y="264128"/>
                </a:lnTo>
                <a:lnTo>
                  <a:pt x="437864" y="4571"/>
                </a:lnTo>
                <a:lnTo>
                  <a:pt x="442436" y="0"/>
                </a:lnTo>
                <a:lnTo>
                  <a:pt x="456152" y="0"/>
                </a:lnTo>
                <a:lnTo>
                  <a:pt x="460724" y="4571"/>
                </a:lnTo>
                <a:lnTo>
                  <a:pt x="460724" y="264128"/>
                </a:lnTo>
                <a:lnTo>
                  <a:pt x="450563" y="313830"/>
                </a:lnTo>
                <a:lnTo>
                  <a:pt x="422945" y="354639"/>
                </a:lnTo>
                <a:lnTo>
                  <a:pt x="382165" y="382268"/>
                </a:lnTo>
                <a:lnTo>
                  <a:pt x="332517" y="392430"/>
                </a:lnTo>
                <a:lnTo>
                  <a:pt x="129635" y="392430"/>
                </a:lnTo>
                <a:lnTo>
                  <a:pt x="79121" y="382268"/>
                </a:lnTo>
                <a:lnTo>
                  <a:pt x="37921" y="354639"/>
                </a:lnTo>
                <a:lnTo>
                  <a:pt x="10169" y="313830"/>
                </a:lnTo>
                <a:lnTo>
                  <a:pt x="0" y="26412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6" y="21991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9493" y="1620107"/>
            <a:ext cx="554355" cy="197485"/>
            <a:chOff x="519493" y="1620107"/>
            <a:chExt cx="554355" cy="197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493" y="1620107"/>
              <a:ext cx="353949" cy="1969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21536"/>
              <a:ext cx="166306" cy="195548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094803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3885" y="1621631"/>
            <a:ext cx="163258" cy="19545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650015" y="1617059"/>
            <a:ext cx="584835" cy="203200"/>
            <a:chOff x="1650015" y="1617059"/>
            <a:chExt cx="584835" cy="2032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0015" y="1617059"/>
              <a:ext cx="180022" cy="20307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1469" y="1617059"/>
              <a:ext cx="204406" cy="2030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83307" y="1618583"/>
              <a:ext cx="151066" cy="201549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257583" y="1618583"/>
            <a:ext cx="329565" cy="201930"/>
            <a:chOff x="2257583" y="1618583"/>
            <a:chExt cx="329565" cy="201930"/>
          </a:xfrm>
        </p:grpSpPr>
        <p:sp>
          <p:nvSpPr>
            <p:cNvPr id="13" name="object 13"/>
            <p:cNvSpPr/>
            <p:nvPr/>
          </p:nvSpPr>
          <p:spPr>
            <a:xfrm>
              <a:off x="2257577" y="1621738"/>
              <a:ext cx="158750" cy="195580"/>
            </a:xfrm>
            <a:custGeom>
              <a:avLst/>
              <a:gdLst/>
              <a:ahLst/>
              <a:cxnLst/>
              <a:rect l="l" t="t" r="r" b="b"/>
              <a:pathLst>
                <a:path w="158750" h="195580">
                  <a:moveTo>
                    <a:pt x="158750" y="0"/>
                  </a:moveTo>
                  <a:lnTo>
                    <a:pt x="97790" y="0"/>
                  </a:lnTo>
                  <a:lnTo>
                    <a:pt x="62230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62230" y="30480"/>
                  </a:lnTo>
                  <a:lnTo>
                    <a:pt x="62230" y="195351"/>
                  </a:lnTo>
                  <a:lnTo>
                    <a:pt x="97790" y="195351"/>
                  </a:lnTo>
                  <a:lnTo>
                    <a:pt x="97790" y="30480"/>
                  </a:lnTo>
                  <a:lnTo>
                    <a:pt x="158750" y="30480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35733" y="1618583"/>
              <a:ext cx="151066" cy="201549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01205" y="2545461"/>
            <a:ext cx="946150" cy="156210"/>
            <a:chOff x="501205" y="2545461"/>
            <a:chExt cx="946150" cy="156210"/>
          </a:xfrm>
        </p:grpSpPr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1205" y="2550128"/>
              <a:ext cx="323468" cy="15116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106" y="2583751"/>
              <a:ext cx="103727" cy="11449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7169" y="2545556"/>
              <a:ext cx="119062" cy="1557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17568" y="2585186"/>
              <a:ext cx="103727" cy="11610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48822" y="2545461"/>
              <a:ext cx="198310" cy="15582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541716" y="2545461"/>
            <a:ext cx="915669" cy="156210"/>
            <a:chOff x="1541716" y="2545461"/>
            <a:chExt cx="915669" cy="156210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41716" y="2551652"/>
              <a:ext cx="117443" cy="14658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79067" y="2583751"/>
              <a:ext cx="189166" cy="11753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92617" y="2583656"/>
              <a:ext cx="170878" cy="11458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092439" y="2545473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105" y="41236"/>
                  </a:moveTo>
                  <a:lnTo>
                    <a:pt x="0" y="41236"/>
                  </a:lnTo>
                  <a:lnTo>
                    <a:pt x="0" y="154203"/>
                  </a:lnTo>
                  <a:lnTo>
                    <a:pt x="32105" y="154203"/>
                  </a:lnTo>
                  <a:lnTo>
                    <a:pt x="32105" y="41236"/>
                  </a:lnTo>
                  <a:close/>
                </a:path>
                <a:path w="33655" h="154305">
                  <a:moveTo>
                    <a:pt x="33629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629" y="29044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53507" y="2586704"/>
              <a:ext cx="103727" cy="11458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86286" y="2583656"/>
              <a:ext cx="170878" cy="114585"/>
            </a:xfrm>
            <a:prstGeom prst="rect">
              <a:avLst/>
            </a:prstGeom>
          </p:spPr>
        </p:pic>
      </p:grpSp>
      <p:sp>
        <p:nvSpPr>
          <p:cNvPr id="28" name="object 28"/>
          <p:cNvSpPr/>
          <p:nvPr/>
        </p:nvSpPr>
        <p:spPr>
          <a:xfrm>
            <a:off x="2546603" y="2625851"/>
            <a:ext cx="59690" cy="18415"/>
          </a:xfrm>
          <a:custGeom>
            <a:avLst/>
            <a:gdLst/>
            <a:ahLst/>
            <a:cxnLst/>
            <a:rect l="l" t="t" r="r" b="b"/>
            <a:pathLst>
              <a:path w="59689" h="18414">
                <a:moveTo>
                  <a:pt x="0" y="18288"/>
                </a:moveTo>
                <a:lnTo>
                  <a:pt x="0" y="0"/>
                </a:lnTo>
                <a:lnTo>
                  <a:pt x="59435" y="0"/>
                </a:lnTo>
                <a:lnTo>
                  <a:pt x="59435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2693574" y="2539364"/>
            <a:ext cx="445770" cy="180340"/>
            <a:chOff x="2693574" y="2539364"/>
            <a:chExt cx="445770" cy="180340"/>
          </a:xfrm>
        </p:grpSpPr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693574" y="2539364"/>
              <a:ext cx="108299" cy="18021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821781" y="2550128"/>
              <a:ext cx="47625" cy="148590"/>
            </a:xfrm>
            <a:custGeom>
              <a:avLst/>
              <a:gdLst/>
              <a:ahLst/>
              <a:cxnLst/>
              <a:rect l="l" t="t" r="r" b="b"/>
              <a:pathLst>
                <a:path w="47625" h="148589">
                  <a:moveTo>
                    <a:pt x="0" y="13716"/>
                  </a:moveTo>
                  <a:lnTo>
                    <a:pt x="35052" y="0"/>
                  </a:lnTo>
                  <a:lnTo>
                    <a:pt x="47244" y="0"/>
                  </a:lnTo>
                  <a:lnTo>
                    <a:pt x="47244" y="148113"/>
                  </a:lnTo>
                  <a:lnTo>
                    <a:pt x="30480" y="148113"/>
                  </a:lnTo>
                  <a:lnTo>
                    <a:pt x="30480" y="18288"/>
                  </a:lnTo>
                  <a:lnTo>
                    <a:pt x="3048" y="25908"/>
                  </a:lnTo>
                  <a:lnTo>
                    <a:pt x="0" y="137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901124" y="2550128"/>
              <a:ext cx="111347" cy="15116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33808" y="2551652"/>
              <a:ext cx="105251" cy="149637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3226022" y="2545460"/>
            <a:ext cx="467359" cy="156210"/>
            <a:chOff x="3226022" y="2545460"/>
            <a:chExt cx="467359" cy="156210"/>
          </a:xfrm>
        </p:grpSpPr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26022" y="2588228"/>
              <a:ext cx="102298" cy="11306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48132" y="2588228"/>
              <a:ext cx="94583" cy="11306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71671" y="2588228"/>
              <a:ext cx="99155" cy="11306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596830" y="2545460"/>
              <a:ext cx="96107" cy="152781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3789045" y="2545460"/>
            <a:ext cx="643890" cy="156210"/>
            <a:chOff x="3789045" y="2545460"/>
            <a:chExt cx="643890" cy="156210"/>
          </a:xfrm>
        </p:grpSpPr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89045" y="2588228"/>
              <a:ext cx="164782" cy="11001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982783" y="2588228"/>
              <a:ext cx="112871" cy="11306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124705" y="2588323"/>
              <a:ext cx="94583" cy="10991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43673" y="2557748"/>
              <a:ext cx="67151" cy="14354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338256" y="2545460"/>
              <a:ext cx="94583" cy="152781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4527422" y="2548509"/>
            <a:ext cx="283845" cy="180340"/>
            <a:chOff x="4527422" y="2548509"/>
            <a:chExt cx="283845" cy="180340"/>
          </a:xfrm>
        </p:grpSpPr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527422" y="2548509"/>
              <a:ext cx="193833" cy="18021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751736" y="2588323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0" y="109918"/>
                  </a:moveTo>
                  <a:lnTo>
                    <a:pt x="0" y="1523"/>
                  </a:lnTo>
                  <a:lnTo>
                    <a:pt x="15239" y="1523"/>
                  </a:lnTo>
                  <a:lnTo>
                    <a:pt x="15239" y="30575"/>
                  </a:lnTo>
                  <a:lnTo>
                    <a:pt x="22574" y="17828"/>
                  </a:lnTo>
                  <a:lnTo>
                    <a:pt x="32765" y="7822"/>
                  </a:lnTo>
                  <a:lnTo>
                    <a:pt x="45243" y="1549"/>
                  </a:lnTo>
                  <a:lnTo>
                    <a:pt x="59435" y="0"/>
                  </a:lnTo>
                  <a:lnTo>
                    <a:pt x="59435" y="16763"/>
                  </a:lnTo>
                  <a:lnTo>
                    <a:pt x="57911" y="16763"/>
                  </a:lnTo>
                  <a:lnTo>
                    <a:pt x="41600" y="20137"/>
                  </a:lnTo>
                  <a:lnTo>
                    <a:pt x="28003" y="29968"/>
                  </a:lnTo>
                  <a:lnTo>
                    <a:pt x="18692" y="45816"/>
                  </a:lnTo>
                  <a:lnTo>
                    <a:pt x="15240" y="67246"/>
                  </a:lnTo>
                  <a:lnTo>
                    <a:pt x="15240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4898231" y="2545460"/>
            <a:ext cx="638175" cy="187960"/>
            <a:chOff x="4898231" y="2545460"/>
            <a:chExt cx="638175" cy="187960"/>
          </a:xfrm>
        </p:grpSpPr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98231" y="2545460"/>
              <a:ext cx="96107" cy="152781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027854" y="2548508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288" y="149644"/>
                  </a:lnTo>
                  <a:lnTo>
                    <a:pt x="18288" y="41249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076729" y="2588228"/>
              <a:ext cx="109823" cy="14506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223128" y="2545460"/>
              <a:ext cx="94583" cy="15278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345239" y="2588228"/>
              <a:ext cx="102203" cy="113061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5476398" y="2588323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0" y="109918"/>
                  </a:moveTo>
                  <a:lnTo>
                    <a:pt x="0" y="1523"/>
                  </a:lnTo>
                  <a:lnTo>
                    <a:pt x="15239" y="1523"/>
                  </a:lnTo>
                  <a:lnTo>
                    <a:pt x="15239" y="30575"/>
                  </a:lnTo>
                  <a:lnTo>
                    <a:pt x="23217" y="17828"/>
                  </a:lnTo>
                  <a:lnTo>
                    <a:pt x="33337" y="7822"/>
                  </a:lnTo>
                  <a:lnTo>
                    <a:pt x="45458" y="1549"/>
                  </a:lnTo>
                  <a:lnTo>
                    <a:pt x="59435" y="0"/>
                  </a:lnTo>
                  <a:lnTo>
                    <a:pt x="59435" y="16763"/>
                  </a:lnTo>
                  <a:lnTo>
                    <a:pt x="57911" y="16763"/>
                  </a:lnTo>
                  <a:lnTo>
                    <a:pt x="41600" y="20136"/>
                  </a:lnTo>
                  <a:lnTo>
                    <a:pt x="28003" y="29956"/>
                  </a:lnTo>
                  <a:lnTo>
                    <a:pt x="18692" y="45776"/>
                  </a:lnTo>
                  <a:lnTo>
                    <a:pt x="15240" y="67151"/>
                  </a:lnTo>
                  <a:lnTo>
                    <a:pt x="15240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5618321" y="2545461"/>
            <a:ext cx="1089660" cy="187960"/>
            <a:chOff x="5618321" y="2545461"/>
            <a:chExt cx="1089660" cy="187960"/>
          </a:xfrm>
        </p:grpSpPr>
        <p:pic>
          <p:nvPicPr>
            <p:cNvPr id="56" name="object 56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618321" y="2545461"/>
              <a:ext cx="108299" cy="15582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757100" y="2588228"/>
              <a:ext cx="102298" cy="1130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886831" y="2588228"/>
              <a:ext cx="109823" cy="14354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19609" y="2588228"/>
              <a:ext cx="102203" cy="11306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150768" y="2588323"/>
              <a:ext cx="94583" cy="10991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274308" y="2545461"/>
              <a:ext cx="108394" cy="155829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419278" y="2548610"/>
              <a:ext cx="18415" cy="151130"/>
            </a:xfrm>
            <a:custGeom>
              <a:avLst/>
              <a:gdLst/>
              <a:ahLst/>
              <a:cxnLst/>
              <a:rect l="l" t="t" r="r" b="b"/>
              <a:pathLst>
                <a:path w="18414" h="151130">
                  <a:moveTo>
                    <a:pt x="18288" y="41148"/>
                  </a:moveTo>
                  <a:lnTo>
                    <a:pt x="1524" y="41148"/>
                  </a:lnTo>
                  <a:lnTo>
                    <a:pt x="1524" y="151066"/>
                  </a:lnTo>
                  <a:lnTo>
                    <a:pt x="18288" y="151066"/>
                  </a:lnTo>
                  <a:lnTo>
                    <a:pt x="18288" y="41148"/>
                  </a:lnTo>
                  <a:close/>
                </a:path>
                <a:path w="18414" h="15113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474237" y="2588228"/>
              <a:ext cx="94583" cy="11001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97777" y="2588228"/>
              <a:ext cx="109823" cy="145065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6799230" y="2588228"/>
            <a:ext cx="236854" cy="113664"/>
            <a:chOff x="6799230" y="2588228"/>
            <a:chExt cx="236854" cy="113664"/>
          </a:xfrm>
        </p:grpSpPr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99230" y="2588323"/>
              <a:ext cx="112871" cy="11296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941057" y="2588228"/>
              <a:ext cx="94583" cy="110013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7122604" y="2588228"/>
            <a:ext cx="453390" cy="145415"/>
            <a:chOff x="7122604" y="2588228"/>
            <a:chExt cx="453390" cy="145415"/>
          </a:xfrm>
        </p:grpSpPr>
        <p:pic>
          <p:nvPicPr>
            <p:cNvPr id="69" name="object 6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122604" y="2588228"/>
              <a:ext cx="234886" cy="14506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385113" y="2589847"/>
              <a:ext cx="94583" cy="111442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516272" y="2588323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90" h="110489">
                  <a:moveTo>
                    <a:pt x="15335" y="67151"/>
                  </a:moveTo>
                  <a:lnTo>
                    <a:pt x="23312" y="1786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42338" y="20216"/>
                  </a:lnTo>
                  <a:lnTo>
                    <a:pt x="28289" y="30003"/>
                  </a:lnTo>
                  <a:lnTo>
                    <a:pt x="18811" y="45791"/>
                  </a:lnTo>
                  <a:lnTo>
                    <a:pt x="15335" y="67151"/>
                  </a:lnTo>
                  <a:close/>
                </a:path>
                <a:path w="59690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7664195" y="2548509"/>
            <a:ext cx="813435" cy="180340"/>
            <a:chOff x="7664195" y="2548509"/>
            <a:chExt cx="813435" cy="180340"/>
          </a:xfrm>
        </p:grpSpPr>
        <p:sp>
          <p:nvSpPr>
            <p:cNvPr id="73" name="object 73"/>
            <p:cNvSpPr/>
            <p:nvPr/>
          </p:nvSpPr>
          <p:spPr>
            <a:xfrm>
              <a:off x="7664183" y="2548610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5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5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19155" y="2588323"/>
              <a:ext cx="94583" cy="109918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841170" y="2588228"/>
              <a:ext cx="230314" cy="11306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100535" y="2588228"/>
              <a:ext cx="164782" cy="110013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292845" y="2548509"/>
              <a:ext cx="184594" cy="180212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496633" y="2985516"/>
            <a:ext cx="564515" cy="157480"/>
            <a:chOff x="496633" y="2985516"/>
            <a:chExt cx="564515" cy="157480"/>
          </a:xfrm>
        </p:grpSpPr>
        <p:pic>
          <p:nvPicPr>
            <p:cNvPr id="79" name="object 7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96633" y="2992945"/>
              <a:ext cx="254793" cy="14963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72763" y="3026473"/>
              <a:ext cx="103727" cy="114585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897915" y="2985528"/>
              <a:ext cx="163195" cy="154305"/>
            </a:xfrm>
            <a:custGeom>
              <a:avLst/>
              <a:gdLst/>
              <a:ahLst/>
              <a:cxnLst/>
              <a:rect l="l" t="t" r="r" b="b"/>
              <a:pathLst>
                <a:path w="163194" h="154305">
                  <a:moveTo>
                    <a:pt x="41148" y="7416"/>
                  </a:moveTo>
                  <a:lnTo>
                    <a:pt x="6096" y="7416"/>
                  </a:lnTo>
                  <a:lnTo>
                    <a:pt x="6096" y="40944"/>
                  </a:lnTo>
                  <a:lnTo>
                    <a:pt x="19812" y="40944"/>
                  </a:lnTo>
                  <a:lnTo>
                    <a:pt x="19291" y="49250"/>
                  </a:lnTo>
                  <a:lnTo>
                    <a:pt x="15621" y="55511"/>
                  </a:lnTo>
                  <a:lnTo>
                    <a:pt x="9093" y="59474"/>
                  </a:lnTo>
                  <a:lnTo>
                    <a:pt x="0" y="60858"/>
                  </a:lnTo>
                  <a:lnTo>
                    <a:pt x="1524" y="74574"/>
                  </a:lnTo>
                  <a:lnTo>
                    <a:pt x="18643" y="72453"/>
                  </a:lnTo>
                  <a:lnTo>
                    <a:pt x="31051" y="65608"/>
                  </a:lnTo>
                  <a:lnTo>
                    <a:pt x="38595" y="53314"/>
                  </a:lnTo>
                  <a:lnTo>
                    <a:pt x="41148" y="34848"/>
                  </a:lnTo>
                  <a:lnTo>
                    <a:pt x="41148" y="7416"/>
                  </a:lnTo>
                  <a:close/>
                </a:path>
                <a:path w="163194" h="154305">
                  <a:moveTo>
                    <a:pt x="100291" y="0"/>
                  </a:moveTo>
                  <a:lnTo>
                    <a:pt x="68287" y="0"/>
                  </a:lnTo>
                  <a:lnTo>
                    <a:pt x="68287" y="153924"/>
                  </a:lnTo>
                  <a:lnTo>
                    <a:pt x="100291" y="153924"/>
                  </a:lnTo>
                  <a:lnTo>
                    <a:pt x="100291" y="0"/>
                  </a:lnTo>
                  <a:close/>
                </a:path>
                <a:path w="163194" h="154305">
                  <a:moveTo>
                    <a:pt x="162775" y="0"/>
                  </a:moveTo>
                  <a:lnTo>
                    <a:pt x="130771" y="0"/>
                  </a:lnTo>
                  <a:lnTo>
                    <a:pt x="130771" y="153924"/>
                  </a:lnTo>
                  <a:lnTo>
                    <a:pt x="162775" y="153924"/>
                  </a:lnTo>
                  <a:lnTo>
                    <a:pt x="16277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2" name="object 82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154239" y="3024949"/>
            <a:ext cx="369188" cy="149732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1598104" y="3026575"/>
            <a:ext cx="103727" cy="114483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1791938" y="2986849"/>
            <a:ext cx="662305" cy="186690"/>
            <a:chOff x="1791938" y="2986849"/>
            <a:chExt cx="662305" cy="186690"/>
          </a:xfrm>
        </p:grpSpPr>
        <p:pic>
          <p:nvPicPr>
            <p:cNvPr id="85" name="object 8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791938" y="2986849"/>
              <a:ext cx="103727" cy="152685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1923097" y="29868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3528" y="39725"/>
                  </a:moveTo>
                  <a:lnTo>
                    <a:pt x="1524" y="39725"/>
                  </a:lnTo>
                  <a:lnTo>
                    <a:pt x="1524" y="152692"/>
                  </a:lnTo>
                  <a:lnTo>
                    <a:pt x="33528" y="152692"/>
                  </a:lnTo>
                  <a:lnTo>
                    <a:pt x="33528" y="39725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528" y="274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981104" y="3024949"/>
              <a:ext cx="117443" cy="148209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127599" y="2986849"/>
              <a:ext cx="103727" cy="152685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52662" y="3024949"/>
              <a:ext cx="111347" cy="117633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386964" y="3025044"/>
              <a:ext cx="67151" cy="114490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2537936" y="2986849"/>
            <a:ext cx="920115" cy="186690"/>
            <a:chOff x="2537936" y="2986849"/>
            <a:chExt cx="920115" cy="186690"/>
          </a:xfrm>
        </p:grpSpPr>
        <p:pic>
          <p:nvPicPr>
            <p:cNvPr id="92" name="object 9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37936" y="3025044"/>
              <a:ext cx="117443" cy="14811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679858" y="3024949"/>
              <a:ext cx="189166" cy="117633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91980" y="3024949"/>
              <a:ext cx="172307" cy="114585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3091802" y="29868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3528" y="39725"/>
                  </a:moveTo>
                  <a:lnTo>
                    <a:pt x="1524" y="39725"/>
                  </a:lnTo>
                  <a:lnTo>
                    <a:pt x="1524" y="152692"/>
                  </a:lnTo>
                  <a:lnTo>
                    <a:pt x="33528" y="152692"/>
                  </a:lnTo>
                  <a:lnTo>
                    <a:pt x="33528" y="39725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528" y="274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154394" y="3026473"/>
              <a:ext cx="102203" cy="11458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285553" y="3024949"/>
              <a:ext cx="172402" cy="114585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3547967" y="2985325"/>
            <a:ext cx="127000" cy="154305"/>
            <a:chOff x="3547967" y="2985325"/>
            <a:chExt cx="127000" cy="154305"/>
          </a:xfrm>
        </p:grpSpPr>
        <p:sp>
          <p:nvSpPr>
            <p:cNvPr id="99" name="object 99"/>
            <p:cNvSpPr/>
            <p:nvPr/>
          </p:nvSpPr>
          <p:spPr>
            <a:xfrm>
              <a:off x="3547961" y="29868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3528" y="39725"/>
                  </a:moveTo>
                  <a:lnTo>
                    <a:pt x="1524" y="39725"/>
                  </a:lnTo>
                  <a:lnTo>
                    <a:pt x="1524" y="152692"/>
                  </a:lnTo>
                  <a:lnTo>
                    <a:pt x="33528" y="152692"/>
                  </a:lnTo>
                  <a:lnTo>
                    <a:pt x="33528" y="39725"/>
                  </a:lnTo>
                  <a:close/>
                </a:path>
                <a:path w="33654" h="153035">
                  <a:moveTo>
                    <a:pt x="3352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528" y="274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02926" y="2985325"/>
              <a:ext cx="71723" cy="154209"/>
            </a:xfrm>
            <a:prstGeom prst="rect">
              <a:avLst/>
            </a:prstGeom>
          </p:spPr>
        </p:pic>
      </p:grpSp>
      <p:grpSp>
        <p:nvGrpSpPr>
          <p:cNvPr id="101" name="object 101"/>
          <p:cNvGrpSpPr/>
          <p:nvPr/>
        </p:nvGrpSpPr>
        <p:grpSpPr>
          <a:xfrm>
            <a:off x="3744753" y="3024949"/>
            <a:ext cx="467359" cy="149860"/>
            <a:chOff x="3744753" y="3024949"/>
            <a:chExt cx="467359" cy="149860"/>
          </a:xfrm>
        </p:grpSpPr>
        <p:pic>
          <p:nvPicPr>
            <p:cNvPr id="102" name="object 10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744753" y="3024949"/>
              <a:ext cx="245649" cy="149733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11739" y="3026473"/>
              <a:ext cx="103727" cy="114585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44517" y="3024949"/>
              <a:ext cx="67151" cy="114585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4295584" y="2986849"/>
            <a:ext cx="753745" cy="156210"/>
            <a:chOff x="4295584" y="2986849"/>
            <a:chExt cx="753745" cy="156210"/>
          </a:xfrm>
        </p:grpSpPr>
        <p:sp>
          <p:nvSpPr>
            <p:cNvPr id="106" name="object 106"/>
            <p:cNvSpPr/>
            <p:nvPr/>
          </p:nvSpPr>
          <p:spPr>
            <a:xfrm>
              <a:off x="4295572" y="29868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105" y="39725"/>
                  </a:moveTo>
                  <a:lnTo>
                    <a:pt x="0" y="39725"/>
                  </a:lnTo>
                  <a:lnTo>
                    <a:pt x="0" y="152692"/>
                  </a:lnTo>
                  <a:lnTo>
                    <a:pt x="32105" y="152692"/>
                  </a:lnTo>
                  <a:lnTo>
                    <a:pt x="32105" y="39725"/>
                  </a:lnTo>
                  <a:close/>
                </a:path>
                <a:path w="33654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358068" y="3024949"/>
              <a:ext cx="102298" cy="114585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483227" y="3024949"/>
              <a:ext cx="238029" cy="117633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744116" y="3024949"/>
              <a:ext cx="172307" cy="11458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937854" y="3024949"/>
              <a:ext cx="111347" cy="117633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5136165" y="2986849"/>
            <a:ext cx="145415" cy="154305"/>
            <a:chOff x="5136165" y="2986849"/>
            <a:chExt cx="145415" cy="154305"/>
          </a:xfrm>
        </p:grpSpPr>
        <p:sp>
          <p:nvSpPr>
            <p:cNvPr id="112" name="object 112"/>
            <p:cNvSpPr/>
            <p:nvPr/>
          </p:nvSpPr>
          <p:spPr>
            <a:xfrm>
              <a:off x="5136159" y="29868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092" y="39725"/>
                  </a:moveTo>
                  <a:lnTo>
                    <a:pt x="0" y="39725"/>
                  </a:lnTo>
                  <a:lnTo>
                    <a:pt x="0" y="152692"/>
                  </a:lnTo>
                  <a:lnTo>
                    <a:pt x="32092" y="152692"/>
                  </a:lnTo>
                  <a:lnTo>
                    <a:pt x="32092" y="39725"/>
                  </a:lnTo>
                  <a:close/>
                </a:path>
                <a:path w="33654" h="153035">
                  <a:moveTo>
                    <a:pt x="33616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16" y="27432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5189601" y="3024949"/>
              <a:ext cx="91535" cy="116064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5366575" y="3024949"/>
            <a:ext cx="528320" cy="118110"/>
            <a:chOff x="5366575" y="3024949"/>
            <a:chExt cx="528320" cy="118110"/>
          </a:xfrm>
        </p:grpSpPr>
        <p:pic>
          <p:nvPicPr>
            <p:cNvPr id="115" name="object 11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366575" y="3024949"/>
              <a:ext cx="172307" cy="114585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560314" y="3024949"/>
              <a:ext cx="122110" cy="117633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705284" y="3024949"/>
              <a:ext cx="189166" cy="117633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5973794" y="2999041"/>
            <a:ext cx="71723" cy="142017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6068377" y="2986849"/>
            <a:ext cx="419734" cy="154305"/>
            <a:chOff x="6068377" y="2986849"/>
            <a:chExt cx="419734" cy="154305"/>
          </a:xfrm>
        </p:grpSpPr>
        <p:pic>
          <p:nvPicPr>
            <p:cNvPr id="120" name="object 120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191916" y="3026523"/>
              <a:ext cx="103822" cy="114536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068377" y="2986849"/>
              <a:ext cx="103727" cy="15268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323171" y="3025044"/>
              <a:ext cx="103727" cy="114490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6454419" y="3026473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4" h="113030">
                  <a:moveTo>
                    <a:pt x="33528" y="79349"/>
                  </a:moveTo>
                  <a:lnTo>
                    <a:pt x="0" y="79349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49"/>
                  </a:lnTo>
                  <a:close/>
                </a:path>
                <a:path w="33654" h="113030">
                  <a:moveTo>
                    <a:pt x="33528" y="0"/>
                  </a:moveTo>
                  <a:lnTo>
                    <a:pt x="0" y="0"/>
                  </a:lnTo>
                  <a:lnTo>
                    <a:pt x="0" y="33629"/>
                  </a:lnTo>
                  <a:lnTo>
                    <a:pt x="33528" y="33629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4" name="object 124"/>
          <p:cNvSpPr/>
          <p:nvPr/>
        </p:nvSpPr>
        <p:spPr>
          <a:xfrm>
            <a:off x="640079" y="3475482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2099"/>
                </a:moveTo>
                <a:lnTo>
                  <a:pt x="0" y="30575"/>
                </a:lnTo>
                <a:lnTo>
                  <a:pt x="2643" y="18685"/>
                </a:lnTo>
                <a:lnTo>
                  <a:pt x="9715" y="8965"/>
                </a:lnTo>
                <a:lnTo>
                  <a:pt x="19931" y="2406"/>
                </a:lnTo>
                <a:lnTo>
                  <a:pt x="32004" y="0"/>
                </a:lnTo>
                <a:lnTo>
                  <a:pt x="43838" y="2406"/>
                </a:lnTo>
                <a:lnTo>
                  <a:pt x="53530" y="8965"/>
                </a:lnTo>
                <a:lnTo>
                  <a:pt x="60078" y="18685"/>
                </a:lnTo>
                <a:lnTo>
                  <a:pt x="62484" y="30575"/>
                </a:lnTo>
                <a:lnTo>
                  <a:pt x="62484" y="32099"/>
                </a:lnTo>
                <a:lnTo>
                  <a:pt x="60078" y="43934"/>
                </a:lnTo>
                <a:lnTo>
                  <a:pt x="53530" y="53625"/>
                </a:lnTo>
                <a:lnTo>
                  <a:pt x="43838" y="60174"/>
                </a:lnTo>
                <a:lnTo>
                  <a:pt x="32004" y="62579"/>
                </a:lnTo>
                <a:lnTo>
                  <a:pt x="19931" y="60174"/>
                </a:lnTo>
                <a:lnTo>
                  <a:pt x="9715" y="53625"/>
                </a:lnTo>
                <a:lnTo>
                  <a:pt x="2643" y="43934"/>
                </a:lnTo>
                <a:lnTo>
                  <a:pt x="0" y="3209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5" name="object 125"/>
          <p:cNvGrpSpPr/>
          <p:nvPr/>
        </p:nvGrpSpPr>
        <p:grpSpPr>
          <a:xfrm>
            <a:off x="820102" y="3422046"/>
            <a:ext cx="967740" cy="184785"/>
            <a:chOff x="820102" y="3422046"/>
            <a:chExt cx="967740" cy="184785"/>
          </a:xfrm>
        </p:grpSpPr>
        <p:pic>
          <p:nvPicPr>
            <p:cNvPr id="126" name="object 12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20102" y="3422046"/>
              <a:ext cx="106775" cy="178689"/>
            </a:xfrm>
            <a:prstGeom prst="rect">
              <a:avLst/>
            </a:prstGeom>
          </p:spPr>
        </p:pic>
        <p:sp>
          <p:nvSpPr>
            <p:cNvPr id="127" name="object 127"/>
            <p:cNvSpPr/>
            <p:nvPr/>
          </p:nvSpPr>
          <p:spPr>
            <a:xfrm>
              <a:off x="948213" y="3432714"/>
              <a:ext cx="47625" cy="148590"/>
            </a:xfrm>
            <a:custGeom>
              <a:avLst/>
              <a:gdLst/>
              <a:ahLst/>
              <a:cxnLst/>
              <a:rect l="l" t="t" r="r" b="b"/>
              <a:pathLst>
                <a:path w="47625" h="148589">
                  <a:moveTo>
                    <a:pt x="0" y="12192"/>
                  </a:moveTo>
                  <a:lnTo>
                    <a:pt x="35147" y="0"/>
                  </a:lnTo>
                  <a:lnTo>
                    <a:pt x="47339" y="0"/>
                  </a:lnTo>
                  <a:lnTo>
                    <a:pt x="47339" y="148113"/>
                  </a:lnTo>
                  <a:lnTo>
                    <a:pt x="30480" y="148113"/>
                  </a:lnTo>
                  <a:lnTo>
                    <a:pt x="30480" y="16764"/>
                  </a:lnTo>
                  <a:lnTo>
                    <a:pt x="3048" y="26003"/>
                  </a:lnTo>
                  <a:lnTo>
                    <a:pt x="0" y="121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029080" y="3431190"/>
              <a:ext cx="125158" cy="152685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180147" y="3431190"/>
              <a:ext cx="109823" cy="152685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1312830" y="3557968"/>
              <a:ext cx="24765" cy="48895"/>
            </a:xfrm>
            <a:custGeom>
              <a:avLst/>
              <a:gdLst/>
              <a:ahLst/>
              <a:cxnLst/>
              <a:rect l="l" t="t" r="r" b="b"/>
              <a:pathLst>
                <a:path w="24765" h="48895">
                  <a:moveTo>
                    <a:pt x="0" y="41148"/>
                  </a:moveTo>
                  <a:lnTo>
                    <a:pt x="9144" y="36576"/>
                  </a:lnTo>
                  <a:lnTo>
                    <a:pt x="13716" y="32004"/>
                  </a:lnTo>
                  <a:lnTo>
                    <a:pt x="13716" y="22860"/>
                  </a:lnTo>
                  <a:lnTo>
                    <a:pt x="6096" y="22860"/>
                  </a:lnTo>
                  <a:lnTo>
                    <a:pt x="6096" y="0"/>
                  </a:lnTo>
                  <a:lnTo>
                    <a:pt x="24479" y="0"/>
                  </a:lnTo>
                  <a:lnTo>
                    <a:pt x="24479" y="19812"/>
                  </a:lnTo>
                  <a:lnTo>
                    <a:pt x="23263" y="30780"/>
                  </a:lnTo>
                  <a:lnTo>
                    <a:pt x="19323" y="38909"/>
                  </a:lnTo>
                  <a:lnTo>
                    <a:pt x="12223" y="44752"/>
                  </a:lnTo>
                  <a:lnTo>
                    <a:pt x="1524" y="48863"/>
                  </a:lnTo>
                  <a:lnTo>
                    <a:pt x="0" y="411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363218" y="3431190"/>
              <a:ext cx="123539" cy="15268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512760" y="3431190"/>
              <a:ext cx="123539" cy="152685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662207" y="3431190"/>
              <a:ext cx="125158" cy="152685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1877377" y="3426618"/>
            <a:ext cx="206375" cy="183515"/>
            <a:chOff x="1877377" y="3426618"/>
            <a:chExt cx="206375" cy="183515"/>
          </a:xfrm>
        </p:grpSpPr>
        <p:pic>
          <p:nvPicPr>
            <p:cNvPr id="135" name="object 135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877377" y="3431190"/>
              <a:ext cx="64103" cy="178688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1971954" y="343119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65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65" y="149542"/>
                  </a:lnTo>
                  <a:lnTo>
                    <a:pt x="16865" y="41148"/>
                  </a:lnTo>
                  <a:close/>
                </a:path>
                <a:path w="18414" h="149860">
                  <a:moveTo>
                    <a:pt x="18389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89" y="16764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17680" y="3426618"/>
              <a:ext cx="65627" cy="154209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2156555" y="3469385"/>
            <a:ext cx="357505" cy="145415"/>
            <a:chOff x="2156555" y="3469385"/>
            <a:chExt cx="357505" cy="145415"/>
          </a:xfrm>
        </p:grpSpPr>
        <p:pic>
          <p:nvPicPr>
            <p:cNvPr id="139" name="object 13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56555" y="3469385"/>
              <a:ext cx="234886" cy="145065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418968" y="3472433"/>
              <a:ext cx="94583" cy="109918"/>
            </a:xfrm>
            <a:prstGeom prst="rect">
              <a:avLst/>
            </a:prstGeom>
          </p:spPr>
        </p:pic>
      </p:grpSp>
      <p:grpSp>
        <p:nvGrpSpPr>
          <p:cNvPr id="141" name="object 141"/>
          <p:cNvGrpSpPr/>
          <p:nvPr/>
        </p:nvGrpSpPr>
        <p:grpSpPr>
          <a:xfrm>
            <a:off x="2603468" y="3425952"/>
            <a:ext cx="292100" cy="158115"/>
            <a:chOff x="2603468" y="3425952"/>
            <a:chExt cx="292100" cy="158115"/>
          </a:xfrm>
        </p:grpSpPr>
        <p:pic>
          <p:nvPicPr>
            <p:cNvPr id="142" name="object 14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603468" y="3426618"/>
              <a:ext cx="105251" cy="154209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2744723" y="342595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4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792729" y="3469386"/>
              <a:ext cx="102298" cy="114490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2978943" y="3469385"/>
            <a:ext cx="224790" cy="113030"/>
            <a:chOff x="2978943" y="3469385"/>
            <a:chExt cx="224790" cy="113030"/>
          </a:xfrm>
        </p:grpSpPr>
        <p:pic>
          <p:nvPicPr>
            <p:cNvPr id="146" name="object 14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978943" y="3470909"/>
              <a:ext cx="94583" cy="11144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108578" y="3469385"/>
              <a:ext cx="94583" cy="111442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3300793" y="3425952"/>
            <a:ext cx="965200" cy="156845"/>
            <a:chOff x="3300793" y="3425952"/>
            <a:chExt cx="965200" cy="156845"/>
          </a:xfrm>
        </p:grpSpPr>
        <p:sp>
          <p:nvSpPr>
            <p:cNvPr id="149" name="object 149"/>
            <p:cNvSpPr/>
            <p:nvPr/>
          </p:nvSpPr>
          <p:spPr>
            <a:xfrm>
              <a:off x="3300780" y="343119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65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65" y="149542"/>
                  </a:lnTo>
                  <a:lnTo>
                    <a:pt x="16865" y="41148"/>
                  </a:lnTo>
                  <a:close/>
                </a:path>
                <a:path w="18414" h="149860">
                  <a:moveTo>
                    <a:pt x="18389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89" y="16764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355752" y="3469386"/>
              <a:ext cx="94583" cy="11144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477767" y="3426618"/>
              <a:ext cx="109918" cy="155733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3624262" y="343119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52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52" y="149542"/>
                  </a:lnTo>
                  <a:lnTo>
                    <a:pt x="16852" y="41148"/>
                  </a:lnTo>
                  <a:close/>
                </a:path>
                <a:path w="18414" h="149860">
                  <a:moveTo>
                    <a:pt x="18376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76" y="16764"/>
                  </a:lnTo>
                  <a:lnTo>
                    <a:pt x="183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668458" y="3472434"/>
              <a:ext cx="108394" cy="108394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3802748" y="343119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65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65" y="149542"/>
                  </a:lnTo>
                  <a:lnTo>
                    <a:pt x="16865" y="41148"/>
                  </a:lnTo>
                  <a:close/>
                </a:path>
                <a:path w="18414" h="149860">
                  <a:moveTo>
                    <a:pt x="18389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89" y="16764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851624" y="3426714"/>
              <a:ext cx="109823" cy="155638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995070" y="3472434"/>
              <a:ext cx="94583" cy="109918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118609" y="3470910"/>
              <a:ext cx="94583" cy="111442"/>
            </a:xfrm>
            <a:prstGeom prst="rect">
              <a:avLst/>
            </a:prstGeom>
          </p:spPr>
        </p:pic>
        <p:sp>
          <p:nvSpPr>
            <p:cNvPr id="158" name="object 158"/>
            <p:cNvSpPr/>
            <p:nvPr/>
          </p:nvSpPr>
          <p:spPr>
            <a:xfrm>
              <a:off x="4248911" y="342595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9" name="object 159"/>
          <p:cNvGrpSpPr/>
          <p:nvPr/>
        </p:nvGrpSpPr>
        <p:grpSpPr>
          <a:xfrm>
            <a:off x="4356544" y="3438810"/>
            <a:ext cx="309880" cy="144145"/>
            <a:chOff x="4356544" y="3438810"/>
            <a:chExt cx="309880" cy="144145"/>
          </a:xfrm>
        </p:grpSpPr>
        <p:pic>
          <p:nvPicPr>
            <p:cNvPr id="160" name="object 160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441983" y="3470909"/>
              <a:ext cx="96107" cy="111442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356544" y="3438810"/>
              <a:ext cx="65627" cy="143541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562570" y="3472433"/>
              <a:ext cx="103727" cy="108394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4754784" y="3438810"/>
            <a:ext cx="598170" cy="145415"/>
            <a:chOff x="4754784" y="3438810"/>
            <a:chExt cx="598170" cy="145415"/>
          </a:xfrm>
        </p:grpSpPr>
        <p:pic>
          <p:nvPicPr>
            <p:cNvPr id="164" name="object 16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754784" y="3438810"/>
              <a:ext cx="260889" cy="14506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043106" y="3472433"/>
              <a:ext cx="94583" cy="109918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5174360" y="3470909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0" y="109918"/>
                  </a:moveTo>
                  <a:lnTo>
                    <a:pt x="0" y="1523"/>
                  </a:lnTo>
                  <a:lnTo>
                    <a:pt x="15335" y="1523"/>
                  </a:lnTo>
                  <a:lnTo>
                    <a:pt x="15335" y="29051"/>
                  </a:lnTo>
                  <a:lnTo>
                    <a:pt x="22669" y="17225"/>
                  </a:lnTo>
                  <a:lnTo>
                    <a:pt x="32861" y="7667"/>
                  </a:lnTo>
                  <a:lnTo>
                    <a:pt x="45339" y="153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58007" y="16859"/>
                  </a:lnTo>
                  <a:lnTo>
                    <a:pt x="41695" y="20002"/>
                  </a:lnTo>
                  <a:lnTo>
                    <a:pt x="28098" y="29432"/>
                  </a:lnTo>
                  <a:lnTo>
                    <a:pt x="18788" y="45148"/>
                  </a:lnTo>
                  <a:lnTo>
                    <a:pt x="15335" y="67151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258275" y="3469385"/>
              <a:ext cx="94583" cy="111442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5444394" y="3469385"/>
            <a:ext cx="203200" cy="114935"/>
            <a:chOff x="5444394" y="3469385"/>
            <a:chExt cx="203200" cy="114935"/>
          </a:xfrm>
        </p:grpSpPr>
        <p:pic>
          <p:nvPicPr>
            <p:cNvPr id="169" name="object 169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444394" y="3469385"/>
              <a:ext cx="112871" cy="114490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5586317" y="3470909"/>
              <a:ext cx="60960" cy="110489"/>
            </a:xfrm>
            <a:custGeom>
              <a:avLst/>
              <a:gdLst/>
              <a:ahLst/>
              <a:cxnLst/>
              <a:rect l="l" t="t" r="r" b="b"/>
              <a:pathLst>
                <a:path w="60960" h="110489">
                  <a:moveTo>
                    <a:pt x="0" y="109918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28955"/>
                  </a:lnTo>
                  <a:lnTo>
                    <a:pt x="23883" y="17144"/>
                  </a:lnTo>
                  <a:lnTo>
                    <a:pt x="33718" y="7619"/>
                  </a:lnTo>
                  <a:lnTo>
                    <a:pt x="46124" y="1523"/>
                  </a:lnTo>
                  <a:lnTo>
                    <a:pt x="60960" y="0"/>
                  </a:lnTo>
                  <a:lnTo>
                    <a:pt x="60960" y="16763"/>
                  </a:lnTo>
                  <a:lnTo>
                    <a:pt x="59435" y="16763"/>
                  </a:lnTo>
                  <a:lnTo>
                    <a:pt x="42481" y="19922"/>
                  </a:lnTo>
                  <a:lnTo>
                    <a:pt x="28955" y="29384"/>
                  </a:lnTo>
                  <a:lnTo>
                    <a:pt x="20002" y="45133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5726715" y="3469385"/>
            <a:ext cx="305435" cy="114935"/>
            <a:chOff x="5726715" y="3469385"/>
            <a:chExt cx="305435" cy="114935"/>
          </a:xfrm>
        </p:grpSpPr>
        <p:pic>
          <p:nvPicPr>
            <p:cNvPr id="172" name="object 172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726715" y="3470909"/>
              <a:ext cx="94583" cy="111442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856351" y="3469385"/>
              <a:ext cx="175450" cy="114490"/>
            </a:xfrm>
            <a:prstGeom prst="rect">
              <a:avLst/>
            </a:prstGeom>
          </p:spPr>
        </p:pic>
      </p:grpSp>
      <p:grpSp>
        <p:nvGrpSpPr>
          <p:cNvPr id="174" name="object 174"/>
          <p:cNvGrpSpPr/>
          <p:nvPr/>
        </p:nvGrpSpPr>
        <p:grpSpPr>
          <a:xfrm>
            <a:off x="6123336" y="3426618"/>
            <a:ext cx="774065" cy="157480"/>
            <a:chOff x="6123336" y="3426618"/>
            <a:chExt cx="774065" cy="157480"/>
          </a:xfrm>
        </p:grpSpPr>
        <p:pic>
          <p:nvPicPr>
            <p:cNvPr id="175" name="object 17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6123336" y="3469385"/>
              <a:ext cx="164782" cy="111442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6314027" y="3470910"/>
              <a:ext cx="96107" cy="111442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6443662" y="3431196"/>
              <a:ext cx="189865" cy="149860"/>
            </a:xfrm>
            <a:custGeom>
              <a:avLst/>
              <a:gdLst/>
              <a:ahLst/>
              <a:cxnLst/>
              <a:rect l="l" t="t" r="r" b="b"/>
              <a:pathLst>
                <a:path w="189865" h="149860">
                  <a:moveTo>
                    <a:pt x="61048" y="39725"/>
                  </a:moveTo>
                  <a:lnTo>
                    <a:pt x="46164" y="41249"/>
                  </a:lnTo>
                  <a:lnTo>
                    <a:pt x="33718" y="47345"/>
                  </a:lnTo>
                  <a:lnTo>
                    <a:pt x="23876" y="56870"/>
                  </a:lnTo>
                  <a:lnTo>
                    <a:pt x="16764" y="68681"/>
                  </a:lnTo>
                  <a:lnTo>
                    <a:pt x="16764" y="41249"/>
                  </a:ln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106870"/>
                  </a:lnTo>
                  <a:lnTo>
                    <a:pt x="20205" y="84810"/>
                  </a:lnTo>
                  <a:lnTo>
                    <a:pt x="29527" y="69062"/>
                  </a:lnTo>
                  <a:lnTo>
                    <a:pt x="43154" y="59626"/>
                  </a:lnTo>
                  <a:lnTo>
                    <a:pt x="59524" y="56489"/>
                  </a:lnTo>
                  <a:lnTo>
                    <a:pt x="61048" y="56489"/>
                  </a:lnTo>
                  <a:lnTo>
                    <a:pt x="61048" y="39725"/>
                  </a:lnTo>
                  <a:close/>
                </a:path>
                <a:path w="189865" h="149860">
                  <a:moveTo>
                    <a:pt x="146392" y="39725"/>
                  </a:moveTo>
                  <a:lnTo>
                    <a:pt x="131559" y="41249"/>
                  </a:lnTo>
                  <a:lnTo>
                    <a:pt x="119151" y="47345"/>
                  </a:lnTo>
                  <a:lnTo>
                    <a:pt x="109321" y="56870"/>
                  </a:lnTo>
                  <a:lnTo>
                    <a:pt x="102196" y="68681"/>
                  </a:lnTo>
                  <a:lnTo>
                    <a:pt x="102196" y="41249"/>
                  </a:lnTo>
                  <a:lnTo>
                    <a:pt x="85432" y="41249"/>
                  </a:lnTo>
                  <a:lnTo>
                    <a:pt x="85432" y="149644"/>
                  </a:lnTo>
                  <a:lnTo>
                    <a:pt x="102196" y="149644"/>
                  </a:lnTo>
                  <a:lnTo>
                    <a:pt x="102196" y="106870"/>
                  </a:lnTo>
                  <a:lnTo>
                    <a:pt x="105435" y="84848"/>
                  </a:lnTo>
                  <a:lnTo>
                    <a:pt x="114388" y="69100"/>
                  </a:lnTo>
                  <a:lnTo>
                    <a:pt x="127914" y="59639"/>
                  </a:lnTo>
                  <a:lnTo>
                    <a:pt x="144868" y="56489"/>
                  </a:lnTo>
                  <a:lnTo>
                    <a:pt x="146392" y="56489"/>
                  </a:lnTo>
                  <a:lnTo>
                    <a:pt x="146392" y="39725"/>
                  </a:lnTo>
                  <a:close/>
                </a:path>
                <a:path w="189865" h="149860">
                  <a:moveTo>
                    <a:pt x="187731" y="41148"/>
                  </a:moveTo>
                  <a:lnTo>
                    <a:pt x="172402" y="41148"/>
                  </a:lnTo>
                  <a:lnTo>
                    <a:pt x="172402" y="149542"/>
                  </a:lnTo>
                  <a:lnTo>
                    <a:pt x="187731" y="149542"/>
                  </a:lnTo>
                  <a:lnTo>
                    <a:pt x="187731" y="41148"/>
                  </a:lnTo>
                  <a:close/>
                </a:path>
                <a:path w="189865" h="149860">
                  <a:moveTo>
                    <a:pt x="189255" y="0"/>
                  </a:moveTo>
                  <a:lnTo>
                    <a:pt x="170878" y="0"/>
                  </a:lnTo>
                  <a:lnTo>
                    <a:pt x="170878" y="16764"/>
                  </a:lnTo>
                  <a:lnTo>
                    <a:pt x="189255" y="16764"/>
                  </a:lnTo>
                  <a:lnTo>
                    <a:pt x="18925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6661880" y="3469386"/>
              <a:ext cx="103727" cy="114490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6786943" y="3426618"/>
              <a:ext cx="109918" cy="155733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6986873" y="3426714"/>
            <a:ext cx="363220" cy="156210"/>
            <a:chOff x="6986873" y="3426714"/>
            <a:chExt cx="363220" cy="156210"/>
          </a:xfrm>
        </p:grpSpPr>
        <p:pic>
          <p:nvPicPr>
            <p:cNvPr id="181" name="object 18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986873" y="3470910"/>
              <a:ext cx="96107" cy="111442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7116508" y="3469386"/>
              <a:ext cx="96107" cy="111442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240143" y="3426714"/>
              <a:ext cx="109823" cy="155638"/>
            </a:xfrm>
            <a:prstGeom prst="rect">
              <a:avLst/>
            </a:prstGeom>
          </p:spPr>
        </p:pic>
      </p:grpSp>
      <p:grpSp>
        <p:nvGrpSpPr>
          <p:cNvPr id="184" name="object 184"/>
          <p:cNvGrpSpPr/>
          <p:nvPr/>
        </p:nvGrpSpPr>
        <p:grpSpPr>
          <a:xfrm>
            <a:off x="7439882" y="3425952"/>
            <a:ext cx="292100" cy="158115"/>
            <a:chOff x="7439882" y="3425952"/>
            <a:chExt cx="292100" cy="158115"/>
          </a:xfrm>
        </p:grpSpPr>
        <p:pic>
          <p:nvPicPr>
            <p:cNvPr id="185" name="object 18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439882" y="3426618"/>
              <a:ext cx="105251" cy="154209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7581899" y="342595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7629143" y="3469386"/>
              <a:ext cx="102298" cy="114490"/>
            </a:xfrm>
            <a:prstGeom prst="rect">
              <a:avLst/>
            </a:prstGeom>
          </p:spPr>
        </p:pic>
      </p:grpSp>
      <p:grpSp>
        <p:nvGrpSpPr>
          <p:cNvPr id="188" name="object 188"/>
          <p:cNvGrpSpPr/>
          <p:nvPr/>
        </p:nvGrpSpPr>
        <p:grpSpPr>
          <a:xfrm>
            <a:off x="7813738" y="3425952"/>
            <a:ext cx="1143000" cy="188595"/>
            <a:chOff x="7813738" y="3425952"/>
            <a:chExt cx="1143000" cy="188595"/>
          </a:xfrm>
        </p:grpSpPr>
        <p:pic>
          <p:nvPicPr>
            <p:cNvPr id="189" name="object 18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813738" y="3470910"/>
              <a:ext cx="83915" cy="111442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920513" y="3469386"/>
              <a:ext cx="103822" cy="114490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8051768" y="3469386"/>
              <a:ext cx="109823" cy="145065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182927" y="3470910"/>
              <a:ext cx="94583" cy="111442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312658" y="3470910"/>
              <a:ext cx="166306" cy="111442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8503443" y="3438810"/>
              <a:ext cx="186118" cy="145065"/>
            </a:xfrm>
            <a:prstGeom prst="rect">
              <a:avLst/>
            </a:prstGeom>
          </p:spPr>
        </p:pic>
        <p:sp>
          <p:nvSpPr>
            <p:cNvPr id="195" name="object 195"/>
            <p:cNvSpPr/>
            <p:nvPr/>
          </p:nvSpPr>
          <p:spPr>
            <a:xfrm>
              <a:off x="8720328" y="342595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8762714" y="3431286"/>
              <a:ext cx="193833" cy="183165"/>
            </a:xfrm>
            <a:prstGeom prst="rect">
              <a:avLst/>
            </a:prstGeom>
          </p:spPr>
        </p:pic>
      </p:grpSp>
      <p:sp>
        <p:nvSpPr>
          <p:cNvPr id="197" name="object 197"/>
          <p:cNvSpPr/>
          <p:nvPr/>
        </p:nvSpPr>
        <p:spPr>
          <a:xfrm>
            <a:off x="640079" y="3727418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2099"/>
                </a:moveTo>
                <a:lnTo>
                  <a:pt x="0" y="30575"/>
                </a:lnTo>
                <a:lnTo>
                  <a:pt x="2643" y="18685"/>
                </a:lnTo>
                <a:lnTo>
                  <a:pt x="9715" y="8965"/>
                </a:lnTo>
                <a:lnTo>
                  <a:pt x="19931" y="2406"/>
                </a:lnTo>
                <a:lnTo>
                  <a:pt x="32004" y="0"/>
                </a:lnTo>
                <a:lnTo>
                  <a:pt x="43838" y="2406"/>
                </a:lnTo>
                <a:lnTo>
                  <a:pt x="53530" y="8965"/>
                </a:lnTo>
                <a:lnTo>
                  <a:pt x="60078" y="18685"/>
                </a:lnTo>
                <a:lnTo>
                  <a:pt x="62484" y="30575"/>
                </a:lnTo>
                <a:lnTo>
                  <a:pt x="62484" y="32099"/>
                </a:lnTo>
                <a:lnTo>
                  <a:pt x="60078" y="43934"/>
                </a:lnTo>
                <a:lnTo>
                  <a:pt x="53530" y="53625"/>
                </a:lnTo>
                <a:lnTo>
                  <a:pt x="43838" y="60174"/>
                </a:lnTo>
                <a:lnTo>
                  <a:pt x="32004" y="62579"/>
                </a:lnTo>
                <a:lnTo>
                  <a:pt x="19931" y="60174"/>
                </a:lnTo>
                <a:lnTo>
                  <a:pt x="9715" y="53625"/>
                </a:lnTo>
                <a:lnTo>
                  <a:pt x="2643" y="43934"/>
                </a:lnTo>
                <a:lnTo>
                  <a:pt x="0" y="3209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8" name="object 198"/>
          <p:cNvGrpSpPr/>
          <p:nvPr/>
        </p:nvGrpSpPr>
        <p:grpSpPr>
          <a:xfrm>
            <a:off x="820102" y="3674078"/>
            <a:ext cx="932180" cy="184785"/>
            <a:chOff x="820102" y="3674078"/>
            <a:chExt cx="932180" cy="184785"/>
          </a:xfrm>
        </p:grpSpPr>
        <p:pic>
          <p:nvPicPr>
            <p:cNvPr id="199" name="object 19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20102" y="3674078"/>
              <a:ext cx="106775" cy="178689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951261" y="3683127"/>
              <a:ext cx="169354" cy="149637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152620" y="3683127"/>
              <a:ext cx="102298" cy="149637"/>
            </a:xfrm>
            <a:prstGeom prst="rect">
              <a:avLst/>
            </a:prstGeom>
          </p:spPr>
        </p:pic>
        <p:sp>
          <p:nvSpPr>
            <p:cNvPr id="202" name="object 202"/>
            <p:cNvSpPr/>
            <p:nvPr/>
          </p:nvSpPr>
          <p:spPr>
            <a:xfrm>
              <a:off x="1277778" y="3809904"/>
              <a:ext cx="26034" cy="48895"/>
            </a:xfrm>
            <a:custGeom>
              <a:avLst/>
              <a:gdLst/>
              <a:ahLst/>
              <a:cxnLst/>
              <a:rect l="l" t="t" r="r" b="b"/>
              <a:pathLst>
                <a:path w="26034" h="48895">
                  <a:moveTo>
                    <a:pt x="0" y="41243"/>
                  </a:moveTo>
                  <a:lnTo>
                    <a:pt x="10667" y="36671"/>
                  </a:lnTo>
                  <a:lnTo>
                    <a:pt x="15239" y="32099"/>
                  </a:lnTo>
                  <a:lnTo>
                    <a:pt x="13715" y="22860"/>
                  </a:lnTo>
                  <a:lnTo>
                    <a:pt x="6095" y="22860"/>
                  </a:lnTo>
                  <a:lnTo>
                    <a:pt x="6095" y="0"/>
                  </a:lnTo>
                  <a:lnTo>
                    <a:pt x="25907" y="0"/>
                  </a:lnTo>
                  <a:lnTo>
                    <a:pt x="25907" y="19812"/>
                  </a:lnTo>
                  <a:lnTo>
                    <a:pt x="24479" y="30820"/>
                  </a:lnTo>
                  <a:lnTo>
                    <a:pt x="20192" y="38945"/>
                  </a:lnTo>
                  <a:lnTo>
                    <a:pt x="13049" y="44766"/>
                  </a:lnTo>
                  <a:lnTo>
                    <a:pt x="3047" y="4886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328165" y="3683126"/>
              <a:ext cx="123539" cy="152685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477613" y="3683126"/>
              <a:ext cx="125158" cy="15268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628679" y="3683126"/>
              <a:ext cx="123539" cy="152685"/>
            </a:xfrm>
            <a:prstGeom prst="rect">
              <a:avLst/>
            </a:prstGeom>
          </p:spPr>
        </p:pic>
      </p:grpSp>
      <p:grpSp>
        <p:nvGrpSpPr>
          <p:cNvPr id="206" name="object 206"/>
          <p:cNvGrpSpPr/>
          <p:nvPr/>
        </p:nvGrpSpPr>
        <p:grpSpPr>
          <a:xfrm>
            <a:off x="1842230" y="3678555"/>
            <a:ext cx="207645" cy="183515"/>
            <a:chOff x="1842230" y="3678555"/>
            <a:chExt cx="207645" cy="183515"/>
          </a:xfrm>
        </p:grpSpPr>
        <p:pic>
          <p:nvPicPr>
            <p:cNvPr id="207" name="object 207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842230" y="3683222"/>
              <a:ext cx="65627" cy="178593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1938426" y="3683228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148"/>
                  </a:moveTo>
                  <a:lnTo>
                    <a:pt x="0" y="41148"/>
                  </a:lnTo>
                  <a:lnTo>
                    <a:pt x="0" y="149542"/>
                  </a:lnTo>
                  <a:lnTo>
                    <a:pt x="16764" y="149542"/>
                  </a:lnTo>
                  <a:lnTo>
                    <a:pt x="16764" y="41148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288" y="16764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9" name="object 20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984152" y="3678555"/>
              <a:ext cx="65532" cy="154209"/>
            </a:xfrm>
            <a:prstGeom prst="rect">
              <a:avLst/>
            </a:prstGeom>
          </p:spPr>
        </p:pic>
      </p:grpSp>
      <p:grpSp>
        <p:nvGrpSpPr>
          <p:cNvPr id="210" name="object 210"/>
          <p:cNvGrpSpPr/>
          <p:nvPr/>
        </p:nvGrpSpPr>
        <p:grpSpPr>
          <a:xfrm>
            <a:off x="2121407" y="3721322"/>
            <a:ext cx="357505" cy="145415"/>
            <a:chOff x="2121407" y="3721322"/>
            <a:chExt cx="357505" cy="145415"/>
          </a:xfrm>
        </p:grpSpPr>
        <p:pic>
          <p:nvPicPr>
            <p:cNvPr id="211" name="object 21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121407" y="3721322"/>
              <a:ext cx="234981" cy="145065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383916" y="3724370"/>
              <a:ext cx="94583" cy="109918"/>
            </a:xfrm>
            <a:prstGeom prst="rect">
              <a:avLst/>
            </a:prstGeom>
          </p:spPr>
        </p:pic>
      </p:grpSp>
      <p:grpSp>
        <p:nvGrpSpPr>
          <p:cNvPr id="213" name="object 213"/>
          <p:cNvGrpSpPr/>
          <p:nvPr/>
        </p:nvGrpSpPr>
        <p:grpSpPr>
          <a:xfrm>
            <a:off x="2570035" y="3721322"/>
            <a:ext cx="305435" cy="114935"/>
            <a:chOff x="2570035" y="3721322"/>
            <a:chExt cx="305435" cy="114935"/>
          </a:xfrm>
        </p:grpSpPr>
        <p:pic>
          <p:nvPicPr>
            <p:cNvPr id="214" name="object 214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570035" y="3722846"/>
              <a:ext cx="94583" cy="111442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2699670" y="3721322"/>
              <a:ext cx="175450" cy="114490"/>
            </a:xfrm>
            <a:prstGeom prst="rect">
              <a:avLst/>
            </a:prstGeom>
          </p:spPr>
        </p:pic>
      </p:grpSp>
      <p:grpSp>
        <p:nvGrpSpPr>
          <p:cNvPr id="216" name="object 216"/>
          <p:cNvGrpSpPr/>
          <p:nvPr/>
        </p:nvGrpSpPr>
        <p:grpSpPr>
          <a:xfrm>
            <a:off x="2966656" y="3678554"/>
            <a:ext cx="774065" cy="157480"/>
            <a:chOff x="2966656" y="3678554"/>
            <a:chExt cx="774065" cy="157480"/>
          </a:xfrm>
        </p:grpSpPr>
        <p:pic>
          <p:nvPicPr>
            <p:cNvPr id="217" name="object 21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966656" y="3721322"/>
              <a:ext cx="164782" cy="111442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157442" y="3722846"/>
              <a:ext cx="96107" cy="111442"/>
            </a:xfrm>
            <a:prstGeom prst="rect">
              <a:avLst/>
            </a:prstGeom>
          </p:spPr>
        </p:pic>
        <p:sp>
          <p:nvSpPr>
            <p:cNvPr id="219" name="object 219"/>
            <p:cNvSpPr/>
            <p:nvPr/>
          </p:nvSpPr>
          <p:spPr>
            <a:xfrm>
              <a:off x="3287064" y="3683228"/>
              <a:ext cx="189865" cy="149860"/>
            </a:xfrm>
            <a:custGeom>
              <a:avLst/>
              <a:gdLst/>
              <a:ahLst/>
              <a:cxnLst/>
              <a:rect l="l" t="t" r="r" b="b"/>
              <a:pathLst>
                <a:path w="189864" h="149860">
                  <a:moveTo>
                    <a:pt x="61061" y="39624"/>
                  </a:moveTo>
                  <a:lnTo>
                    <a:pt x="46177" y="41148"/>
                  </a:lnTo>
                  <a:lnTo>
                    <a:pt x="33731" y="47244"/>
                  </a:lnTo>
                  <a:lnTo>
                    <a:pt x="23888" y="56769"/>
                  </a:lnTo>
                  <a:lnTo>
                    <a:pt x="16764" y="68580"/>
                  </a:lnTo>
                  <a:lnTo>
                    <a:pt x="16764" y="41148"/>
                  </a:lnTo>
                  <a:lnTo>
                    <a:pt x="0" y="41148"/>
                  </a:lnTo>
                  <a:lnTo>
                    <a:pt x="0" y="149542"/>
                  </a:lnTo>
                  <a:lnTo>
                    <a:pt x="16764" y="149542"/>
                  </a:lnTo>
                  <a:lnTo>
                    <a:pt x="16764" y="106781"/>
                  </a:lnTo>
                  <a:lnTo>
                    <a:pt x="20218" y="84721"/>
                  </a:lnTo>
                  <a:lnTo>
                    <a:pt x="29540" y="68973"/>
                  </a:lnTo>
                  <a:lnTo>
                    <a:pt x="43167" y="59537"/>
                  </a:lnTo>
                  <a:lnTo>
                    <a:pt x="59537" y="56388"/>
                  </a:lnTo>
                  <a:lnTo>
                    <a:pt x="61061" y="56388"/>
                  </a:lnTo>
                  <a:lnTo>
                    <a:pt x="61061" y="39624"/>
                  </a:lnTo>
                  <a:close/>
                </a:path>
                <a:path w="189864" h="149860">
                  <a:moveTo>
                    <a:pt x="146507" y="39624"/>
                  </a:moveTo>
                  <a:lnTo>
                    <a:pt x="131610" y="41173"/>
                  </a:lnTo>
                  <a:lnTo>
                    <a:pt x="119176" y="47434"/>
                  </a:lnTo>
                  <a:lnTo>
                    <a:pt x="109334" y="57416"/>
                  </a:lnTo>
                  <a:lnTo>
                    <a:pt x="102209" y="70104"/>
                  </a:lnTo>
                  <a:lnTo>
                    <a:pt x="102209" y="41148"/>
                  </a:lnTo>
                  <a:lnTo>
                    <a:pt x="85445" y="41148"/>
                  </a:lnTo>
                  <a:lnTo>
                    <a:pt x="85445" y="149542"/>
                  </a:lnTo>
                  <a:lnTo>
                    <a:pt x="102209" y="149542"/>
                  </a:lnTo>
                  <a:lnTo>
                    <a:pt x="102209" y="106781"/>
                  </a:lnTo>
                  <a:lnTo>
                    <a:pt x="105448" y="85356"/>
                  </a:lnTo>
                  <a:lnTo>
                    <a:pt x="114414" y="69545"/>
                  </a:lnTo>
                  <a:lnTo>
                    <a:pt x="127965" y="59753"/>
                  </a:lnTo>
                  <a:lnTo>
                    <a:pt x="144983" y="56388"/>
                  </a:lnTo>
                  <a:lnTo>
                    <a:pt x="146507" y="56388"/>
                  </a:lnTo>
                  <a:lnTo>
                    <a:pt x="146507" y="39624"/>
                  </a:lnTo>
                  <a:close/>
                </a:path>
                <a:path w="189864" h="149860">
                  <a:moveTo>
                    <a:pt x="187744" y="41148"/>
                  </a:moveTo>
                  <a:lnTo>
                    <a:pt x="172402" y="41148"/>
                  </a:lnTo>
                  <a:lnTo>
                    <a:pt x="172402" y="149542"/>
                  </a:lnTo>
                  <a:lnTo>
                    <a:pt x="187744" y="149542"/>
                  </a:lnTo>
                  <a:lnTo>
                    <a:pt x="187744" y="41148"/>
                  </a:lnTo>
                  <a:close/>
                </a:path>
                <a:path w="189864" h="149860">
                  <a:moveTo>
                    <a:pt x="189268" y="0"/>
                  </a:moveTo>
                  <a:lnTo>
                    <a:pt x="170878" y="0"/>
                  </a:lnTo>
                  <a:lnTo>
                    <a:pt x="170878" y="16764"/>
                  </a:lnTo>
                  <a:lnTo>
                    <a:pt x="189268" y="16764"/>
                  </a:lnTo>
                  <a:lnTo>
                    <a:pt x="18926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505200" y="3722750"/>
              <a:ext cx="103822" cy="113061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3630358" y="3678554"/>
              <a:ext cx="109918" cy="155733"/>
            </a:xfrm>
            <a:prstGeom prst="rect">
              <a:avLst/>
            </a:prstGeom>
          </p:spPr>
        </p:pic>
      </p:grpSp>
      <p:grpSp>
        <p:nvGrpSpPr>
          <p:cNvPr id="222" name="object 222"/>
          <p:cNvGrpSpPr/>
          <p:nvPr/>
        </p:nvGrpSpPr>
        <p:grpSpPr>
          <a:xfrm>
            <a:off x="3830192" y="3678650"/>
            <a:ext cx="363220" cy="156210"/>
            <a:chOff x="3830192" y="3678650"/>
            <a:chExt cx="363220" cy="156210"/>
          </a:xfrm>
        </p:grpSpPr>
        <p:pic>
          <p:nvPicPr>
            <p:cNvPr id="223" name="object 223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830192" y="3722846"/>
              <a:ext cx="96107" cy="111442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959923" y="3721322"/>
              <a:ext cx="96107" cy="111442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083557" y="3678650"/>
              <a:ext cx="109823" cy="155638"/>
            </a:xfrm>
            <a:prstGeom prst="rect">
              <a:avLst/>
            </a:prstGeom>
          </p:spPr>
        </p:pic>
      </p:grpSp>
      <p:grpSp>
        <p:nvGrpSpPr>
          <p:cNvPr id="226" name="object 226"/>
          <p:cNvGrpSpPr/>
          <p:nvPr/>
        </p:nvGrpSpPr>
        <p:grpSpPr>
          <a:xfrm>
            <a:off x="4283392" y="3678555"/>
            <a:ext cx="291465" cy="157480"/>
            <a:chOff x="4283392" y="3678555"/>
            <a:chExt cx="291465" cy="157480"/>
          </a:xfrm>
        </p:grpSpPr>
        <p:pic>
          <p:nvPicPr>
            <p:cNvPr id="227" name="object 22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4283392" y="3678555"/>
              <a:ext cx="105251" cy="154209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4425696" y="3678936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472463" y="3721322"/>
              <a:ext cx="102298" cy="114490"/>
            </a:xfrm>
            <a:prstGeom prst="rect">
              <a:avLst/>
            </a:prstGeom>
          </p:spPr>
        </p:pic>
      </p:grpSp>
      <p:pic>
        <p:nvPicPr>
          <p:cNvPr id="230" name="object 230"/>
          <p:cNvPicPr/>
          <p:nvPr/>
        </p:nvPicPr>
        <p:blipFill>
          <a:blip r:embed="rId139" cstate="print"/>
          <a:stretch>
            <a:fillRect/>
          </a:stretch>
        </p:blipFill>
        <p:spPr>
          <a:xfrm>
            <a:off x="4658677" y="3722846"/>
            <a:ext cx="94583" cy="111442"/>
          </a:xfrm>
          <a:prstGeom prst="rect">
            <a:avLst/>
          </a:prstGeom>
        </p:spPr>
      </p:pic>
      <p:grpSp>
        <p:nvGrpSpPr>
          <p:cNvPr id="231" name="object 231"/>
          <p:cNvGrpSpPr/>
          <p:nvPr/>
        </p:nvGrpSpPr>
        <p:grpSpPr>
          <a:xfrm>
            <a:off x="4832604" y="3683127"/>
            <a:ext cx="450215" cy="183515"/>
            <a:chOff x="4832604" y="3683127"/>
            <a:chExt cx="450215" cy="183515"/>
          </a:xfrm>
        </p:grpSpPr>
        <p:sp>
          <p:nvSpPr>
            <p:cNvPr id="232" name="object 232"/>
            <p:cNvSpPr/>
            <p:nvPr/>
          </p:nvSpPr>
          <p:spPr>
            <a:xfrm>
              <a:off x="4832604" y="3683127"/>
              <a:ext cx="38100" cy="183515"/>
            </a:xfrm>
            <a:custGeom>
              <a:avLst/>
              <a:gdLst/>
              <a:ahLst/>
              <a:cxnLst/>
              <a:rect l="l" t="t" r="r" b="b"/>
              <a:pathLst>
                <a:path w="38100" h="183514">
                  <a:moveTo>
                    <a:pt x="18288" y="16859"/>
                  </a:moveTo>
                  <a:lnTo>
                    <a:pt x="18288" y="0"/>
                  </a:lnTo>
                  <a:lnTo>
                    <a:pt x="38100" y="0"/>
                  </a:lnTo>
                  <a:lnTo>
                    <a:pt x="38100" y="16859"/>
                  </a:lnTo>
                  <a:lnTo>
                    <a:pt x="18288" y="16859"/>
                  </a:lnTo>
                  <a:close/>
                </a:path>
                <a:path w="38100" h="183514">
                  <a:moveTo>
                    <a:pt x="0" y="183260"/>
                  </a:moveTo>
                  <a:lnTo>
                    <a:pt x="0" y="169545"/>
                  </a:lnTo>
                  <a:lnTo>
                    <a:pt x="15240" y="169545"/>
                  </a:lnTo>
                  <a:lnTo>
                    <a:pt x="19812" y="164973"/>
                  </a:lnTo>
                  <a:lnTo>
                    <a:pt x="19812" y="41243"/>
                  </a:lnTo>
                  <a:lnTo>
                    <a:pt x="36576" y="41243"/>
                  </a:lnTo>
                  <a:lnTo>
                    <a:pt x="36576" y="155829"/>
                  </a:lnTo>
                  <a:lnTo>
                    <a:pt x="34647" y="168473"/>
                  </a:lnTo>
                  <a:lnTo>
                    <a:pt x="29146" y="176974"/>
                  </a:lnTo>
                  <a:lnTo>
                    <a:pt x="20502" y="181760"/>
                  </a:lnTo>
                  <a:lnTo>
                    <a:pt x="9144" y="183260"/>
                  </a:lnTo>
                  <a:lnTo>
                    <a:pt x="0" y="1832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4899660" y="3721322"/>
              <a:ext cx="112871" cy="114490"/>
            </a:xfrm>
            <a:prstGeom prst="rect">
              <a:avLst/>
            </a:prstGeom>
          </p:spPr>
        </p:pic>
        <p:sp>
          <p:nvSpPr>
            <p:cNvPr id="234" name="object 234"/>
            <p:cNvSpPr/>
            <p:nvPr/>
          </p:nvSpPr>
          <p:spPr>
            <a:xfrm>
              <a:off x="5041570" y="3683139"/>
              <a:ext cx="20320" cy="149860"/>
            </a:xfrm>
            <a:custGeom>
              <a:avLst/>
              <a:gdLst/>
              <a:ahLst/>
              <a:cxnLst/>
              <a:rect l="l" t="t" r="r" b="b"/>
              <a:pathLst>
                <a:path w="20320" h="149860">
                  <a:moveTo>
                    <a:pt x="18288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8288" y="149631"/>
                  </a:lnTo>
                  <a:lnTo>
                    <a:pt x="18288" y="41236"/>
                  </a:lnTo>
                  <a:close/>
                </a:path>
                <a:path w="20320" h="149860">
                  <a:moveTo>
                    <a:pt x="19812" y="0"/>
                  </a:moveTo>
                  <a:lnTo>
                    <a:pt x="0" y="0"/>
                  </a:lnTo>
                  <a:lnTo>
                    <a:pt x="0" y="16852"/>
                  </a:lnTo>
                  <a:lnTo>
                    <a:pt x="19812" y="1685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5" name="object 23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096541" y="3721322"/>
              <a:ext cx="94583" cy="111442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217032" y="3690746"/>
              <a:ext cx="65627" cy="143541"/>
            </a:xfrm>
            <a:prstGeom prst="rect">
              <a:avLst/>
            </a:prstGeom>
          </p:spPr>
        </p:pic>
      </p:grpSp>
      <p:grpSp>
        <p:nvGrpSpPr>
          <p:cNvPr id="237" name="object 237"/>
          <p:cNvGrpSpPr/>
          <p:nvPr/>
        </p:nvGrpSpPr>
        <p:grpSpPr>
          <a:xfrm>
            <a:off x="5365146" y="3690746"/>
            <a:ext cx="309880" cy="144145"/>
            <a:chOff x="5365146" y="3690746"/>
            <a:chExt cx="309880" cy="144145"/>
          </a:xfrm>
        </p:grpSpPr>
        <p:pic>
          <p:nvPicPr>
            <p:cNvPr id="238" name="object 23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5365146" y="3690746"/>
              <a:ext cx="65532" cy="143541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5450490" y="3722846"/>
              <a:ext cx="94583" cy="11144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5569458" y="3724370"/>
              <a:ext cx="105346" cy="108394"/>
            </a:xfrm>
            <a:prstGeom prst="rect">
              <a:avLst/>
            </a:prstGeom>
          </p:spPr>
        </p:pic>
      </p:grpSp>
      <p:grpSp>
        <p:nvGrpSpPr>
          <p:cNvPr id="241" name="object 241"/>
          <p:cNvGrpSpPr/>
          <p:nvPr/>
        </p:nvGrpSpPr>
        <p:grpSpPr>
          <a:xfrm>
            <a:off x="5763291" y="3683127"/>
            <a:ext cx="691515" cy="179070"/>
            <a:chOff x="5763291" y="3683127"/>
            <a:chExt cx="691515" cy="179070"/>
          </a:xfrm>
        </p:grpSpPr>
        <p:pic>
          <p:nvPicPr>
            <p:cNvPr id="242" name="object 24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5763291" y="3690746"/>
              <a:ext cx="260794" cy="145065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6051518" y="3724274"/>
              <a:ext cx="94678" cy="110013"/>
            </a:xfrm>
            <a:prstGeom prst="rect">
              <a:avLst/>
            </a:prstGeom>
          </p:spPr>
        </p:pic>
        <p:sp>
          <p:nvSpPr>
            <p:cNvPr id="244" name="object 244"/>
            <p:cNvSpPr/>
            <p:nvPr/>
          </p:nvSpPr>
          <p:spPr>
            <a:xfrm>
              <a:off x="6181248" y="3722941"/>
              <a:ext cx="61594" cy="109855"/>
            </a:xfrm>
            <a:custGeom>
              <a:avLst/>
              <a:gdLst/>
              <a:ahLst/>
              <a:cxnLst/>
              <a:rect l="l" t="t" r="r" b="b"/>
              <a:pathLst>
                <a:path w="61595" h="109854">
                  <a:moveTo>
                    <a:pt x="0" y="109823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28955"/>
                  </a:lnTo>
                  <a:lnTo>
                    <a:pt x="24099" y="17144"/>
                  </a:lnTo>
                  <a:lnTo>
                    <a:pt x="34301" y="7619"/>
                  </a:lnTo>
                  <a:lnTo>
                    <a:pt x="46807" y="1523"/>
                  </a:lnTo>
                  <a:lnTo>
                    <a:pt x="61055" y="0"/>
                  </a:lnTo>
                  <a:lnTo>
                    <a:pt x="61055" y="16763"/>
                  </a:lnTo>
                  <a:lnTo>
                    <a:pt x="59531" y="16763"/>
                  </a:lnTo>
                  <a:lnTo>
                    <a:pt x="43164" y="19908"/>
                  </a:lnTo>
                  <a:lnTo>
                    <a:pt x="29539" y="29348"/>
                  </a:lnTo>
                  <a:lnTo>
                    <a:pt x="20218" y="45093"/>
                  </a:lnTo>
                  <a:lnTo>
                    <a:pt x="16763" y="67151"/>
                  </a:lnTo>
                  <a:lnTo>
                    <a:pt x="16764" y="109823"/>
                  </a:lnTo>
                  <a:lnTo>
                    <a:pt x="0" y="1098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5" name="object 24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266687" y="3721322"/>
              <a:ext cx="94583" cy="111442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6390322" y="3683127"/>
              <a:ext cx="64103" cy="178688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507301" y="6017990"/>
            <a:ext cx="4229100" cy="148590"/>
            <a:chOff x="507301" y="6017990"/>
            <a:chExt cx="4229100" cy="148590"/>
          </a:xfrm>
        </p:grpSpPr>
        <p:pic>
          <p:nvPicPr>
            <p:cNvPr id="248" name="object 248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507301" y="6017990"/>
              <a:ext cx="3768375" cy="148113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4293095" y="6036373"/>
              <a:ext cx="443865" cy="105410"/>
            </a:xfrm>
            <a:custGeom>
              <a:avLst/>
              <a:gdLst/>
              <a:ahLst/>
              <a:cxnLst/>
              <a:rect l="l" t="t" r="r" b="b"/>
              <a:pathLst>
                <a:path w="443864" h="105410">
                  <a:moveTo>
                    <a:pt x="44196" y="50482"/>
                  </a:moveTo>
                  <a:lnTo>
                    <a:pt x="0" y="50482"/>
                  </a:lnTo>
                  <a:lnTo>
                    <a:pt x="0" y="64198"/>
                  </a:lnTo>
                  <a:lnTo>
                    <a:pt x="44196" y="64198"/>
                  </a:lnTo>
                  <a:lnTo>
                    <a:pt x="44196" y="50482"/>
                  </a:lnTo>
                  <a:close/>
                </a:path>
                <a:path w="443864" h="105410">
                  <a:moveTo>
                    <a:pt x="135166" y="90017"/>
                  </a:moveTo>
                  <a:lnTo>
                    <a:pt x="127571" y="83934"/>
                  </a:lnTo>
                  <a:lnTo>
                    <a:pt x="126022" y="85267"/>
                  </a:lnTo>
                  <a:lnTo>
                    <a:pt x="122453" y="88417"/>
                  </a:lnTo>
                  <a:lnTo>
                    <a:pt x="116497" y="92354"/>
                  </a:lnTo>
                  <a:lnTo>
                    <a:pt x="109969" y="95148"/>
                  </a:lnTo>
                  <a:lnTo>
                    <a:pt x="103162" y="96202"/>
                  </a:lnTo>
                  <a:lnTo>
                    <a:pt x="91516" y="93764"/>
                  </a:lnTo>
                  <a:lnTo>
                    <a:pt x="82308" y="87020"/>
                  </a:lnTo>
                  <a:lnTo>
                    <a:pt x="76276" y="76835"/>
                  </a:lnTo>
                  <a:lnTo>
                    <a:pt x="74117" y="64109"/>
                  </a:lnTo>
                  <a:lnTo>
                    <a:pt x="76276" y="52222"/>
                  </a:lnTo>
                  <a:lnTo>
                    <a:pt x="82118" y="42532"/>
                  </a:lnTo>
                  <a:lnTo>
                    <a:pt x="90868" y="35953"/>
                  </a:lnTo>
                  <a:lnTo>
                    <a:pt x="101638" y="33528"/>
                  </a:lnTo>
                  <a:lnTo>
                    <a:pt x="109093" y="34366"/>
                  </a:lnTo>
                  <a:lnTo>
                    <a:pt x="115544" y="36779"/>
                  </a:lnTo>
                  <a:lnTo>
                    <a:pt x="121145" y="40652"/>
                  </a:lnTo>
                  <a:lnTo>
                    <a:pt x="126022" y="45821"/>
                  </a:lnTo>
                  <a:lnTo>
                    <a:pt x="133642" y="36576"/>
                  </a:lnTo>
                  <a:lnTo>
                    <a:pt x="127571" y="31229"/>
                  </a:lnTo>
                  <a:lnTo>
                    <a:pt x="120497" y="26860"/>
                  </a:lnTo>
                  <a:lnTo>
                    <a:pt x="112026" y="23952"/>
                  </a:lnTo>
                  <a:lnTo>
                    <a:pt x="101638" y="22860"/>
                  </a:lnTo>
                  <a:lnTo>
                    <a:pt x="85750" y="26301"/>
                  </a:lnTo>
                  <a:lnTo>
                    <a:pt x="73164" y="35445"/>
                  </a:lnTo>
                  <a:lnTo>
                    <a:pt x="64897" y="48628"/>
                  </a:lnTo>
                  <a:lnTo>
                    <a:pt x="61925" y="64109"/>
                  </a:lnTo>
                  <a:lnTo>
                    <a:pt x="64897" y="80200"/>
                  </a:lnTo>
                  <a:lnTo>
                    <a:pt x="73164" y="93306"/>
                  </a:lnTo>
                  <a:lnTo>
                    <a:pt x="74117" y="93967"/>
                  </a:lnTo>
                  <a:lnTo>
                    <a:pt x="85750" y="102120"/>
                  </a:lnTo>
                  <a:lnTo>
                    <a:pt x="101638" y="105346"/>
                  </a:lnTo>
                  <a:lnTo>
                    <a:pt x="112026" y="104254"/>
                  </a:lnTo>
                  <a:lnTo>
                    <a:pt x="120688" y="101155"/>
                  </a:lnTo>
                  <a:lnTo>
                    <a:pt x="128219" y="96316"/>
                  </a:lnTo>
                  <a:lnTo>
                    <a:pt x="135166" y="90017"/>
                  </a:lnTo>
                  <a:close/>
                </a:path>
                <a:path w="443864" h="105410">
                  <a:moveTo>
                    <a:pt x="229755" y="64109"/>
                  </a:moveTo>
                  <a:lnTo>
                    <a:pt x="226745" y="47980"/>
                  </a:lnTo>
                  <a:lnTo>
                    <a:pt x="218325" y="34874"/>
                  </a:lnTo>
                  <a:lnTo>
                    <a:pt x="217563" y="34366"/>
                  </a:lnTo>
                  <a:lnTo>
                    <a:pt x="217563" y="64109"/>
                  </a:lnTo>
                  <a:lnTo>
                    <a:pt x="215392" y="76200"/>
                  </a:lnTo>
                  <a:lnTo>
                    <a:pt x="209372" y="86448"/>
                  </a:lnTo>
                  <a:lnTo>
                    <a:pt x="200202" y="93548"/>
                  </a:lnTo>
                  <a:lnTo>
                    <a:pt x="188607" y="96202"/>
                  </a:lnTo>
                  <a:lnTo>
                    <a:pt x="176987" y="93548"/>
                  </a:lnTo>
                  <a:lnTo>
                    <a:pt x="167792" y="86448"/>
                  </a:lnTo>
                  <a:lnTo>
                    <a:pt x="161734" y="76200"/>
                  </a:lnTo>
                  <a:lnTo>
                    <a:pt x="159550" y="64109"/>
                  </a:lnTo>
                  <a:lnTo>
                    <a:pt x="161734" y="52260"/>
                  </a:lnTo>
                  <a:lnTo>
                    <a:pt x="167792" y="42532"/>
                  </a:lnTo>
                  <a:lnTo>
                    <a:pt x="176987" y="35953"/>
                  </a:lnTo>
                  <a:lnTo>
                    <a:pt x="188607" y="33528"/>
                  </a:lnTo>
                  <a:lnTo>
                    <a:pt x="200202" y="35953"/>
                  </a:lnTo>
                  <a:lnTo>
                    <a:pt x="209372" y="42532"/>
                  </a:lnTo>
                  <a:lnTo>
                    <a:pt x="215392" y="52260"/>
                  </a:lnTo>
                  <a:lnTo>
                    <a:pt x="217563" y="64109"/>
                  </a:lnTo>
                  <a:lnTo>
                    <a:pt x="217563" y="34366"/>
                  </a:lnTo>
                  <a:lnTo>
                    <a:pt x="205320" y="26085"/>
                  </a:lnTo>
                  <a:lnTo>
                    <a:pt x="188607" y="22860"/>
                  </a:lnTo>
                  <a:lnTo>
                    <a:pt x="171869" y="26301"/>
                  </a:lnTo>
                  <a:lnTo>
                    <a:pt x="158838" y="35445"/>
                  </a:lnTo>
                  <a:lnTo>
                    <a:pt x="150368" y="48628"/>
                  </a:lnTo>
                  <a:lnTo>
                    <a:pt x="147358" y="64109"/>
                  </a:lnTo>
                  <a:lnTo>
                    <a:pt x="150368" y="80200"/>
                  </a:lnTo>
                  <a:lnTo>
                    <a:pt x="158838" y="93306"/>
                  </a:lnTo>
                  <a:lnTo>
                    <a:pt x="159550" y="93789"/>
                  </a:lnTo>
                  <a:lnTo>
                    <a:pt x="171869" y="102120"/>
                  </a:lnTo>
                  <a:lnTo>
                    <a:pt x="188607" y="105346"/>
                  </a:lnTo>
                  <a:lnTo>
                    <a:pt x="205320" y="102120"/>
                  </a:lnTo>
                  <a:lnTo>
                    <a:pt x="217563" y="93814"/>
                  </a:lnTo>
                  <a:lnTo>
                    <a:pt x="218325" y="93306"/>
                  </a:lnTo>
                  <a:lnTo>
                    <a:pt x="226745" y="80200"/>
                  </a:lnTo>
                  <a:lnTo>
                    <a:pt x="229755" y="64109"/>
                  </a:lnTo>
                  <a:close/>
                </a:path>
                <a:path w="443864" h="105410">
                  <a:moveTo>
                    <a:pt x="306044" y="80873"/>
                  </a:moveTo>
                  <a:lnTo>
                    <a:pt x="303707" y="72186"/>
                  </a:lnTo>
                  <a:lnTo>
                    <a:pt x="297662" y="66205"/>
                  </a:lnTo>
                  <a:lnTo>
                    <a:pt x="289331" y="62230"/>
                  </a:lnTo>
                  <a:lnTo>
                    <a:pt x="280136" y="59537"/>
                  </a:lnTo>
                  <a:lnTo>
                    <a:pt x="269367" y="54965"/>
                  </a:lnTo>
                  <a:lnTo>
                    <a:pt x="260223" y="51917"/>
                  </a:lnTo>
                  <a:lnTo>
                    <a:pt x="260223" y="38100"/>
                  </a:lnTo>
                  <a:lnTo>
                    <a:pt x="266319" y="33528"/>
                  </a:lnTo>
                  <a:lnTo>
                    <a:pt x="283184" y="33528"/>
                  </a:lnTo>
                  <a:lnTo>
                    <a:pt x="290804" y="36576"/>
                  </a:lnTo>
                  <a:lnTo>
                    <a:pt x="298424" y="41148"/>
                  </a:lnTo>
                  <a:lnTo>
                    <a:pt x="304520" y="32004"/>
                  </a:lnTo>
                  <a:lnTo>
                    <a:pt x="297421" y="28003"/>
                  </a:lnTo>
                  <a:lnTo>
                    <a:pt x="290042" y="25146"/>
                  </a:lnTo>
                  <a:lnTo>
                    <a:pt x="282663" y="23431"/>
                  </a:lnTo>
                  <a:lnTo>
                    <a:pt x="275564" y="22860"/>
                  </a:lnTo>
                  <a:lnTo>
                    <a:pt x="264795" y="24511"/>
                  </a:lnTo>
                  <a:lnTo>
                    <a:pt x="256044" y="29159"/>
                  </a:lnTo>
                  <a:lnTo>
                    <a:pt x="250177" y="36410"/>
                  </a:lnTo>
                  <a:lnTo>
                    <a:pt x="248031" y="45821"/>
                  </a:lnTo>
                  <a:lnTo>
                    <a:pt x="250393" y="55397"/>
                  </a:lnTo>
                  <a:lnTo>
                    <a:pt x="256616" y="61823"/>
                  </a:lnTo>
                  <a:lnTo>
                    <a:pt x="265442" y="65963"/>
                  </a:lnTo>
                  <a:lnTo>
                    <a:pt x="275564" y="68681"/>
                  </a:lnTo>
                  <a:lnTo>
                    <a:pt x="284708" y="71729"/>
                  </a:lnTo>
                  <a:lnTo>
                    <a:pt x="295376" y="74777"/>
                  </a:lnTo>
                  <a:lnTo>
                    <a:pt x="295376" y="91541"/>
                  </a:lnTo>
                  <a:lnTo>
                    <a:pt x="287756" y="96202"/>
                  </a:lnTo>
                  <a:lnTo>
                    <a:pt x="278612" y="96202"/>
                  </a:lnTo>
                  <a:lnTo>
                    <a:pt x="271487" y="95389"/>
                  </a:lnTo>
                  <a:lnTo>
                    <a:pt x="264236" y="93116"/>
                  </a:lnTo>
                  <a:lnTo>
                    <a:pt x="257302" y="89700"/>
                  </a:lnTo>
                  <a:lnTo>
                    <a:pt x="251079" y="85445"/>
                  </a:lnTo>
                  <a:lnTo>
                    <a:pt x="244983" y="94678"/>
                  </a:lnTo>
                  <a:lnTo>
                    <a:pt x="252349" y="98920"/>
                  </a:lnTo>
                  <a:lnTo>
                    <a:pt x="260426" y="102298"/>
                  </a:lnTo>
                  <a:lnTo>
                    <a:pt x="268820" y="104546"/>
                  </a:lnTo>
                  <a:lnTo>
                    <a:pt x="277088" y="105346"/>
                  </a:lnTo>
                  <a:lnTo>
                    <a:pt x="288683" y="103924"/>
                  </a:lnTo>
                  <a:lnTo>
                    <a:pt x="297853" y="99631"/>
                  </a:lnTo>
                  <a:lnTo>
                    <a:pt x="303872" y="92456"/>
                  </a:lnTo>
                  <a:lnTo>
                    <a:pt x="306044" y="82397"/>
                  </a:lnTo>
                  <a:lnTo>
                    <a:pt x="306044" y="80873"/>
                  </a:lnTo>
                  <a:close/>
                </a:path>
                <a:path w="443864" h="105410">
                  <a:moveTo>
                    <a:pt x="367106" y="24384"/>
                  </a:moveTo>
                  <a:lnTo>
                    <a:pt x="342722" y="24384"/>
                  </a:lnTo>
                  <a:lnTo>
                    <a:pt x="342722" y="0"/>
                  </a:lnTo>
                  <a:lnTo>
                    <a:pt x="330428" y="0"/>
                  </a:lnTo>
                  <a:lnTo>
                    <a:pt x="330428" y="24384"/>
                  </a:lnTo>
                  <a:lnTo>
                    <a:pt x="319760" y="24384"/>
                  </a:lnTo>
                  <a:lnTo>
                    <a:pt x="319760" y="35052"/>
                  </a:lnTo>
                  <a:lnTo>
                    <a:pt x="330428" y="35052"/>
                  </a:lnTo>
                  <a:lnTo>
                    <a:pt x="330428" y="82397"/>
                  </a:lnTo>
                  <a:lnTo>
                    <a:pt x="332092" y="93091"/>
                  </a:lnTo>
                  <a:lnTo>
                    <a:pt x="336765" y="100203"/>
                  </a:lnTo>
                  <a:lnTo>
                    <a:pt x="344004" y="104140"/>
                  </a:lnTo>
                  <a:lnTo>
                    <a:pt x="353390" y="105346"/>
                  </a:lnTo>
                  <a:lnTo>
                    <a:pt x="359486" y="105346"/>
                  </a:lnTo>
                  <a:lnTo>
                    <a:pt x="362534" y="103822"/>
                  </a:lnTo>
                  <a:lnTo>
                    <a:pt x="367106" y="102298"/>
                  </a:lnTo>
                  <a:lnTo>
                    <a:pt x="367106" y="91541"/>
                  </a:lnTo>
                  <a:lnTo>
                    <a:pt x="362534" y="94678"/>
                  </a:lnTo>
                  <a:lnTo>
                    <a:pt x="347294" y="94678"/>
                  </a:lnTo>
                  <a:lnTo>
                    <a:pt x="342722" y="91541"/>
                  </a:lnTo>
                  <a:lnTo>
                    <a:pt x="342722" y="35052"/>
                  </a:lnTo>
                  <a:lnTo>
                    <a:pt x="367106" y="35052"/>
                  </a:lnTo>
                  <a:lnTo>
                    <a:pt x="367106" y="24384"/>
                  </a:lnTo>
                  <a:close/>
                </a:path>
                <a:path w="443864" h="105410">
                  <a:moveTo>
                    <a:pt x="443293" y="80873"/>
                  </a:moveTo>
                  <a:lnTo>
                    <a:pt x="440969" y="72186"/>
                  </a:lnTo>
                  <a:lnTo>
                    <a:pt x="434911" y="66205"/>
                  </a:lnTo>
                  <a:lnTo>
                    <a:pt x="426580" y="62230"/>
                  </a:lnTo>
                  <a:lnTo>
                    <a:pt x="417385" y="59537"/>
                  </a:lnTo>
                  <a:lnTo>
                    <a:pt x="406628" y="54965"/>
                  </a:lnTo>
                  <a:lnTo>
                    <a:pt x="397484" y="51917"/>
                  </a:lnTo>
                  <a:lnTo>
                    <a:pt x="397484" y="38100"/>
                  </a:lnTo>
                  <a:lnTo>
                    <a:pt x="403580" y="33528"/>
                  </a:lnTo>
                  <a:lnTo>
                    <a:pt x="420433" y="33528"/>
                  </a:lnTo>
                  <a:lnTo>
                    <a:pt x="428053" y="36576"/>
                  </a:lnTo>
                  <a:lnTo>
                    <a:pt x="435673" y="41148"/>
                  </a:lnTo>
                  <a:lnTo>
                    <a:pt x="441769" y="32004"/>
                  </a:lnTo>
                  <a:lnTo>
                    <a:pt x="434682" y="28003"/>
                  </a:lnTo>
                  <a:lnTo>
                    <a:pt x="427291" y="25146"/>
                  </a:lnTo>
                  <a:lnTo>
                    <a:pt x="419912" y="23431"/>
                  </a:lnTo>
                  <a:lnTo>
                    <a:pt x="412813" y="22860"/>
                  </a:lnTo>
                  <a:lnTo>
                    <a:pt x="402043" y="24511"/>
                  </a:lnTo>
                  <a:lnTo>
                    <a:pt x="393306" y="29159"/>
                  </a:lnTo>
                  <a:lnTo>
                    <a:pt x="387438" y="36410"/>
                  </a:lnTo>
                  <a:lnTo>
                    <a:pt x="385292" y="45821"/>
                  </a:lnTo>
                  <a:lnTo>
                    <a:pt x="387654" y="55397"/>
                  </a:lnTo>
                  <a:lnTo>
                    <a:pt x="393877" y="61823"/>
                  </a:lnTo>
                  <a:lnTo>
                    <a:pt x="402691" y="65963"/>
                  </a:lnTo>
                  <a:lnTo>
                    <a:pt x="412813" y="68681"/>
                  </a:lnTo>
                  <a:lnTo>
                    <a:pt x="421957" y="71729"/>
                  </a:lnTo>
                  <a:lnTo>
                    <a:pt x="432625" y="74777"/>
                  </a:lnTo>
                  <a:lnTo>
                    <a:pt x="432625" y="91541"/>
                  </a:lnTo>
                  <a:lnTo>
                    <a:pt x="425005" y="96202"/>
                  </a:lnTo>
                  <a:lnTo>
                    <a:pt x="415861" y="96202"/>
                  </a:lnTo>
                  <a:lnTo>
                    <a:pt x="408736" y="95389"/>
                  </a:lnTo>
                  <a:lnTo>
                    <a:pt x="401497" y="93116"/>
                  </a:lnTo>
                  <a:lnTo>
                    <a:pt x="394550" y="89700"/>
                  </a:lnTo>
                  <a:lnTo>
                    <a:pt x="388340" y="85445"/>
                  </a:lnTo>
                  <a:lnTo>
                    <a:pt x="382244" y="94678"/>
                  </a:lnTo>
                  <a:lnTo>
                    <a:pt x="389597" y="98920"/>
                  </a:lnTo>
                  <a:lnTo>
                    <a:pt x="397687" y="102298"/>
                  </a:lnTo>
                  <a:lnTo>
                    <a:pt x="406069" y="104546"/>
                  </a:lnTo>
                  <a:lnTo>
                    <a:pt x="414337" y="105346"/>
                  </a:lnTo>
                  <a:lnTo>
                    <a:pt x="425945" y="103924"/>
                  </a:lnTo>
                  <a:lnTo>
                    <a:pt x="435102" y="99631"/>
                  </a:lnTo>
                  <a:lnTo>
                    <a:pt x="441134" y="92456"/>
                  </a:lnTo>
                  <a:lnTo>
                    <a:pt x="443293" y="82397"/>
                  </a:lnTo>
                  <a:lnTo>
                    <a:pt x="443293" y="808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6" y="21991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9588" y="1620107"/>
            <a:ext cx="554355" cy="197485"/>
            <a:chOff x="519588" y="1620107"/>
            <a:chExt cx="554355" cy="197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88" y="1620107"/>
              <a:ext cx="353853" cy="1969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094803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3981" y="1621631"/>
            <a:ext cx="163258" cy="19545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648967" y="1714500"/>
            <a:ext cx="220979" cy="33655"/>
          </a:xfrm>
          <a:custGeom>
            <a:avLst/>
            <a:gdLst/>
            <a:ahLst/>
            <a:cxnLst/>
            <a:rect l="l" t="t" r="r" b="b"/>
            <a:pathLst>
              <a:path w="220980" h="33655">
                <a:moveTo>
                  <a:pt x="0" y="33528"/>
                </a:moveTo>
                <a:lnTo>
                  <a:pt x="0" y="0"/>
                </a:lnTo>
                <a:lnTo>
                  <a:pt x="220980" y="0"/>
                </a:lnTo>
                <a:lnTo>
                  <a:pt x="220980" y="33528"/>
                </a:lnTo>
                <a:lnTo>
                  <a:pt x="0" y="3352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95170" y="1620113"/>
            <a:ext cx="360045" cy="197485"/>
          </a:xfrm>
          <a:custGeom>
            <a:avLst/>
            <a:gdLst/>
            <a:ahLst/>
            <a:cxnLst/>
            <a:rect l="l" t="t" r="r" b="b"/>
            <a:pathLst>
              <a:path w="360044" h="197485">
                <a:moveTo>
                  <a:pt x="137160" y="164973"/>
                </a:moveTo>
                <a:lnTo>
                  <a:pt x="33020" y="164973"/>
                </a:lnTo>
                <a:lnTo>
                  <a:pt x="33020" y="1524"/>
                </a:lnTo>
                <a:lnTo>
                  <a:pt x="0" y="1524"/>
                </a:lnTo>
                <a:lnTo>
                  <a:pt x="0" y="196977"/>
                </a:lnTo>
                <a:lnTo>
                  <a:pt x="33020" y="196977"/>
                </a:lnTo>
                <a:lnTo>
                  <a:pt x="137160" y="196977"/>
                </a:lnTo>
                <a:lnTo>
                  <a:pt x="137160" y="164973"/>
                </a:lnTo>
                <a:close/>
              </a:path>
              <a:path w="360044" h="197485">
                <a:moveTo>
                  <a:pt x="359791" y="196977"/>
                </a:moveTo>
                <a:lnTo>
                  <a:pt x="291109" y="38646"/>
                </a:lnTo>
                <a:lnTo>
                  <a:pt x="291109" y="119062"/>
                </a:lnTo>
                <a:lnTo>
                  <a:pt x="223964" y="119062"/>
                </a:lnTo>
                <a:lnTo>
                  <a:pt x="257581" y="41249"/>
                </a:lnTo>
                <a:lnTo>
                  <a:pt x="291109" y="119062"/>
                </a:lnTo>
                <a:lnTo>
                  <a:pt x="291109" y="38646"/>
                </a:lnTo>
                <a:lnTo>
                  <a:pt x="274345" y="0"/>
                </a:lnTo>
                <a:lnTo>
                  <a:pt x="242341" y="0"/>
                </a:lnTo>
                <a:lnTo>
                  <a:pt x="155384" y="196977"/>
                </a:lnTo>
                <a:lnTo>
                  <a:pt x="190436" y="196977"/>
                </a:lnTo>
                <a:lnTo>
                  <a:pt x="211772" y="149644"/>
                </a:lnTo>
                <a:lnTo>
                  <a:pt x="223964" y="149644"/>
                </a:lnTo>
                <a:lnTo>
                  <a:pt x="291109" y="149644"/>
                </a:lnTo>
                <a:lnTo>
                  <a:pt x="303301" y="149644"/>
                </a:lnTo>
                <a:lnTo>
                  <a:pt x="323113" y="196977"/>
                </a:lnTo>
                <a:lnTo>
                  <a:pt x="359791" y="19697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50478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89002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77572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77572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77242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30" y="0"/>
                </a:moveTo>
                <a:lnTo>
                  <a:pt x="100330" y="30480"/>
                </a:lnTo>
                <a:lnTo>
                  <a:pt x="0" y="30480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77242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30" y="0"/>
                </a:moveTo>
                <a:lnTo>
                  <a:pt x="100330" y="30575"/>
                </a:lnTo>
                <a:lnTo>
                  <a:pt x="0" y="30575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4216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0560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49130" y="162163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49130" y="1786604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51340" y="1621631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51340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15767" y="162163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3518" y="1621631"/>
            <a:ext cx="170878" cy="19545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3224688" y="1617059"/>
            <a:ext cx="398780" cy="203200"/>
            <a:chOff x="3224688" y="1617059"/>
            <a:chExt cx="398780" cy="20320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24688" y="1621631"/>
              <a:ext cx="166306" cy="1954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18522" y="1617059"/>
              <a:ext cx="204406" cy="203073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3663950" y="1621637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3449"/>
                </a:moveTo>
                <a:lnTo>
                  <a:pt x="35560" y="163449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7160" y="195453"/>
                </a:lnTo>
                <a:lnTo>
                  <a:pt x="137160" y="16344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3837940" y="1621631"/>
            <a:ext cx="365125" cy="195580"/>
            <a:chOff x="3837940" y="1621631"/>
            <a:chExt cx="365125" cy="195580"/>
          </a:xfrm>
        </p:grpSpPr>
        <p:sp>
          <p:nvSpPr>
            <p:cNvPr id="29" name="object 29"/>
            <p:cNvSpPr/>
            <p:nvPr/>
          </p:nvSpPr>
          <p:spPr>
            <a:xfrm>
              <a:off x="3837940" y="1621637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3449"/>
                  </a:moveTo>
                  <a:lnTo>
                    <a:pt x="34290" y="163449"/>
                  </a:lnTo>
                  <a:lnTo>
                    <a:pt x="3429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4290" y="195453"/>
                  </a:lnTo>
                  <a:lnTo>
                    <a:pt x="137160" y="195453"/>
                  </a:lnTo>
                  <a:lnTo>
                    <a:pt x="137160" y="16344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10501" y="1621631"/>
              <a:ext cx="192214" cy="195453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4397883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86453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86453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86123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29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86123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29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53103" y="162173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40745" y="1621631"/>
            <a:ext cx="170878" cy="195452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4648543" y="162173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0480"/>
                </a:lnTo>
                <a:lnTo>
                  <a:pt x="62230" y="30480"/>
                </a:lnTo>
                <a:lnTo>
                  <a:pt x="62230" y="195351"/>
                </a:lnTo>
                <a:lnTo>
                  <a:pt x="97790" y="195351"/>
                </a:lnTo>
                <a:lnTo>
                  <a:pt x="97790" y="30480"/>
                </a:lnTo>
                <a:lnTo>
                  <a:pt x="158750" y="30480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27472" y="1621631"/>
            <a:ext cx="151066" cy="195453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5258371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46941" y="162163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46941" y="1786604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49151" y="1621631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49151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13578" y="162163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5301234" y="1620107"/>
            <a:ext cx="938530" cy="197485"/>
            <a:chOff x="5301234" y="1620107"/>
            <a:chExt cx="938530" cy="197485"/>
          </a:xfrm>
        </p:grpSpPr>
        <p:pic>
          <p:nvPicPr>
            <p:cNvPr id="47" name="object 4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1234" y="1621631"/>
              <a:ext cx="170878" cy="1954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05735" y="1620107"/>
              <a:ext cx="204406" cy="19697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4210" y="1621536"/>
              <a:ext cx="495427" cy="195548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1203102" y="2730436"/>
            <a:ext cx="337185" cy="156210"/>
            <a:chOff x="1203102" y="2730436"/>
            <a:chExt cx="337185" cy="156210"/>
          </a:xfrm>
        </p:grpSpPr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03102" y="2736532"/>
              <a:ext cx="135731" cy="14658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364830" y="2730449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004" y="41148"/>
                  </a:moveTo>
                  <a:lnTo>
                    <a:pt x="1524" y="41148"/>
                  </a:lnTo>
                  <a:lnTo>
                    <a:pt x="1524" y="152679"/>
                  </a:lnTo>
                  <a:lnTo>
                    <a:pt x="32004" y="152679"/>
                  </a:lnTo>
                  <a:lnTo>
                    <a:pt x="32004" y="41148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3528" y="2895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22748" y="2730436"/>
              <a:ext cx="117538" cy="155733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1631823" y="2742628"/>
            <a:ext cx="334645" cy="144145"/>
            <a:chOff x="1631823" y="2742628"/>
            <a:chExt cx="334645" cy="144145"/>
          </a:xfrm>
        </p:grpSpPr>
        <p:pic>
          <p:nvPicPr>
            <p:cNvPr id="55" name="object 5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31823" y="2768536"/>
              <a:ext cx="103727" cy="11458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56886" y="2742628"/>
              <a:ext cx="209073" cy="143541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2043779" y="2730341"/>
            <a:ext cx="421640" cy="187960"/>
            <a:chOff x="2043779" y="2730341"/>
            <a:chExt cx="421640" cy="187960"/>
          </a:xfrm>
        </p:grpSpPr>
        <p:pic>
          <p:nvPicPr>
            <p:cNvPr id="58" name="object 5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43779" y="2770060"/>
              <a:ext cx="91535" cy="116109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158174" y="2730347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092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092" y="154216"/>
                  </a:lnTo>
                  <a:lnTo>
                    <a:pt x="32092" y="41249"/>
                  </a:lnTo>
                  <a:close/>
                </a:path>
                <a:path w="33655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16181" y="2768536"/>
              <a:ext cx="117538" cy="14973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62676" y="2768536"/>
              <a:ext cx="102203" cy="114585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2554890" y="2768536"/>
            <a:ext cx="250825" cy="148590"/>
            <a:chOff x="2554890" y="2768536"/>
            <a:chExt cx="250825" cy="148590"/>
          </a:xfrm>
        </p:grpSpPr>
        <p:pic>
          <p:nvPicPr>
            <p:cNvPr id="63" name="object 6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54890" y="2771679"/>
              <a:ext cx="103727" cy="11449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86145" y="2768536"/>
              <a:ext cx="118967" cy="148209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2882931" y="2728817"/>
            <a:ext cx="293370" cy="157480"/>
            <a:chOff x="2882931" y="2728817"/>
            <a:chExt cx="293370" cy="157480"/>
          </a:xfrm>
        </p:grpSpPr>
        <p:pic>
          <p:nvPicPr>
            <p:cNvPr id="66" name="object 6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82931" y="2728817"/>
              <a:ext cx="202977" cy="15735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108769" y="2768631"/>
              <a:ext cx="67151" cy="114490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3262884" y="2736532"/>
            <a:ext cx="410845" cy="149860"/>
            <a:chOff x="3262884" y="2736532"/>
            <a:chExt cx="410845" cy="149860"/>
          </a:xfrm>
        </p:grpSpPr>
        <p:pic>
          <p:nvPicPr>
            <p:cNvPr id="69" name="object 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62884" y="2736532"/>
              <a:ext cx="231933" cy="14963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22249" y="2742628"/>
              <a:ext cx="151066" cy="143541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761803" y="2736532"/>
            <a:ext cx="125063" cy="146589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3964686" y="2730436"/>
            <a:ext cx="552450" cy="156210"/>
            <a:chOff x="3964686" y="2730436"/>
            <a:chExt cx="552450" cy="156210"/>
          </a:xfrm>
        </p:grpSpPr>
        <p:pic>
          <p:nvPicPr>
            <p:cNvPr id="73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64686" y="2730436"/>
              <a:ext cx="292988" cy="15420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279011" y="2768536"/>
              <a:ext cx="111347" cy="11763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13313" y="2768631"/>
              <a:ext cx="103727" cy="114490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4599432" y="2728817"/>
            <a:ext cx="406400" cy="157480"/>
            <a:chOff x="4599432" y="2728817"/>
            <a:chExt cx="406400" cy="157480"/>
          </a:xfrm>
        </p:grpSpPr>
        <p:pic>
          <p:nvPicPr>
            <p:cNvPr id="77" name="object 7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99432" y="2728817"/>
              <a:ext cx="122015" cy="154305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50498" y="2742628"/>
              <a:ext cx="254794" cy="143541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5086159" y="2730341"/>
            <a:ext cx="641350" cy="187960"/>
            <a:chOff x="5086159" y="2730341"/>
            <a:chExt cx="641350" cy="187960"/>
          </a:xfrm>
        </p:grpSpPr>
        <p:pic>
          <p:nvPicPr>
            <p:cNvPr id="80" name="object 8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86159" y="2768536"/>
              <a:ext cx="109823" cy="117633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221224" y="2730347"/>
              <a:ext cx="97155" cy="154940"/>
            </a:xfrm>
            <a:custGeom>
              <a:avLst/>
              <a:gdLst/>
              <a:ahLst/>
              <a:cxnLst/>
              <a:rect l="l" t="t" r="r" b="b"/>
              <a:pathLst>
                <a:path w="97154" h="154939">
                  <a:moveTo>
                    <a:pt x="31991" y="673"/>
                  </a:moveTo>
                  <a:lnTo>
                    <a:pt x="0" y="673"/>
                  </a:lnTo>
                  <a:lnTo>
                    <a:pt x="0" y="154597"/>
                  </a:lnTo>
                  <a:lnTo>
                    <a:pt x="31991" y="154597"/>
                  </a:lnTo>
                  <a:lnTo>
                    <a:pt x="31991" y="673"/>
                  </a:lnTo>
                  <a:close/>
                </a:path>
                <a:path w="97154" h="154939">
                  <a:moveTo>
                    <a:pt x="95338" y="41249"/>
                  </a:moveTo>
                  <a:lnTo>
                    <a:pt x="63233" y="41249"/>
                  </a:lnTo>
                  <a:lnTo>
                    <a:pt x="63233" y="154216"/>
                  </a:lnTo>
                  <a:lnTo>
                    <a:pt x="95338" y="154216"/>
                  </a:lnTo>
                  <a:lnTo>
                    <a:pt x="95338" y="41249"/>
                  </a:lnTo>
                  <a:close/>
                </a:path>
                <a:path w="97154" h="154939">
                  <a:moveTo>
                    <a:pt x="96862" y="0"/>
                  </a:moveTo>
                  <a:lnTo>
                    <a:pt x="63233" y="0"/>
                  </a:lnTo>
                  <a:lnTo>
                    <a:pt x="63233" y="29057"/>
                  </a:lnTo>
                  <a:lnTo>
                    <a:pt x="96862" y="29057"/>
                  </a:lnTo>
                  <a:lnTo>
                    <a:pt x="9686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42477" y="2768536"/>
              <a:ext cx="117443" cy="149733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5488965" y="2730347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3616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16" y="154216"/>
                  </a:lnTo>
                  <a:lnTo>
                    <a:pt x="33616" y="41249"/>
                  </a:lnTo>
                  <a:close/>
                </a:path>
                <a:path w="33654" h="154305">
                  <a:moveTo>
                    <a:pt x="33616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16" y="29057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551455" y="2730436"/>
              <a:ext cx="119062" cy="155733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695188" y="273100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6" name="object 86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5942076" y="2770060"/>
            <a:ext cx="102203" cy="116109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751385" y="2768536"/>
            <a:ext cx="109823" cy="117633"/>
          </a:xfrm>
          <a:prstGeom prst="rect">
            <a:avLst/>
          </a:prstGeom>
        </p:spPr>
      </p:pic>
      <p:grpSp>
        <p:nvGrpSpPr>
          <p:cNvPr id="88" name="object 88"/>
          <p:cNvGrpSpPr/>
          <p:nvPr/>
        </p:nvGrpSpPr>
        <p:grpSpPr>
          <a:xfrm>
            <a:off x="6073330" y="2730436"/>
            <a:ext cx="243204" cy="156210"/>
            <a:chOff x="6073330" y="2730436"/>
            <a:chExt cx="243204" cy="156210"/>
          </a:xfrm>
        </p:grpSpPr>
        <p:pic>
          <p:nvPicPr>
            <p:cNvPr id="89" name="object 8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73330" y="2768536"/>
              <a:ext cx="102203" cy="11458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98393" y="2730436"/>
              <a:ext cx="117538" cy="155733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6407467" y="2742628"/>
            <a:ext cx="334645" cy="144145"/>
            <a:chOff x="6407467" y="2742628"/>
            <a:chExt cx="334645" cy="144145"/>
          </a:xfrm>
        </p:grpSpPr>
        <p:pic>
          <p:nvPicPr>
            <p:cNvPr id="92" name="object 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07467" y="2768536"/>
              <a:ext cx="103727" cy="11458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532530" y="2742628"/>
              <a:ext cx="209073" cy="143541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6822471" y="2730436"/>
            <a:ext cx="830580" cy="156210"/>
            <a:chOff x="6822471" y="2730436"/>
            <a:chExt cx="830580" cy="156210"/>
          </a:xfrm>
        </p:grpSpPr>
        <p:pic>
          <p:nvPicPr>
            <p:cNvPr id="95" name="object 9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22471" y="2768536"/>
              <a:ext cx="479107" cy="117633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325963" y="2730436"/>
              <a:ext cx="326516" cy="155733"/>
            </a:xfrm>
            <a:prstGeom prst="rect">
              <a:avLst/>
            </a:prstGeom>
          </p:spPr>
        </p:pic>
      </p:grpSp>
      <p:pic>
        <p:nvPicPr>
          <p:cNvPr id="97" name="object 97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744015" y="2730436"/>
            <a:ext cx="242601" cy="187832"/>
          </a:xfrm>
          <a:prstGeom prst="rect">
            <a:avLst/>
          </a:prstGeom>
        </p:spPr>
      </p:pic>
      <p:grpSp>
        <p:nvGrpSpPr>
          <p:cNvPr id="98" name="object 98"/>
          <p:cNvGrpSpPr/>
          <p:nvPr/>
        </p:nvGrpSpPr>
        <p:grpSpPr>
          <a:xfrm>
            <a:off x="1195483" y="2982372"/>
            <a:ext cx="853440" cy="156210"/>
            <a:chOff x="1195483" y="2982372"/>
            <a:chExt cx="853440" cy="156210"/>
          </a:xfrm>
        </p:grpSpPr>
        <p:pic>
          <p:nvPicPr>
            <p:cNvPr id="99" name="object 9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195483" y="3020568"/>
              <a:ext cx="103727" cy="117633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320546" y="2982372"/>
              <a:ext cx="324992" cy="155829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676108" y="2982378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004" y="41249"/>
                  </a:moveTo>
                  <a:lnTo>
                    <a:pt x="0" y="41249"/>
                  </a:lnTo>
                  <a:lnTo>
                    <a:pt x="0" y="152692"/>
                  </a:lnTo>
                  <a:lnTo>
                    <a:pt x="32004" y="152692"/>
                  </a:lnTo>
                  <a:lnTo>
                    <a:pt x="32004" y="41249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528" y="29057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38598" y="2982372"/>
              <a:ext cx="117538" cy="155829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880616" y="2982468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937003" y="3020568"/>
              <a:ext cx="111347" cy="117633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2129218" y="2982467"/>
            <a:ext cx="987425" cy="187960"/>
            <a:chOff x="2129218" y="2982467"/>
            <a:chExt cx="987425" cy="187960"/>
          </a:xfrm>
        </p:grpSpPr>
        <p:pic>
          <p:nvPicPr>
            <p:cNvPr id="106" name="object 10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129218" y="3020568"/>
              <a:ext cx="109823" cy="117633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263521" y="3020568"/>
              <a:ext cx="170878" cy="114490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61831" y="3020472"/>
              <a:ext cx="118967" cy="148209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604515" y="298246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61665" y="3020568"/>
              <a:ext cx="363188" cy="14963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49238" y="3020472"/>
              <a:ext cx="67151" cy="114585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3198780" y="2982467"/>
            <a:ext cx="546735" cy="186690"/>
            <a:chOff x="3198780" y="2982467"/>
            <a:chExt cx="546735" cy="186690"/>
          </a:xfrm>
        </p:grpSpPr>
        <p:pic>
          <p:nvPicPr>
            <p:cNvPr id="113" name="object 11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98780" y="3020472"/>
              <a:ext cx="118967" cy="148209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3342132" y="298246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397091" y="3022098"/>
              <a:ext cx="103822" cy="116103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528345" y="2986944"/>
              <a:ext cx="216693" cy="148113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3821334" y="2988468"/>
            <a:ext cx="367665" cy="149860"/>
            <a:chOff x="3821334" y="2988468"/>
            <a:chExt cx="367665" cy="149860"/>
          </a:xfrm>
        </p:grpSpPr>
        <p:pic>
          <p:nvPicPr>
            <p:cNvPr id="118" name="object 11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821334" y="2988468"/>
              <a:ext cx="245554" cy="149732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94321" y="3026664"/>
              <a:ext cx="94583" cy="111537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4288154" y="3025139"/>
            <a:ext cx="415290" cy="145415"/>
            <a:chOff x="4288154" y="3025139"/>
            <a:chExt cx="415290" cy="145415"/>
          </a:xfrm>
        </p:grpSpPr>
        <p:pic>
          <p:nvPicPr>
            <p:cNvPr id="121" name="object 12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288154" y="3025140"/>
              <a:ext cx="164782" cy="109918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480369" y="3025139"/>
              <a:ext cx="94678" cy="113061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594859" y="3026664"/>
              <a:ext cx="108299" cy="143541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4791646" y="2982372"/>
            <a:ext cx="459740" cy="156210"/>
            <a:chOff x="4791646" y="2982372"/>
            <a:chExt cx="459740" cy="156210"/>
          </a:xfrm>
        </p:grpSpPr>
        <p:pic>
          <p:nvPicPr>
            <p:cNvPr id="125" name="object 12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791646" y="2982372"/>
              <a:ext cx="94583" cy="15268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913756" y="3025139"/>
              <a:ext cx="94583" cy="11306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028152" y="3025139"/>
              <a:ext cx="222789" cy="113061"/>
            </a:xfrm>
            <a:prstGeom prst="rect">
              <a:avLst/>
            </a:prstGeom>
          </p:spPr>
        </p:pic>
      </p:grpSp>
      <p:pic>
        <p:nvPicPr>
          <p:cNvPr id="128" name="object 128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333333" y="2994660"/>
            <a:ext cx="196881" cy="143541"/>
          </a:xfrm>
          <a:prstGeom prst="rect">
            <a:avLst/>
          </a:prstGeom>
        </p:spPr>
      </p:pic>
      <p:grpSp>
        <p:nvGrpSpPr>
          <p:cNvPr id="129" name="object 129"/>
          <p:cNvGrpSpPr/>
          <p:nvPr/>
        </p:nvGrpSpPr>
        <p:grpSpPr>
          <a:xfrm>
            <a:off x="5623178" y="3025139"/>
            <a:ext cx="354330" cy="145415"/>
            <a:chOff x="5623178" y="3025139"/>
            <a:chExt cx="354330" cy="145415"/>
          </a:xfrm>
        </p:grpSpPr>
        <p:pic>
          <p:nvPicPr>
            <p:cNvPr id="130" name="object 13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623178" y="3025140"/>
              <a:ext cx="108394" cy="14354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754433" y="3025139"/>
              <a:ext cx="94583" cy="113061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868828" y="3026664"/>
              <a:ext cx="108299" cy="143541"/>
            </a:xfrm>
            <a:prstGeom prst="rect">
              <a:avLst/>
            </a:prstGeom>
          </p:spPr>
        </p:pic>
      </p:grpSp>
      <p:pic>
        <p:nvPicPr>
          <p:cNvPr id="133" name="object 133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6057995" y="3025235"/>
            <a:ext cx="94583" cy="112966"/>
          </a:xfrm>
          <a:prstGeom prst="rect">
            <a:avLst/>
          </a:prstGeom>
        </p:spPr>
      </p:pic>
      <p:grpSp>
        <p:nvGrpSpPr>
          <p:cNvPr id="134" name="object 134"/>
          <p:cNvGrpSpPr/>
          <p:nvPr/>
        </p:nvGrpSpPr>
        <p:grpSpPr>
          <a:xfrm>
            <a:off x="6251447" y="2982467"/>
            <a:ext cx="353060" cy="156210"/>
            <a:chOff x="6251447" y="2982467"/>
            <a:chExt cx="353060" cy="156210"/>
          </a:xfrm>
        </p:grpSpPr>
        <p:sp>
          <p:nvSpPr>
            <p:cNvPr id="135" name="object 135"/>
            <p:cNvSpPr/>
            <p:nvPr/>
          </p:nvSpPr>
          <p:spPr>
            <a:xfrm>
              <a:off x="6251447" y="2982467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5">
                  <a:moveTo>
                    <a:pt x="0" y="153924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297548" y="3025140"/>
              <a:ext cx="94678" cy="11306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416611" y="2994564"/>
              <a:ext cx="187642" cy="143637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6688169" y="2982467"/>
            <a:ext cx="1096010" cy="156210"/>
            <a:chOff x="6688169" y="2982467"/>
            <a:chExt cx="1096010" cy="156210"/>
          </a:xfrm>
        </p:grpSpPr>
        <p:pic>
          <p:nvPicPr>
            <p:cNvPr id="139" name="object 1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688169" y="3025139"/>
              <a:ext cx="102203" cy="11306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819423" y="3025140"/>
              <a:ext cx="94583" cy="109918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949059" y="3025139"/>
              <a:ext cx="186118" cy="113061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7165835" y="2982480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4" h="154305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71754" h="154305">
                  <a:moveTo>
                    <a:pt x="71628" y="0"/>
                  </a:moveTo>
                  <a:lnTo>
                    <a:pt x="54864" y="0"/>
                  </a:lnTo>
                  <a:lnTo>
                    <a:pt x="54864" y="153924"/>
                  </a:lnTo>
                  <a:lnTo>
                    <a:pt x="71628" y="153924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274051" y="3025140"/>
              <a:ext cx="164782" cy="109918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467790" y="3025235"/>
              <a:ext cx="102203" cy="112966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599044" y="3025140"/>
              <a:ext cx="94583" cy="109918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718107" y="2994564"/>
              <a:ext cx="65531" cy="143637"/>
            </a:xfrm>
            <a:prstGeom prst="rect">
              <a:avLst/>
            </a:prstGeom>
          </p:spPr>
        </p:pic>
      </p:grpSp>
      <p:grpSp>
        <p:nvGrpSpPr>
          <p:cNvPr id="147" name="object 147"/>
          <p:cNvGrpSpPr/>
          <p:nvPr/>
        </p:nvGrpSpPr>
        <p:grpSpPr>
          <a:xfrm>
            <a:off x="7875269" y="2982467"/>
            <a:ext cx="752475" cy="187960"/>
            <a:chOff x="7875269" y="2982467"/>
            <a:chExt cx="752475" cy="187960"/>
          </a:xfrm>
        </p:grpSpPr>
        <p:pic>
          <p:nvPicPr>
            <p:cNvPr id="148" name="object 148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7875269" y="3025140"/>
              <a:ext cx="108394" cy="14354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007952" y="3025140"/>
              <a:ext cx="102203" cy="11306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139207" y="3025140"/>
              <a:ext cx="94583" cy="109918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8259698" y="3025140"/>
              <a:ext cx="94583" cy="113061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8391143" y="2982467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5">
                  <a:moveTo>
                    <a:pt x="0" y="153924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3" name="object 15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435149" y="2994564"/>
              <a:ext cx="192309" cy="175641"/>
            </a:xfrm>
            <a:prstGeom prst="rect">
              <a:avLst/>
            </a:prstGeom>
          </p:spPr>
        </p:pic>
      </p:grpSp>
      <p:grpSp>
        <p:nvGrpSpPr>
          <p:cNvPr id="154" name="object 154"/>
          <p:cNvGrpSpPr/>
          <p:nvPr/>
        </p:nvGrpSpPr>
        <p:grpSpPr>
          <a:xfrm>
            <a:off x="1195482" y="3232880"/>
            <a:ext cx="279400" cy="157480"/>
            <a:chOff x="1195482" y="3232880"/>
            <a:chExt cx="279400" cy="157480"/>
          </a:xfrm>
        </p:grpSpPr>
        <p:pic>
          <p:nvPicPr>
            <p:cNvPr id="155" name="object 15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195482" y="3232880"/>
              <a:ext cx="189166" cy="157257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1413605" y="3277171"/>
              <a:ext cx="60960" cy="110489"/>
            </a:xfrm>
            <a:custGeom>
              <a:avLst/>
              <a:gdLst/>
              <a:ahLst/>
              <a:cxnLst/>
              <a:rect l="l" t="t" r="r" b="b"/>
              <a:pathLst>
                <a:path w="60959" h="110489">
                  <a:moveTo>
                    <a:pt x="0" y="109918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30479"/>
                  </a:lnTo>
                  <a:lnTo>
                    <a:pt x="24098" y="17787"/>
                  </a:lnTo>
                  <a:lnTo>
                    <a:pt x="34289" y="7810"/>
                  </a:lnTo>
                  <a:lnTo>
                    <a:pt x="46767" y="1547"/>
                  </a:lnTo>
                  <a:lnTo>
                    <a:pt x="60960" y="0"/>
                  </a:lnTo>
                  <a:lnTo>
                    <a:pt x="60960" y="16763"/>
                  </a:lnTo>
                  <a:lnTo>
                    <a:pt x="59435" y="16763"/>
                  </a:lnTo>
                  <a:lnTo>
                    <a:pt x="43124" y="20123"/>
                  </a:lnTo>
                  <a:lnTo>
                    <a:pt x="29527" y="29920"/>
                  </a:lnTo>
                  <a:lnTo>
                    <a:pt x="20216" y="45736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7" name="object 157"/>
          <p:cNvGrpSpPr/>
          <p:nvPr/>
        </p:nvGrpSpPr>
        <p:grpSpPr>
          <a:xfrm>
            <a:off x="1554003" y="3277076"/>
            <a:ext cx="205104" cy="113664"/>
            <a:chOff x="1554003" y="3277076"/>
            <a:chExt cx="205104" cy="113664"/>
          </a:xfrm>
        </p:grpSpPr>
        <p:pic>
          <p:nvPicPr>
            <p:cNvPr id="158" name="object 158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554003" y="3277076"/>
              <a:ext cx="94583" cy="113061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674590" y="3277171"/>
              <a:ext cx="83915" cy="112966"/>
            </a:xfrm>
            <a:prstGeom prst="rect">
              <a:avLst/>
            </a:prstGeom>
          </p:spPr>
        </p:pic>
      </p:grpSp>
      <p:grpSp>
        <p:nvGrpSpPr>
          <p:cNvPr id="160" name="object 160"/>
          <p:cNvGrpSpPr/>
          <p:nvPr/>
        </p:nvGrpSpPr>
        <p:grpSpPr>
          <a:xfrm>
            <a:off x="1853183" y="3233927"/>
            <a:ext cx="421005" cy="188595"/>
            <a:chOff x="1853183" y="3233927"/>
            <a:chExt cx="421005" cy="188595"/>
          </a:xfrm>
        </p:grpSpPr>
        <p:sp>
          <p:nvSpPr>
            <p:cNvPr id="161" name="object 161"/>
            <p:cNvSpPr/>
            <p:nvPr/>
          </p:nvSpPr>
          <p:spPr>
            <a:xfrm>
              <a:off x="1853183" y="3233927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4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900428" y="3277171"/>
              <a:ext cx="112871" cy="112966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042254" y="3277171"/>
              <a:ext cx="94583" cy="109918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164270" y="3277171"/>
              <a:ext cx="109918" cy="145065"/>
            </a:xfrm>
            <a:prstGeom prst="rect">
              <a:avLst/>
            </a:prstGeom>
          </p:spPr>
        </p:pic>
      </p:grpSp>
      <p:grpSp>
        <p:nvGrpSpPr>
          <p:cNvPr id="165" name="object 165"/>
          <p:cNvGrpSpPr/>
          <p:nvPr/>
        </p:nvGrpSpPr>
        <p:grpSpPr>
          <a:xfrm>
            <a:off x="2365724" y="3277076"/>
            <a:ext cx="203200" cy="113664"/>
            <a:chOff x="2365724" y="3277076"/>
            <a:chExt cx="203200" cy="113664"/>
          </a:xfrm>
        </p:grpSpPr>
        <p:pic>
          <p:nvPicPr>
            <p:cNvPr id="166" name="object 166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365724" y="3277076"/>
              <a:ext cx="94583" cy="113061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486215" y="3277171"/>
              <a:ext cx="82391" cy="112966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2651093" y="3277076"/>
            <a:ext cx="357505" cy="145415"/>
            <a:chOff x="2651093" y="3277076"/>
            <a:chExt cx="357505" cy="145415"/>
          </a:xfrm>
        </p:grpSpPr>
        <p:pic>
          <p:nvPicPr>
            <p:cNvPr id="169" name="object 16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651093" y="3277076"/>
              <a:ext cx="234982" cy="145256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913411" y="3278600"/>
              <a:ext cx="94583" cy="111537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3107245" y="3234404"/>
            <a:ext cx="459740" cy="156210"/>
            <a:chOff x="3107245" y="3234404"/>
            <a:chExt cx="459740" cy="156210"/>
          </a:xfrm>
        </p:grpSpPr>
        <p:pic>
          <p:nvPicPr>
            <p:cNvPr id="172" name="object 17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107245" y="3234404"/>
              <a:ext cx="94583" cy="152685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229260" y="3277171"/>
              <a:ext cx="94583" cy="11296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343656" y="3277171"/>
              <a:ext cx="222789" cy="112966"/>
            </a:xfrm>
            <a:prstGeom prst="rect">
              <a:avLst/>
            </a:prstGeom>
          </p:spPr>
        </p:pic>
      </p:grpSp>
      <p:grpSp>
        <p:nvGrpSpPr>
          <p:cNvPr id="175" name="object 175"/>
          <p:cNvGrpSpPr/>
          <p:nvPr/>
        </p:nvGrpSpPr>
        <p:grpSpPr>
          <a:xfrm>
            <a:off x="3661124" y="3240500"/>
            <a:ext cx="398145" cy="149860"/>
            <a:chOff x="3661124" y="3240500"/>
            <a:chExt cx="398145" cy="149860"/>
          </a:xfrm>
        </p:grpSpPr>
        <p:pic>
          <p:nvPicPr>
            <p:cNvPr id="176" name="object 17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661124" y="3240500"/>
              <a:ext cx="222694" cy="149637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917442" y="3246596"/>
              <a:ext cx="141827" cy="143541"/>
            </a:xfrm>
            <a:prstGeom prst="rect">
              <a:avLst/>
            </a:prstGeom>
          </p:spPr>
        </p:pic>
      </p:grpSp>
      <p:grpSp>
        <p:nvGrpSpPr>
          <p:cNvPr id="178" name="object 178"/>
          <p:cNvGrpSpPr/>
          <p:nvPr/>
        </p:nvGrpSpPr>
        <p:grpSpPr>
          <a:xfrm>
            <a:off x="4152423" y="3240500"/>
            <a:ext cx="167005" cy="149225"/>
            <a:chOff x="4152423" y="3240500"/>
            <a:chExt cx="167005" cy="149225"/>
          </a:xfrm>
        </p:grpSpPr>
        <p:pic>
          <p:nvPicPr>
            <p:cNvPr id="179" name="object 17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152423" y="3240500"/>
              <a:ext cx="118967" cy="146589"/>
            </a:xfrm>
            <a:prstGeom prst="rect">
              <a:avLst/>
            </a:prstGeom>
          </p:spPr>
        </p:pic>
        <p:sp>
          <p:nvSpPr>
            <p:cNvPr id="180" name="object 180"/>
            <p:cNvSpPr/>
            <p:nvPr/>
          </p:nvSpPr>
          <p:spPr>
            <a:xfrm>
              <a:off x="4299203" y="3366515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59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59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1" name="object 181"/>
          <p:cNvGrpSpPr/>
          <p:nvPr/>
        </p:nvGrpSpPr>
        <p:grpSpPr>
          <a:xfrm>
            <a:off x="1203102" y="3880103"/>
            <a:ext cx="838200" cy="188595"/>
            <a:chOff x="1203102" y="3880103"/>
            <a:chExt cx="838200" cy="188595"/>
          </a:xfrm>
        </p:grpSpPr>
        <p:pic>
          <p:nvPicPr>
            <p:cNvPr id="182" name="object 182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03102" y="3888009"/>
              <a:ext cx="148018" cy="146589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377124" y="3920013"/>
              <a:ext cx="122015" cy="11763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521999" y="3920108"/>
              <a:ext cx="102203" cy="11449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644014" y="3892581"/>
              <a:ext cx="71723" cy="143541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738598" y="3880389"/>
              <a:ext cx="103822" cy="154209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1871471" y="3880103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923287" y="3921632"/>
              <a:ext cx="117443" cy="146589"/>
            </a:xfrm>
            <a:prstGeom prst="rect">
              <a:avLst/>
            </a:prstGeom>
          </p:spPr>
        </p:pic>
      </p:grpSp>
      <p:pic>
        <p:nvPicPr>
          <p:cNvPr id="189" name="object 189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2117026" y="3892486"/>
            <a:ext cx="427196" cy="145161"/>
          </a:xfrm>
          <a:prstGeom prst="rect">
            <a:avLst/>
          </a:prstGeom>
        </p:spPr>
      </p:pic>
      <p:grpSp>
        <p:nvGrpSpPr>
          <p:cNvPr id="190" name="object 190"/>
          <p:cNvGrpSpPr/>
          <p:nvPr/>
        </p:nvGrpSpPr>
        <p:grpSpPr>
          <a:xfrm>
            <a:off x="2631185" y="3920108"/>
            <a:ext cx="426084" cy="148590"/>
            <a:chOff x="2631185" y="3920108"/>
            <a:chExt cx="426084" cy="148590"/>
          </a:xfrm>
        </p:grpSpPr>
        <p:pic>
          <p:nvPicPr>
            <p:cNvPr id="191" name="object 19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631185" y="3920108"/>
              <a:ext cx="172402" cy="114490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823400" y="3920115"/>
              <a:ext cx="233457" cy="148107"/>
            </a:xfrm>
            <a:prstGeom prst="rect">
              <a:avLst/>
            </a:prstGeom>
          </p:spPr>
        </p:pic>
      </p:grpSp>
      <p:pic>
        <p:nvPicPr>
          <p:cNvPr id="193" name="object 193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3134677" y="3920108"/>
            <a:ext cx="117538" cy="148113"/>
          </a:xfrm>
          <a:prstGeom prst="rect">
            <a:avLst/>
          </a:prstGeom>
        </p:spPr>
      </p:pic>
      <p:pic>
        <p:nvPicPr>
          <p:cNvPr id="194" name="object 194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3482530" y="3921632"/>
            <a:ext cx="102298" cy="114490"/>
          </a:xfrm>
          <a:prstGeom prst="rect">
            <a:avLst/>
          </a:prstGeom>
        </p:spPr>
      </p:pic>
      <p:pic>
        <p:nvPicPr>
          <p:cNvPr id="195" name="object 195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3275076" y="3920108"/>
            <a:ext cx="122110" cy="117538"/>
          </a:xfrm>
          <a:prstGeom prst="rect">
            <a:avLst/>
          </a:prstGeom>
        </p:spPr>
      </p:pic>
      <p:pic>
        <p:nvPicPr>
          <p:cNvPr id="196" name="object 19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3613785" y="3920108"/>
            <a:ext cx="118967" cy="148113"/>
          </a:xfrm>
          <a:prstGeom prst="rect">
            <a:avLst/>
          </a:prstGeom>
        </p:spPr>
      </p:pic>
      <p:grpSp>
        <p:nvGrpSpPr>
          <p:cNvPr id="197" name="object 197"/>
          <p:cNvGrpSpPr/>
          <p:nvPr/>
        </p:nvGrpSpPr>
        <p:grpSpPr>
          <a:xfrm>
            <a:off x="3809047" y="3884866"/>
            <a:ext cx="407670" cy="153035"/>
            <a:chOff x="3809047" y="3884866"/>
            <a:chExt cx="407670" cy="153035"/>
          </a:xfrm>
        </p:grpSpPr>
        <p:pic>
          <p:nvPicPr>
            <p:cNvPr id="198" name="object 198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809047" y="3886485"/>
              <a:ext cx="64103" cy="14811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3903725" y="3884866"/>
              <a:ext cx="131159" cy="152781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054697" y="3886485"/>
              <a:ext cx="161734" cy="149637"/>
            </a:xfrm>
            <a:prstGeom prst="rect">
              <a:avLst/>
            </a:prstGeom>
          </p:spPr>
        </p:pic>
      </p:grpSp>
      <p:grpSp>
        <p:nvGrpSpPr>
          <p:cNvPr id="201" name="object 201"/>
          <p:cNvGrpSpPr/>
          <p:nvPr/>
        </p:nvGrpSpPr>
        <p:grpSpPr>
          <a:xfrm>
            <a:off x="4295775" y="3880389"/>
            <a:ext cx="293370" cy="157480"/>
            <a:chOff x="4295775" y="3880389"/>
            <a:chExt cx="293370" cy="157480"/>
          </a:xfrm>
        </p:grpSpPr>
        <p:pic>
          <p:nvPicPr>
            <p:cNvPr id="202" name="object 20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295775" y="3880389"/>
              <a:ext cx="201453" cy="157257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521612" y="3920013"/>
              <a:ext cx="67151" cy="114585"/>
            </a:xfrm>
            <a:prstGeom prst="rect">
              <a:avLst/>
            </a:prstGeom>
          </p:spPr>
        </p:pic>
      </p:grpSp>
      <p:grpSp>
        <p:nvGrpSpPr>
          <p:cNvPr id="204" name="object 204"/>
          <p:cNvGrpSpPr/>
          <p:nvPr/>
        </p:nvGrpSpPr>
        <p:grpSpPr>
          <a:xfrm>
            <a:off x="4666583" y="3880389"/>
            <a:ext cx="480695" cy="157480"/>
            <a:chOff x="4666583" y="3880389"/>
            <a:chExt cx="480695" cy="157480"/>
          </a:xfrm>
        </p:grpSpPr>
        <p:pic>
          <p:nvPicPr>
            <p:cNvPr id="205" name="object 205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666583" y="3920108"/>
              <a:ext cx="230409" cy="117538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918328" y="3920108"/>
              <a:ext cx="105251" cy="117538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044916" y="3880389"/>
              <a:ext cx="102298" cy="154209"/>
            </a:xfrm>
            <a:prstGeom prst="rect">
              <a:avLst/>
            </a:prstGeom>
          </p:spPr>
        </p:pic>
      </p:grpSp>
      <p:grpSp>
        <p:nvGrpSpPr>
          <p:cNvPr id="208" name="object 208"/>
          <p:cNvGrpSpPr/>
          <p:nvPr/>
        </p:nvGrpSpPr>
        <p:grpSpPr>
          <a:xfrm>
            <a:off x="5229605" y="3880103"/>
            <a:ext cx="316230" cy="156210"/>
            <a:chOff x="5229605" y="3880103"/>
            <a:chExt cx="316230" cy="156210"/>
          </a:xfrm>
        </p:grpSpPr>
        <p:pic>
          <p:nvPicPr>
            <p:cNvPr id="209" name="object 209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229605" y="3880389"/>
              <a:ext cx="190690" cy="155733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5449811" y="3880103"/>
              <a:ext cx="96520" cy="154305"/>
            </a:xfrm>
            <a:custGeom>
              <a:avLst/>
              <a:gdLst/>
              <a:ahLst/>
              <a:cxnLst/>
              <a:rect l="l" t="t" r="r" b="b"/>
              <a:pathLst>
                <a:path w="96520" h="154304">
                  <a:moveTo>
                    <a:pt x="32004" y="0"/>
                  </a:moveTo>
                  <a:lnTo>
                    <a:pt x="0" y="0"/>
                  </a:lnTo>
                  <a:lnTo>
                    <a:pt x="0" y="153936"/>
                  </a:lnTo>
                  <a:lnTo>
                    <a:pt x="32004" y="153936"/>
                  </a:lnTo>
                  <a:lnTo>
                    <a:pt x="32004" y="0"/>
                  </a:lnTo>
                  <a:close/>
                </a:path>
                <a:path w="96520" h="154304">
                  <a:moveTo>
                    <a:pt x="96012" y="0"/>
                  </a:moveTo>
                  <a:lnTo>
                    <a:pt x="64008" y="0"/>
                  </a:lnTo>
                  <a:lnTo>
                    <a:pt x="64008" y="153936"/>
                  </a:lnTo>
                  <a:lnTo>
                    <a:pt x="96012" y="153936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1" name="object 211"/>
          <p:cNvGrpSpPr/>
          <p:nvPr/>
        </p:nvGrpSpPr>
        <p:grpSpPr>
          <a:xfrm>
            <a:off x="5629275" y="3884961"/>
            <a:ext cx="628650" cy="153035"/>
            <a:chOff x="5629275" y="3884961"/>
            <a:chExt cx="628650" cy="153035"/>
          </a:xfrm>
        </p:grpSpPr>
        <p:pic>
          <p:nvPicPr>
            <p:cNvPr id="212" name="object 21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629275" y="3886485"/>
              <a:ext cx="64103" cy="148113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722429" y="3884961"/>
              <a:ext cx="109823" cy="149637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5853684" y="3953256"/>
              <a:ext cx="66040" cy="32384"/>
            </a:xfrm>
            <a:custGeom>
              <a:avLst/>
              <a:gdLst/>
              <a:ahLst/>
              <a:cxnLst/>
              <a:rect l="l" t="t" r="r" b="b"/>
              <a:pathLst>
                <a:path w="66039" h="32385">
                  <a:moveTo>
                    <a:pt x="0" y="32003"/>
                  </a:moveTo>
                  <a:lnTo>
                    <a:pt x="0" y="0"/>
                  </a:lnTo>
                  <a:lnTo>
                    <a:pt x="65532" y="0"/>
                  </a:lnTo>
                  <a:lnTo>
                    <a:pt x="65532" y="32003"/>
                  </a:lnTo>
                  <a:lnTo>
                    <a:pt x="0" y="3200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943600" y="3920108"/>
              <a:ext cx="170878" cy="11449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137338" y="3920109"/>
              <a:ext cx="120586" cy="117538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6282309" y="3880389"/>
            <a:ext cx="320675" cy="156210"/>
            <a:chOff x="6282309" y="3880389"/>
            <a:chExt cx="320675" cy="156210"/>
          </a:xfrm>
        </p:grpSpPr>
        <p:pic>
          <p:nvPicPr>
            <p:cNvPr id="218" name="object 218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404324" y="3892486"/>
              <a:ext cx="71723" cy="14363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282309" y="3920108"/>
              <a:ext cx="102298" cy="114490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499002" y="3880389"/>
              <a:ext cx="103822" cy="154209"/>
            </a:xfrm>
            <a:prstGeom prst="rect">
              <a:avLst/>
            </a:prstGeom>
          </p:spPr>
        </p:pic>
      </p:grpSp>
      <p:grpSp>
        <p:nvGrpSpPr>
          <p:cNvPr id="221" name="object 221"/>
          <p:cNvGrpSpPr/>
          <p:nvPr/>
        </p:nvGrpSpPr>
        <p:grpSpPr>
          <a:xfrm>
            <a:off x="6692741" y="3880389"/>
            <a:ext cx="673100" cy="187960"/>
            <a:chOff x="6692741" y="3880389"/>
            <a:chExt cx="673100" cy="187960"/>
          </a:xfrm>
        </p:grpSpPr>
        <p:pic>
          <p:nvPicPr>
            <p:cNvPr id="222" name="object 222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692741" y="3920108"/>
              <a:ext cx="247269" cy="148113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962870" y="3920108"/>
              <a:ext cx="67151" cy="114490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7051345" y="3880395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4">
                  <a:moveTo>
                    <a:pt x="33629" y="41249"/>
                  </a:moveTo>
                  <a:lnTo>
                    <a:pt x="1524" y="41249"/>
                  </a:lnTo>
                  <a:lnTo>
                    <a:pt x="1524" y="154216"/>
                  </a:lnTo>
                  <a:lnTo>
                    <a:pt x="33629" y="154216"/>
                  </a:lnTo>
                  <a:lnTo>
                    <a:pt x="33629" y="41249"/>
                  </a:lnTo>
                  <a:close/>
                </a:path>
                <a:path w="33654" h="154304">
                  <a:moveTo>
                    <a:pt x="33629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29" y="29057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109269" y="3880389"/>
              <a:ext cx="256412" cy="157257"/>
            </a:xfrm>
            <a:prstGeom prst="rect">
              <a:avLst/>
            </a:prstGeom>
          </p:spPr>
        </p:pic>
      </p:grpSp>
      <p:pic>
        <p:nvPicPr>
          <p:cNvPr id="226" name="object 226"/>
          <p:cNvPicPr/>
          <p:nvPr/>
        </p:nvPicPr>
        <p:blipFill>
          <a:blip r:embed="rId119" cstate="print"/>
          <a:stretch>
            <a:fillRect/>
          </a:stretch>
        </p:blipFill>
        <p:spPr>
          <a:xfrm>
            <a:off x="7452645" y="3892581"/>
            <a:ext cx="65531" cy="143541"/>
          </a:xfrm>
          <a:prstGeom prst="rect">
            <a:avLst/>
          </a:prstGeom>
        </p:spPr>
      </p:pic>
      <p:grpSp>
        <p:nvGrpSpPr>
          <p:cNvPr id="227" name="object 227"/>
          <p:cNvGrpSpPr/>
          <p:nvPr/>
        </p:nvGrpSpPr>
        <p:grpSpPr>
          <a:xfrm>
            <a:off x="7547228" y="3880389"/>
            <a:ext cx="305435" cy="156210"/>
            <a:chOff x="7547228" y="3880389"/>
            <a:chExt cx="305435" cy="156210"/>
          </a:xfrm>
        </p:grpSpPr>
        <p:pic>
          <p:nvPicPr>
            <p:cNvPr id="228" name="object 228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667719" y="3924680"/>
              <a:ext cx="94583" cy="111442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547228" y="3880389"/>
              <a:ext cx="94488" cy="154209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786687" y="3892581"/>
              <a:ext cx="65627" cy="143541"/>
            </a:xfrm>
            <a:prstGeom prst="rect">
              <a:avLst/>
            </a:prstGeom>
          </p:spPr>
        </p:pic>
      </p:grpSp>
      <p:grpSp>
        <p:nvGrpSpPr>
          <p:cNvPr id="231" name="object 231"/>
          <p:cNvGrpSpPr/>
          <p:nvPr/>
        </p:nvGrpSpPr>
        <p:grpSpPr>
          <a:xfrm>
            <a:off x="7933181" y="3923157"/>
            <a:ext cx="357505" cy="145415"/>
            <a:chOff x="7933181" y="3923157"/>
            <a:chExt cx="357505" cy="145415"/>
          </a:xfrm>
        </p:grpSpPr>
        <p:pic>
          <p:nvPicPr>
            <p:cNvPr id="232" name="object 232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7933181" y="3923157"/>
              <a:ext cx="234981" cy="145065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195595" y="3926205"/>
              <a:ext cx="94678" cy="109918"/>
            </a:xfrm>
            <a:prstGeom prst="rect">
              <a:avLst/>
            </a:prstGeom>
          </p:spPr>
        </p:pic>
      </p:grpSp>
      <p:grpSp>
        <p:nvGrpSpPr>
          <p:cNvPr id="234" name="object 234"/>
          <p:cNvGrpSpPr/>
          <p:nvPr/>
        </p:nvGrpSpPr>
        <p:grpSpPr>
          <a:xfrm>
            <a:off x="1196911" y="4132516"/>
            <a:ext cx="546735" cy="157480"/>
            <a:chOff x="1196911" y="4132516"/>
            <a:chExt cx="546735" cy="157480"/>
          </a:xfrm>
        </p:grpSpPr>
        <p:pic>
          <p:nvPicPr>
            <p:cNvPr id="235" name="object 235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196911" y="4175188"/>
              <a:ext cx="230504" cy="114490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454753" y="4178141"/>
              <a:ext cx="94678" cy="110013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1586483" y="4133088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4">
                  <a:moveTo>
                    <a:pt x="0" y="153923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1634966" y="4132516"/>
              <a:ext cx="108299" cy="155638"/>
            </a:xfrm>
            <a:prstGeom prst="rect">
              <a:avLst/>
            </a:prstGeom>
          </p:spPr>
        </p:pic>
      </p:grpSp>
      <p:grpSp>
        <p:nvGrpSpPr>
          <p:cNvPr id="239" name="object 239"/>
          <p:cNvGrpSpPr/>
          <p:nvPr/>
        </p:nvGrpSpPr>
        <p:grpSpPr>
          <a:xfrm>
            <a:off x="1842420" y="4132421"/>
            <a:ext cx="459740" cy="157480"/>
            <a:chOff x="1842420" y="4132421"/>
            <a:chExt cx="459740" cy="157480"/>
          </a:xfrm>
        </p:grpSpPr>
        <p:pic>
          <p:nvPicPr>
            <p:cNvPr id="240" name="object 240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1842420" y="4132421"/>
              <a:ext cx="94583" cy="154209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964435" y="4176712"/>
              <a:ext cx="94583" cy="111442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2078926" y="4175188"/>
              <a:ext cx="222790" cy="114490"/>
            </a:xfrm>
            <a:prstGeom prst="rect">
              <a:avLst/>
            </a:prstGeom>
          </p:spPr>
        </p:pic>
      </p:grpSp>
      <p:grpSp>
        <p:nvGrpSpPr>
          <p:cNvPr id="243" name="object 243"/>
          <p:cNvGrpSpPr/>
          <p:nvPr/>
        </p:nvGrpSpPr>
        <p:grpSpPr>
          <a:xfrm>
            <a:off x="2393156" y="4132421"/>
            <a:ext cx="354330" cy="156210"/>
            <a:chOff x="2393156" y="4132421"/>
            <a:chExt cx="354330" cy="156210"/>
          </a:xfrm>
        </p:grpSpPr>
        <p:pic>
          <p:nvPicPr>
            <p:cNvPr id="244" name="object 244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2393156" y="4132421"/>
              <a:ext cx="94583" cy="154209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513742" y="4176712"/>
              <a:ext cx="96107" cy="111442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2637282" y="4132421"/>
              <a:ext cx="109918" cy="155733"/>
            </a:xfrm>
            <a:prstGeom prst="rect">
              <a:avLst/>
            </a:prstGeom>
          </p:spPr>
        </p:pic>
      </p:grpSp>
      <p:grpSp>
        <p:nvGrpSpPr>
          <p:cNvPr id="247" name="object 247"/>
          <p:cNvGrpSpPr/>
          <p:nvPr/>
        </p:nvGrpSpPr>
        <p:grpSpPr>
          <a:xfrm>
            <a:off x="2849403" y="4140041"/>
            <a:ext cx="398780" cy="148590"/>
            <a:chOff x="2849403" y="4140041"/>
            <a:chExt cx="398780" cy="148590"/>
          </a:xfrm>
        </p:grpSpPr>
        <p:pic>
          <p:nvPicPr>
            <p:cNvPr id="248" name="object 248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2849403" y="4140041"/>
              <a:ext cx="221265" cy="14811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105721" y="4144613"/>
              <a:ext cx="141922" cy="143541"/>
            </a:xfrm>
            <a:prstGeom prst="rect">
              <a:avLst/>
            </a:prstGeom>
          </p:spPr>
        </p:pic>
      </p:grpSp>
      <p:pic>
        <p:nvPicPr>
          <p:cNvPr id="250" name="object 250"/>
          <p:cNvPicPr/>
          <p:nvPr/>
        </p:nvPicPr>
        <p:blipFill>
          <a:blip r:embed="rId136" cstate="print"/>
          <a:stretch>
            <a:fillRect/>
          </a:stretch>
        </p:blipFill>
        <p:spPr>
          <a:xfrm>
            <a:off x="3340703" y="4140041"/>
            <a:ext cx="118967" cy="146589"/>
          </a:xfrm>
          <a:prstGeom prst="rect">
            <a:avLst/>
          </a:prstGeom>
        </p:spPr>
      </p:pic>
      <p:grpSp>
        <p:nvGrpSpPr>
          <p:cNvPr id="251" name="object 251"/>
          <p:cNvGrpSpPr/>
          <p:nvPr/>
        </p:nvGrpSpPr>
        <p:grpSpPr>
          <a:xfrm>
            <a:off x="3552730" y="4132421"/>
            <a:ext cx="325120" cy="156210"/>
            <a:chOff x="3552730" y="4132421"/>
            <a:chExt cx="325120" cy="156210"/>
          </a:xfrm>
        </p:grpSpPr>
        <p:pic>
          <p:nvPicPr>
            <p:cNvPr id="252" name="object 252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3552730" y="4132421"/>
              <a:ext cx="109918" cy="155733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3690080" y="4178236"/>
              <a:ext cx="94583" cy="109918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3812191" y="4146042"/>
              <a:ext cx="65627" cy="142112"/>
            </a:xfrm>
            <a:prstGeom prst="rect">
              <a:avLst/>
            </a:prstGeom>
          </p:spPr>
        </p:pic>
      </p:grpSp>
      <p:grpSp>
        <p:nvGrpSpPr>
          <p:cNvPr id="255" name="object 255"/>
          <p:cNvGrpSpPr/>
          <p:nvPr/>
        </p:nvGrpSpPr>
        <p:grpSpPr>
          <a:xfrm>
            <a:off x="3963162" y="4132421"/>
            <a:ext cx="304165" cy="156210"/>
            <a:chOff x="3963162" y="4132421"/>
            <a:chExt cx="304165" cy="156210"/>
          </a:xfrm>
        </p:grpSpPr>
        <p:pic>
          <p:nvPicPr>
            <p:cNvPr id="256" name="object 256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3963162" y="4132421"/>
              <a:ext cx="108394" cy="155733"/>
            </a:xfrm>
            <a:prstGeom prst="rect">
              <a:avLst/>
            </a:prstGeom>
          </p:spPr>
        </p:pic>
        <p:sp>
          <p:nvSpPr>
            <p:cNvPr id="257" name="object 257"/>
            <p:cNvSpPr/>
            <p:nvPr/>
          </p:nvSpPr>
          <p:spPr>
            <a:xfrm>
              <a:off x="4108120" y="4136999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865" y="41148"/>
                  </a:moveTo>
                  <a:lnTo>
                    <a:pt x="1524" y="41148"/>
                  </a:lnTo>
                  <a:lnTo>
                    <a:pt x="1524" y="149542"/>
                  </a:lnTo>
                  <a:lnTo>
                    <a:pt x="16865" y="149542"/>
                  </a:lnTo>
                  <a:lnTo>
                    <a:pt x="16865" y="41148"/>
                  </a:lnTo>
                  <a:close/>
                </a:path>
                <a:path w="18414" h="149860">
                  <a:moveTo>
                    <a:pt x="18389" y="0"/>
                  </a:moveTo>
                  <a:lnTo>
                    <a:pt x="0" y="0"/>
                  </a:lnTo>
                  <a:lnTo>
                    <a:pt x="0" y="16764"/>
                  </a:lnTo>
                  <a:lnTo>
                    <a:pt x="18389" y="16764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156900" y="4132421"/>
              <a:ext cx="109918" cy="155733"/>
            </a:xfrm>
            <a:prstGeom prst="rect">
              <a:avLst/>
            </a:prstGeom>
          </p:spPr>
        </p:pic>
      </p:grpSp>
      <p:grpSp>
        <p:nvGrpSpPr>
          <p:cNvPr id="259" name="object 259"/>
          <p:cNvGrpSpPr/>
          <p:nvPr/>
        </p:nvGrpSpPr>
        <p:grpSpPr>
          <a:xfrm>
            <a:off x="4365974" y="4144613"/>
            <a:ext cx="320675" cy="145415"/>
            <a:chOff x="4365974" y="4144613"/>
            <a:chExt cx="320675" cy="145415"/>
          </a:xfrm>
        </p:grpSpPr>
        <p:pic>
          <p:nvPicPr>
            <p:cNvPr id="260" name="object 260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365974" y="4175188"/>
              <a:ext cx="94583" cy="111442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488084" y="4175093"/>
              <a:ext cx="112871" cy="114585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620767" y="4144613"/>
              <a:ext cx="65627" cy="143541"/>
            </a:xfrm>
            <a:prstGeom prst="rect">
              <a:avLst/>
            </a:prstGeom>
          </p:spPr>
        </p:pic>
      </p:grpSp>
      <p:grpSp>
        <p:nvGrpSpPr>
          <p:cNvPr id="263" name="object 263"/>
          <p:cNvGrpSpPr/>
          <p:nvPr/>
        </p:nvGrpSpPr>
        <p:grpSpPr>
          <a:xfrm>
            <a:off x="4771930" y="4133088"/>
            <a:ext cx="605155" cy="156845"/>
            <a:chOff x="4771930" y="4133088"/>
            <a:chExt cx="605155" cy="156845"/>
          </a:xfrm>
        </p:grpSpPr>
        <p:pic>
          <p:nvPicPr>
            <p:cNvPr id="264" name="object 26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771930" y="4175188"/>
              <a:ext cx="102203" cy="114490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4903089" y="4175093"/>
              <a:ext cx="94583" cy="111537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031200" y="4175188"/>
              <a:ext cx="187737" cy="114490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5247119" y="4133100"/>
              <a:ext cx="129539" cy="154305"/>
            </a:xfrm>
            <a:custGeom>
              <a:avLst/>
              <a:gdLst/>
              <a:ahLst/>
              <a:cxnLst/>
              <a:rect l="l" t="t" r="r" b="b"/>
              <a:pathLst>
                <a:path w="129539" h="154304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129539" h="154304">
                  <a:moveTo>
                    <a:pt x="74676" y="0"/>
                  </a:moveTo>
                  <a:lnTo>
                    <a:pt x="56388" y="0"/>
                  </a:lnTo>
                  <a:lnTo>
                    <a:pt x="56388" y="153924"/>
                  </a:lnTo>
                  <a:lnTo>
                    <a:pt x="74676" y="153924"/>
                  </a:lnTo>
                  <a:lnTo>
                    <a:pt x="74676" y="0"/>
                  </a:lnTo>
                  <a:close/>
                </a:path>
                <a:path w="129539" h="154304">
                  <a:moveTo>
                    <a:pt x="129540" y="131064"/>
                  </a:moveTo>
                  <a:lnTo>
                    <a:pt x="109728" y="131064"/>
                  </a:lnTo>
                  <a:lnTo>
                    <a:pt x="109728" y="153924"/>
                  </a:lnTo>
                  <a:lnTo>
                    <a:pt x="129540" y="153924"/>
                  </a:lnTo>
                  <a:lnTo>
                    <a:pt x="129540" y="13106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8" name="object 268"/>
          <p:cNvGrpSpPr/>
          <p:nvPr/>
        </p:nvGrpSpPr>
        <p:grpSpPr>
          <a:xfrm>
            <a:off x="1203102" y="4779930"/>
            <a:ext cx="1094105" cy="186690"/>
            <a:chOff x="1203102" y="4779930"/>
            <a:chExt cx="1094105" cy="186690"/>
          </a:xfrm>
        </p:grpSpPr>
        <p:pic>
          <p:nvPicPr>
            <p:cNvPr id="269" name="object 269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1203102" y="4786026"/>
              <a:ext cx="474440" cy="149637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700498" y="4792122"/>
              <a:ext cx="205930" cy="174117"/>
            </a:xfrm>
            <a:prstGeom prst="rect">
              <a:avLst/>
            </a:prstGeom>
          </p:spPr>
        </p:pic>
        <p:sp>
          <p:nvSpPr>
            <p:cNvPr id="271" name="object 271"/>
            <p:cNvSpPr/>
            <p:nvPr/>
          </p:nvSpPr>
          <p:spPr>
            <a:xfrm>
              <a:off x="1930895" y="4779936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004" y="41249"/>
                  </a:moveTo>
                  <a:lnTo>
                    <a:pt x="0" y="41249"/>
                  </a:lnTo>
                  <a:lnTo>
                    <a:pt x="0" y="152692"/>
                  </a:lnTo>
                  <a:lnTo>
                    <a:pt x="32004" y="152692"/>
                  </a:lnTo>
                  <a:lnTo>
                    <a:pt x="32004" y="41249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528" y="29057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987295" y="4818125"/>
              <a:ext cx="122015" cy="117538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32266" y="4818125"/>
              <a:ext cx="103727" cy="114490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2263521" y="4821275"/>
              <a:ext cx="33655" cy="111760"/>
            </a:xfrm>
            <a:custGeom>
              <a:avLst/>
              <a:gdLst/>
              <a:ahLst/>
              <a:cxnLst/>
              <a:rect l="l" t="t" r="r" b="b"/>
              <a:pathLst>
                <a:path w="33655" h="111760">
                  <a:moveTo>
                    <a:pt x="33528" y="77825"/>
                  </a:moveTo>
                  <a:lnTo>
                    <a:pt x="0" y="77825"/>
                  </a:lnTo>
                  <a:lnTo>
                    <a:pt x="0" y="111353"/>
                  </a:lnTo>
                  <a:lnTo>
                    <a:pt x="33528" y="111353"/>
                  </a:lnTo>
                  <a:lnTo>
                    <a:pt x="33528" y="77825"/>
                  </a:lnTo>
                  <a:close/>
                </a:path>
                <a:path w="33655" h="111760">
                  <a:moveTo>
                    <a:pt x="33528" y="0"/>
                  </a:moveTo>
                  <a:lnTo>
                    <a:pt x="0" y="0"/>
                  </a:lnTo>
                  <a:lnTo>
                    <a:pt x="0" y="33528"/>
                  </a:lnTo>
                  <a:lnTo>
                    <a:pt x="33528" y="33528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5" name="object 275"/>
          <p:cNvGrpSpPr/>
          <p:nvPr/>
        </p:nvGrpSpPr>
        <p:grpSpPr>
          <a:xfrm>
            <a:off x="2379535" y="4786026"/>
            <a:ext cx="367665" cy="149860"/>
            <a:chOff x="2379535" y="4786026"/>
            <a:chExt cx="367665" cy="149860"/>
          </a:xfrm>
        </p:grpSpPr>
        <p:pic>
          <p:nvPicPr>
            <p:cNvPr id="276" name="object 276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379535" y="4786026"/>
              <a:ext cx="245554" cy="149637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652521" y="4824221"/>
              <a:ext cx="94678" cy="111442"/>
            </a:xfrm>
            <a:prstGeom prst="rect">
              <a:avLst/>
            </a:prstGeom>
          </p:spPr>
        </p:pic>
      </p:grpSp>
      <p:grpSp>
        <p:nvGrpSpPr>
          <p:cNvPr id="278" name="object 278"/>
          <p:cNvGrpSpPr/>
          <p:nvPr/>
        </p:nvGrpSpPr>
        <p:grpSpPr>
          <a:xfrm>
            <a:off x="2840164" y="4779930"/>
            <a:ext cx="252095" cy="156210"/>
            <a:chOff x="2840164" y="4779930"/>
            <a:chExt cx="252095" cy="156210"/>
          </a:xfrm>
        </p:grpSpPr>
        <p:pic>
          <p:nvPicPr>
            <p:cNvPr id="279" name="object 279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840164" y="4779930"/>
              <a:ext cx="109823" cy="15573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979134" y="4822697"/>
              <a:ext cx="112871" cy="112966"/>
            </a:xfrm>
            <a:prstGeom prst="rect">
              <a:avLst/>
            </a:prstGeom>
          </p:spPr>
        </p:pic>
      </p:grpSp>
      <p:grpSp>
        <p:nvGrpSpPr>
          <p:cNvPr id="281" name="object 281"/>
          <p:cNvGrpSpPr/>
          <p:nvPr/>
        </p:nvGrpSpPr>
        <p:grpSpPr>
          <a:xfrm>
            <a:off x="3185064" y="4792122"/>
            <a:ext cx="320675" cy="144145"/>
            <a:chOff x="3185064" y="4792122"/>
            <a:chExt cx="320675" cy="144145"/>
          </a:xfrm>
        </p:grpSpPr>
        <p:pic>
          <p:nvPicPr>
            <p:cNvPr id="282" name="object 28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185064" y="4822697"/>
              <a:ext cx="94583" cy="109918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3307175" y="4822602"/>
              <a:ext cx="112871" cy="113061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3439858" y="4792122"/>
              <a:ext cx="65627" cy="143541"/>
            </a:xfrm>
            <a:prstGeom prst="rect">
              <a:avLst/>
            </a:prstGeom>
          </p:spPr>
        </p:pic>
      </p:grpSp>
      <p:grpSp>
        <p:nvGrpSpPr>
          <p:cNvPr id="285" name="object 285"/>
          <p:cNvGrpSpPr/>
          <p:nvPr/>
        </p:nvGrpSpPr>
        <p:grpSpPr>
          <a:xfrm>
            <a:off x="3597021" y="4779930"/>
            <a:ext cx="459740" cy="156210"/>
            <a:chOff x="3597021" y="4779930"/>
            <a:chExt cx="459740" cy="156210"/>
          </a:xfrm>
        </p:grpSpPr>
        <p:pic>
          <p:nvPicPr>
            <p:cNvPr id="286" name="object 28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597021" y="4779930"/>
              <a:ext cx="94583" cy="152685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717512" y="4822698"/>
              <a:ext cx="96107" cy="112966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833526" y="4822698"/>
              <a:ext cx="222789" cy="112966"/>
            </a:xfrm>
            <a:prstGeom prst="rect">
              <a:avLst/>
            </a:prstGeom>
          </p:spPr>
        </p:pic>
      </p:grpSp>
      <p:pic>
        <p:nvPicPr>
          <p:cNvPr id="289" name="object 289"/>
          <p:cNvPicPr/>
          <p:nvPr/>
        </p:nvPicPr>
        <p:blipFill>
          <a:blip r:embed="rId158" cstate="print"/>
          <a:stretch>
            <a:fillRect/>
          </a:stretch>
        </p:blipFill>
        <p:spPr>
          <a:xfrm>
            <a:off x="4138707" y="4792122"/>
            <a:ext cx="196691" cy="143541"/>
          </a:xfrm>
          <a:prstGeom prst="rect">
            <a:avLst/>
          </a:prstGeom>
        </p:spPr>
      </p:pic>
      <p:grpSp>
        <p:nvGrpSpPr>
          <p:cNvPr id="290" name="object 290"/>
          <p:cNvGrpSpPr/>
          <p:nvPr/>
        </p:nvGrpSpPr>
        <p:grpSpPr>
          <a:xfrm>
            <a:off x="4427029" y="4822697"/>
            <a:ext cx="355600" cy="145415"/>
            <a:chOff x="4427029" y="4822697"/>
            <a:chExt cx="355600" cy="145415"/>
          </a:xfrm>
        </p:grpSpPr>
        <p:pic>
          <p:nvPicPr>
            <p:cNvPr id="291" name="object 29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427029" y="4822698"/>
              <a:ext cx="109823" cy="143541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558188" y="4822697"/>
              <a:ext cx="224408" cy="145160"/>
            </a:xfrm>
            <a:prstGeom prst="rect">
              <a:avLst/>
            </a:prstGeom>
          </p:spPr>
        </p:pic>
      </p:grpSp>
      <p:pic>
        <p:nvPicPr>
          <p:cNvPr id="293" name="object 293"/>
          <p:cNvPicPr/>
          <p:nvPr/>
        </p:nvPicPr>
        <p:blipFill>
          <a:blip r:embed="rId161" cstate="print"/>
          <a:stretch>
            <a:fillRect/>
          </a:stretch>
        </p:blipFill>
        <p:spPr>
          <a:xfrm>
            <a:off x="4863465" y="4822602"/>
            <a:ext cx="94583" cy="113061"/>
          </a:xfrm>
          <a:prstGeom prst="rect">
            <a:avLst/>
          </a:prstGeom>
        </p:spPr>
      </p:pic>
      <p:grpSp>
        <p:nvGrpSpPr>
          <p:cNvPr id="294" name="object 294"/>
          <p:cNvGrpSpPr/>
          <p:nvPr/>
        </p:nvGrpSpPr>
        <p:grpSpPr>
          <a:xfrm>
            <a:off x="5056632" y="4779264"/>
            <a:ext cx="351790" cy="156845"/>
            <a:chOff x="5056632" y="4779264"/>
            <a:chExt cx="351790" cy="156845"/>
          </a:xfrm>
        </p:grpSpPr>
        <p:sp>
          <p:nvSpPr>
            <p:cNvPr id="295" name="object 295"/>
            <p:cNvSpPr/>
            <p:nvPr/>
          </p:nvSpPr>
          <p:spPr>
            <a:xfrm>
              <a:off x="5056632" y="4779264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6" name="object 296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102923" y="4822602"/>
              <a:ext cx="94678" cy="113061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221890" y="4792122"/>
              <a:ext cx="186213" cy="143541"/>
            </a:xfrm>
            <a:prstGeom prst="rect">
              <a:avLst/>
            </a:prstGeom>
          </p:spPr>
        </p:pic>
      </p:grpSp>
      <p:grpSp>
        <p:nvGrpSpPr>
          <p:cNvPr id="298" name="object 298"/>
          <p:cNvGrpSpPr/>
          <p:nvPr/>
        </p:nvGrpSpPr>
        <p:grpSpPr>
          <a:xfrm>
            <a:off x="5493448" y="4779264"/>
            <a:ext cx="1096010" cy="156845"/>
            <a:chOff x="5493448" y="4779264"/>
            <a:chExt cx="1096010" cy="156845"/>
          </a:xfrm>
        </p:grpSpPr>
        <p:pic>
          <p:nvPicPr>
            <p:cNvPr id="299" name="object 299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5493448" y="4822697"/>
              <a:ext cx="102203" cy="112966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5624702" y="4822697"/>
              <a:ext cx="94583" cy="109918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752909" y="4822697"/>
              <a:ext cx="187642" cy="112966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5969495" y="4779276"/>
              <a:ext cx="73660" cy="155575"/>
            </a:xfrm>
            <a:custGeom>
              <a:avLst/>
              <a:gdLst/>
              <a:ahLst/>
              <a:cxnLst/>
              <a:rect l="l" t="t" r="r" b="b"/>
              <a:pathLst>
                <a:path w="73660" h="155575">
                  <a:moveTo>
                    <a:pt x="16764" y="0"/>
                  </a:moveTo>
                  <a:lnTo>
                    <a:pt x="0" y="0"/>
                  </a:lnTo>
                  <a:lnTo>
                    <a:pt x="0" y="155448"/>
                  </a:lnTo>
                  <a:lnTo>
                    <a:pt x="16764" y="155448"/>
                  </a:lnTo>
                  <a:lnTo>
                    <a:pt x="16764" y="0"/>
                  </a:lnTo>
                  <a:close/>
                </a:path>
                <a:path w="73660" h="155575">
                  <a:moveTo>
                    <a:pt x="73152" y="0"/>
                  </a:moveTo>
                  <a:lnTo>
                    <a:pt x="56400" y="0"/>
                  </a:lnTo>
                  <a:lnTo>
                    <a:pt x="56400" y="155448"/>
                  </a:lnTo>
                  <a:lnTo>
                    <a:pt x="73152" y="155448"/>
                  </a:lnTo>
                  <a:lnTo>
                    <a:pt x="731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079426" y="4822697"/>
              <a:ext cx="164782" cy="109918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6271640" y="4822602"/>
              <a:ext cx="103822" cy="113061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6402895" y="4822697"/>
              <a:ext cx="94583" cy="109918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6523386" y="4792122"/>
              <a:ext cx="65627" cy="143541"/>
            </a:xfrm>
            <a:prstGeom prst="rect">
              <a:avLst/>
            </a:prstGeom>
          </p:spPr>
        </p:pic>
      </p:grpSp>
      <p:grpSp>
        <p:nvGrpSpPr>
          <p:cNvPr id="307" name="object 307"/>
          <p:cNvGrpSpPr/>
          <p:nvPr/>
        </p:nvGrpSpPr>
        <p:grpSpPr>
          <a:xfrm>
            <a:off x="6680548" y="4779264"/>
            <a:ext cx="752475" cy="188595"/>
            <a:chOff x="6680548" y="4779264"/>
            <a:chExt cx="752475" cy="188595"/>
          </a:xfrm>
        </p:grpSpPr>
        <p:pic>
          <p:nvPicPr>
            <p:cNvPr id="308" name="object 308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680548" y="4822698"/>
              <a:ext cx="108299" cy="143541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813232" y="4822697"/>
              <a:ext cx="102203" cy="112966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942962" y="4822697"/>
              <a:ext cx="96107" cy="109918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7065073" y="4822602"/>
              <a:ext cx="94583" cy="113061"/>
            </a:xfrm>
            <a:prstGeom prst="rect">
              <a:avLst/>
            </a:prstGeom>
          </p:spPr>
        </p:pic>
        <p:sp>
          <p:nvSpPr>
            <p:cNvPr id="312" name="object 312"/>
            <p:cNvSpPr/>
            <p:nvPr/>
          </p:nvSpPr>
          <p:spPr>
            <a:xfrm>
              <a:off x="7194803" y="4779264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3" name="object 313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240523" y="4792122"/>
              <a:ext cx="192309" cy="175736"/>
            </a:xfrm>
            <a:prstGeom prst="rect">
              <a:avLst/>
            </a:prstGeom>
          </p:spPr>
        </p:pic>
      </p:grpSp>
      <p:grpSp>
        <p:nvGrpSpPr>
          <p:cNvPr id="314" name="object 314"/>
          <p:cNvGrpSpPr/>
          <p:nvPr/>
        </p:nvGrpSpPr>
        <p:grpSpPr>
          <a:xfrm>
            <a:off x="7521226" y="4778406"/>
            <a:ext cx="111760" cy="154305"/>
            <a:chOff x="7521226" y="4778406"/>
            <a:chExt cx="111760" cy="154305"/>
          </a:xfrm>
        </p:grpSpPr>
        <p:sp>
          <p:nvSpPr>
            <p:cNvPr id="315" name="object 315"/>
            <p:cNvSpPr/>
            <p:nvPr/>
          </p:nvSpPr>
          <p:spPr>
            <a:xfrm>
              <a:off x="7521220" y="4782985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5" h="149860">
                  <a:moveTo>
                    <a:pt x="18389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8389" y="149644"/>
                  </a:lnTo>
                  <a:lnTo>
                    <a:pt x="18389" y="41249"/>
                  </a:lnTo>
                  <a:close/>
                </a:path>
                <a:path w="18415" h="149860">
                  <a:moveTo>
                    <a:pt x="18389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389" y="18288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567041" y="4778406"/>
              <a:ext cx="65627" cy="154209"/>
            </a:xfrm>
            <a:prstGeom prst="rect">
              <a:avLst/>
            </a:prstGeom>
          </p:spPr>
        </p:pic>
      </p:grpSp>
      <p:grpSp>
        <p:nvGrpSpPr>
          <p:cNvPr id="317" name="object 317"/>
          <p:cNvGrpSpPr/>
          <p:nvPr/>
        </p:nvGrpSpPr>
        <p:grpSpPr>
          <a:xfrm>
            <a:off x="7705820" y="4822697"/>
            <a:ext cx="357505" cy="145415"/>
            <a:chOff x="7705820" y="4822697"/>
            <a:chExt cx="357505" cy="145415"/>
          </a:xfrm>
        </p:grpSpPr>
        <p:pic>
          <p:nvPicPr>
            <p:cNvPr id="318" name="object 318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7705820" y="4822697"/>
              <a:ext cx="235077" cy="145065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7968234" y="4824221"/>
              <a:ext cx="94583" cy="111442"/>
            </a:xfrm>
            <a:prstGeom prst="rect">
              <a:avLst/>
            </a:prstGeom>
          </p:spPr>
        </p:pic>
      </p:grpSp>
      <p:grpSp>
        <p:nvGrpSpPr>
          <p:cNvPr id="320" name="object 320"/>
          <p:cNvGrpSpPr/>
          <p:nvPr/>
        </p:nvGrpSpPr>
        <p:grpSpPr>
          <a:xfrm>
            <a:off x="8162067" y="4792027"/>
            <a:ext cx="503555" cy="144145"/>
            <a:chOff x="8162067" y="4792027"/>
            <a:chExt cx="503555" cy="144145"/>
          </a:xfrm>
        </p:grpSpPr>
        <p:pic>
          <p:nvPicPr>
            <p:cNvPr id="321" name="object 321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8162067" y="4822697"/>
              <a:ext cx="164782" cy="109918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354282" y="4822697"/>
              <a:ext cx="102203" cy="112966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479440" y="4792027"/>
              <a:ext cx="186118" cy="143637"/>
            </a:xfrm>
            <a:prstGeom prst="rect">
              <a:avLst/>
            </a:prstGeom>
          </p:spPr>
        </p:pic>
      </p:grpSp>
      <p:grpSp>
        <p:nvGrpSpPr>
          <p:cNvPr id="324" name="object 324"/>
          <p:cNvGrpSpPr/>
          <p:nvPr/>
        </p:nvGrpSpPr>
        <p:grpSpPr>
          <a:xfrm>
            <a:off x="1197006" y="5035010"/>
            <a:ext cx="689610" cy="153035"/>
            <a:chOff x="1197006" y="5035010"/>
            <a:chExt cx="689610" cy="153035"/>
          </a:xfrm>
        </p:grpSpPr>
        <p:pic>
          <p:nvPicPr>
            <p:cNvPr id="325" name="object 325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1197006" y="5074634"/>
              <a:ext cx="219646" cy="113061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444180" y="5044154"/>
              <a:ext cx="141827" cy="143541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605819" y="5074729"/>
              <a:ext cx="96107" cy="112966"/>
            </a:xfrm>
            <a:prstGeom prst="rect">
              <a:avLst/>
            </a:prstGeom>
          </p:spPr>
        </p:pic>
        <p:sp>
          <p:nvSpPr>
            <p:cNvPr id="328" name="object 328"/>
            <p:cNvSpPr/>
            <p:nvPr/>
          </p:nvSpPr>
          <p:spPr>
            <a:xfrm>
              <a:off x="1737067" y="503501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790509" y="5074634"/>
              <a:ext cx="96107" cy="110013"/>
            </a:xfrm>
            <a:prstGeom prst="rect">
              <a:avLst/>
            </a:prstGeom>
          </p:spPr>
        </p:pic>
      </p:grpSp>
      <p:grpSp>
        <p:nvGrpSpPr>
          <p:cNvPr id="330" name="object 330"/>
          <p:cNvGrpSpPr/>
          <p:nvPr/>
        </p:nvGrpSpPr>
        <p:grpSpPr>
          <a:xfrm>
            <a:off x="1976627" y="5031962"/>
            <a:ext cx="1062355" cy="156210"/>
            <a:chOff x="1976627" y="5031962"/>
            <a:chExt cx="1062355" cy="156210"/>
          </a:xfrm>
        </p:grpSpPr>
        <p:pic>
          <p:nvPicPr>
            <p:cNvPr id="331" name="object 331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1976627" y="5074729"/>
              <a:ext cx="230314" cy="112966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2235993" y="5074729"/>
              <a:ext cx="94583" cy="109918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358009" y="5031962"/>
              <a:ext cx="109823" cy="155733"/>
            </a:xfrm>
            <a:prstGeom prst="rect">
              <a:avLst/>
            </a:prstGeom>
          </p:spPr>
        </p:pic>
        <p:sp>
          <p:nvSpPr>
            <p:cNvPr id="334" name="object 334"/>
            <p:cNvSpPr/>
            <p:nvPr/>
          </p:nvSpPr>
          <p:spPr>
            <a:xfrm>
              <a:off x="2504592" y="503501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5" name="object 335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2550413" y="5044154"/>
              <a:ext cx="65531" cy="143541"/>
            </a:xfrm>
            <a:prstGeom prst="rect">
              <a:avLst/>
            </a:prstGeom>
          </p:spPr>
        </p:pic>
        <p:sp>
          <p:nvSpPr>
            <p:cNvPr id="336" name="object 336"/>
            <p:cNvSpPr/>
            <p:nvPr/>
          </p:nvSpPr>
          <p:spPr>
            <a:xfrm>
              <a:off x="2644889" y="503501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7" name="object 337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2692336" y="5074729"/>
              <a:ext cx="112871" cy="112966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2834163" y="5074634"/>
              <a:ext cx="96107" cy="110013"/>
            </a:xfrm>
            <a:prstGeom prst="rect">
              <a:avLst/>
            </a:prstGeom>
          </p:spPr>
        </p:pic>
        <p:pic>
          <p:nvPicPr>
            <p:cNvPr id="339" name="object 339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2954655" y="5074634"/>
              <a:ext cx="83915" cy="113061"/>
            </a:xfrm>
            <a:prstGeom prst="rect">
              <a:avLst/>
            </a:prstGeom>
          </p:spPr>
        </p:pic>
      </p:grpSp>
      <p:grpSp>
        <p:nvGrpSpPr>
          <p:cNvPr id="340" name="object 340"/>
          <p:cNvGrpSpPr/>
          <p:nvPr/>
        </p:nvGrpSpPr>
        <p:grpSpPr>
          <a:xfrm>
            <a:off x="3122580" y="5031866"/>
            <a:ext cx="400050" cy="156210"/>
            <a:chOff x="3122580" y="5031866"/>
            <a:chExt cx="400050" cy="156210"/>
          </a:xfrm>
        </p:grpSpPr>
        <p:pic>
          <p:nvPicPr>
            <p:cNvPr id="341" name="object 341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3215544" y="5031866"/>
              <a:ext cx="94583" cy="152781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3122580" y="5044154"/>
              <a:ext cx="65531" cy="143541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3337655" y="5074634"/>
              <a:ext cx="94583" cy="11306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456622" y="5044154"/>
              <a:ext cx="65627" cy="143541"/>
            </a:xfrm>
            <a:prstGeom prst="rect">
              <a:avLst/>
            </a:prstGeom>
          </p:spPr>
        </p:pic>
      </p:grpSp>
      <p:grpSp>
        <p:nvGrpSpPr>
          <p:cNvPr id="345" name="object 345"/>
          <p:cNvGrpSpPr/>
          <p:nvPr/>
        </p:nvGrpSpPr>
        <p:grpSpPr>
          <a:xfrm>
            <a:off x="3604641" y="5032248"/>
            <a:ext cx="525145" cy="155575"/>
            <a:chOff x="3604641" y="5032248"/>
            <a:chExt cx="525145" cy="155575"/>
          </a:xfrm>
        </p:grpSpPr>
        <p:pic>
          <p:nvPicPr>
            <p:cNvPr id="346" name="object 346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3604641" y="5074634"/>
              <a:ext cx="96107" cy="113061"/>
            </a:xfrm>
            <a:prstGeom prst="rect">
              <a:avLst/>
            </a:prstGeom>
          </p:spPr>
        </p:pic>
        <p:sp>
          <p:nvSpPr>
            <p:cNvPr id="347" name="object 347"/>
            <p:cNvSpPr/>
            <p:nvPr/>
          </p:nvSpPr>
          <p:spPr>
            <a:xfrm>
              <a:off x="3735311" y="5032260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4" h="154304">
                  <a:moveTo>
                    <a:pt x="16764" y="0"/>
                  </a:moveTo>
                  <a:lnTo>
                    <a:pt x="0" y="0"/>
                  </a:lnTo>
                  <a:lnTo>
                    <a:pt x="0" y="153911"/>
                  </a:lnTo>
                  <a:lnTo>
                    <a:pt x="16764" y="153911"/>
                  </a:lnTo>
                  <a:lnTo>
                    <a:pt x="16764" y="0"/>
                  </a:lnTo>
                  <a:close/>
                </a:path>
                <a:path w="71754" h="154304">
                  <a:moveTo>
                    <a:pt x="71628" y="0"/>
                  </a:moveTo>
                  <a:lnTo>
                    <a:pt x="54864" y="0"/>
                  </a:lnTo>
                  <a:lnTo>
                    <a:pt x="54864" y="153911"/>
                  </a:lnTo>
                  <a:lnTo>
                    <a:pt x="71628" y="153911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8" name="object 348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3838098" y="5074729"/>
              <a:ext cx="291369" cy="112966"/>
            </a:xfrm>
            <a:prstGeom prst="rect">
              <a:avLst/>
            </a:prstGeom>
          </p:spPr>
        </p:pic>
      </p:grpSp>
      <p:grpSp>
        <p:nvGrpSpPr>
          <p:cNvPr id="349" name="object 349"/>
          <p:cNvGrpSpPr/>
          <p:nvPr/>
        </p:nvGrpSpPr>
        <p:grpSpPr>
          <a:xfrm>
            <a:off x="4208811" y="5074729"/>
            <a:ext cx="357505" cy="145415"/>
            <a:chOff x="4208811" y="5074729"/>
            <a:chExt cx="357505" cy="145415"/>
          </a:xfrm>
        </p:grpSpPr>
        <p:pic>
          <p:nvPicPr>
            <p:cNvPr id="350" name="object 350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4208811" y="5074729"/>
              <a:ext cx="234886" cy="144970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471225" y="5076253"/>
              <a:ext cx="94583" cy="111442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4654391" y="5044154"/>
            <a:ext cx="198755" cy="144145"/>
            <a:chOff x="4654391" y="5044154"/>
            <a:chExt cx="198755" cy="144145"/>
          </a:xfrm>
        </p:grpSpPr>
        <p:pic>
          <p:nvPicPr>
            <p:cNvPr id="353" name="object 353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4654391" y="5044154"/>
              <a:ext cx="65532" cy="143541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4739735" y="5074634"/>
              <a:ext cx="112871" cy="113061"/>
            </a:xfrm>
            <a:prstGeom prst="rect">
              <a:avLst/>
            </a:prstGeom>
          </p:spPr>
        </p:pic>
      </p:grpSp>
      <p:grpSp>
        <p:nvGrpSpPr>
          <p:cNvPr id="355" name="object 355"/>
          <p:cNvGrpSpPr/>
          <p:nvPr/>
        </p:nvGrpSpPr>
        <p:grpSpPr>
          <a:xfrm>
            <a:off x="4935092" y="5035010"/>
            <a:ext cx="403225" cy="184785"/>
            <a:chOff x="4935092" y="5035010"/>
            <a:chExt cx="403225" cy="184785"/>
          </a:xfrm>
        </p:grpSpPr>
        <p:pic>
          <p:nvPicPr>
            <p:cNvPr id="356" name="object 356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4935092" y="5074634"/>
              <a:ext cx="83915" cy="113061"/>
            </a:xfrm>
            <a:prstGeom prst="rect">
              <a:avLst/>
            </a:prstGeom>
          </p:spPr>
        </p:pic>
        <p:sp>
          <p:nvSpPr>
            <p:cNvPr id="357" name="object 357"/>
            <p:cNvSpPr/>
            <p:nvPr/>
          </p:nvSpPr>
          <p:spPr>
            <a:xfrm>
              <a:off x="5049482" y="503501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5098351" y="5074634"/>
              <a:ext cx="108299" cy="145161"/>
            </a:xfrm>
            <a:prstGeom prst="rect">
              <a:avLst/>
            </a:prstGeom>
          </p:spPr>
        </p:pic>
        <p:pic>
          <p:nvPicPr>
            <p:cNvPr id="359" name="object 359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243322" y="5074729"/>
              <a:ext cx="94583" cy="109918"/>
            </a:xfrm>
            <a:prstGeom prst="rect">
              <a:avLst/>
            </a:prstGeom>
          </p:spPr>
        </p:pic>
      </p:grpSp>
      <p:grpSp>
        <p:nvGrpSpPr>
          <p:cNvPr id="360" name="object 360"/>
          <p:cNvGrpSpPr/>
          <p:nvPr/>
        </p:nvGrpSpPr>
        <p:grpSpPr>
          <a:xfrm>
            <a:off x="5434107" y="5074634"/>
            <a:ext cx="241300" cy="144145"/>
            <a:chOff x="5434107" y="5074634"/>
            <a:chExt cx="241300" cy="144145"/>
          </a:xfrm>
        </p:grpSpPr>
        <p:pic>
          <p:nvPicPr>
            <p:cNvPr id="361" name="object 361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5434107" y="5076158"/>
              <a:ext cx="94583" cy="111537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5565266" y="5074634"/>
              <a:ext cx="109823" cy="143637"/>
            </a:xfrm>
            <a:prstGeom prst="rect">
              <a:avLst/>
            </a:prstGeom>
          </p:spPr>
        </p:pic>
      </p:grpSp>
      <p:grpSp>
        <p:nvGrpSpPr>
          <p:cNvPr id="363" name="object 363"/>
          <p:cNvGrpSpPr/>
          <p:nvPr/>
        </p:nvGrpSpPr>
        <p:grpSpPr>
          <a:xfrm>
            <a:off x="5759005" y="5030342"/>
            <a:ext cx="279400" cy="157480"/>
            <a:chOff x="5759005" y="5030342"/>
            <a:chExt cx="279400" cy="157480"/>
          </a:xfrm>
        </p:grpSpPr>
        <p:pic>
          <p:nvPicPr>
            <p:cNvPr id="364" name="object 364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5759005" y="5030342"/>
              <a:ext cx="189166" cy="157353"/>
            </a:xfrm>
            <a:prstGeom prst="rect">
              <a:avLst/>
            </a:prstGeom>
          </p:spPr>
        </p:pic>
        <p:sp>
          <p:nvSpPr>
            <p:cNvPr id="365" name="object 365"/>
            <p:cNvSpPr/>
            <p:nvPr/>
          </p:nvSpPr>
          <p:spPr>
            <a:xfrm>
              <a:off x="5977223" y="5074729"/>
              <a:ext cx="61594" cy="110489"/>
            </a:xfrm>
            <a:custGeom>
              <a:avLst/>
              <a:gdLst/>
              <a:ahLst/>
              <a:cxnLst/>
              <a:rect l="l" t="t" r="r" b="b"/>
              <a:pathLst>
                <a:path w="61595" h="110489">
                  <a:moveTo>
                    <a:pt x="0" y="109918"/>
                  </a:moveTo>
                  <a:lnTo>
                    <a:pt x="0" y="1524"/>
                  </a:lnTo>
                  <a:lnTo>
                    <a:pt x="16763" y="1524"/>
                  </a:lnTo>
                  <a:lnTo>
                    <a:pt x="16763" y="30480"/>
                  </a:lnTo>
                  <a:lnTo>
                    <a:pt x="23885" y="17787"/>
                  </a:lnTo>
                  <a:lnTo>
                    <a:pt x="33730" y="7810"/>
                  </a:lnTo>
                  <a:lnTo>
                    <a:pt x="46164" y="1547"/>
                  </a:lnTo>
                  <a:lnTo>
                    <a:pt x="61055" y="0"/>
                  </a:lnTo>
                  <a:lnTo>
                    <a:pt x="61055" y="16764"/>
                  </a:lnTo>
                  <a:lnTo>
                    <a:pt x="59531" y="16764"/>
                  </a:lnTo>
                  <a:lnTo>
                    <a:pt x="42521" y="20123"/>
                  </a:lnTo>
                  <a:lnTo>
                    <a:pt x="28967" y="29920"/>
                  </a:lnTo>
                  <a:lnTo>
                    <a:pt x="20003" y="45736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6" name="object 366"/>
          <p:cNvGrpSpPr/>
          <p:nvPr/>
        </p:nvGrpSpPr>
        <p:grpSpPr>
          <a:xfrm>
            <a:off x="6128194" y="5038058"/>
            <a:ext cx="398780" cy="149860"/>
            <a:chOff x="6128194" y="5038058"/>
            <a:chExt cx="398780" cy="149860"/>
          </a:xfrm>
        </p:grpSpPr>
        <p:pic>
          <p:nvPicPr>
            <p:cNvPr id="367" name="object 367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6128194" y="5038058"/>
              <a:ext cx="222789" cy="149637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384607" y="5044154"/>
              <a:ext cx="141827" cy="143541"/>
            </a:xfrm>
            <a:prstGeom prst="rect">
              <a:avLst/>
            </a:prstGeom>
          </p:spPr>
        </p:pic>
      </p:grpSp>
      <p:pic>
        <p:nvPicPr>
          <p:cNvPr id="369" name="object 369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6621017" y="5038058"/>
            <a:ext cx="117538" cy="146589"/>
          </a:xfrm>
          <a:prstGeom prst="rect">
            <a:avLst/>
          </a:prstGeom>
        </p:spPr>
      </p:pic>
      <p:grpSp>
        <p:nvGrpSpPr>
          <p:cNvPr id="370" name="object 370"/>
          <p:cNvGrpSpPr/>
          <p:nvPr/>
        </p:nvGrpSpPr>
        <p:grpSpPr>
          <a:xfrm>
            <a:off x="6825424" y="5031962"/>
            <a:ext cx="647065" cy="187960"/>
            <a:chOff x="6825424" y="5031962"/>
            <a:chExt cx="647065" cy="187960"/>
          </a:xfrm>
        </p:grpSpPr>
        <p:pic>
          <p:nvPicPr>
            <p:cNvPr id="371" name="object 371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6825424" y="5031962"/>
              <a:ext cx="109823" cy="155733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968871" y="5076253"/>
              <a:ext cx="94583" cy="111442"/>
            </a:xfrm>
            <a:prstGeom prst="rect">
              <a:avLst/>
            </a:prstGeom>
          </p:spPr>
        </p:pic>
        <p:sp>
          <p:nvSpPr>
            <p:cNvPr id="373" name="object 373"/>
            <p:cNvSpPr/>
            <p:nvPr/>
          </p:nvSpPr>
          <p:spPr>
            <a:xfrm>
              <a:off x="7100125" y="5035016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40" h="149860">
                  <a:moveTo>
                    <a:pt x="61048" y="39725"/>
                  </a:moveTo>
                  <a:lnTo>
                    <a:pt x="46164" y="41262"/>
                  </a:lnTo>
                  <a:lnTo>
                    <a:pt x="33718" y="47536"/>
                  </a:lnTo>
                  <a:lnTo>
                    <a:pt x="23876" y="57505"/>
                  </a:lnTo>
                  <a:lnTo>
                    <a:pt x="16764" y="70205"/>
                  </a:lnTo>
                  <a:lnTo>
                    <a:pt x="16764" y="41249"/>
                  </a:ln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106870"/>
                  </a:lnTo>
                  <a:lnTo>
                    <a:pt x="20002" y="85458"/>
                  </a:lnTo>
                  <a:lnTo>
                    <a:pt x="28956" y="69634"/>
                  </a:lnTo>
                  <a:lnTo>
                    <a:pt x="42519" y="59842"/>
                  </a:lnTo>
                  <a:lnTo>
                    <a:pt x="59524" y="56489"/>
                  </a:lnTo>
                  <a:lnTo>
                    <a:pt x="61048" y="56489"/>
                  </a:lnTo>
                  <a:lnTo>
                    <a:pt x="61048" y="39725"/>
                  </a:lnTo>
                  <a:close/>
                </a:path>
                <a:path w="104140" h="149860">
                  <a:moveTo>
                    <a:pt x="102196" y="41249"/>
                  </a:moveTo>
                  <a:lnTo>
                    <a:pt x="86956" y="41249"/>
                  </a:lnTo>
                  <a:lnTo>
                    <a:pt x="86956" y="149644"/>
                  </a:lnTo>
                  <a:lnTo>
                    <a:pt x="102196" y="149644"/>
                  </a:lnTo>
                  <a:lnTo>
                    <a:pt x="102196" y="41249"/>
                  </a:lnTo>
                  <a:close/>
                </a:path>
                <a:path w="104140" h="149860">
                  <a:moveTo>
                    <a:pt x="103720" y="0"/>
                  </a:moveTo>
                  <a:lnTo>
                    <a:pt x="85432" y="0"/>
                  </a:lnTo>
                  <a:lnTo>
                    <a:pt x="85432" y="18288"/>
                  </a:lnTo>
                  <a:lnTo>
                    <a:pt x="103720" y="18288"/>
                  </a:lnTo>
                  <a:lnTo>
                    <a:pt x="10372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4" name="object 374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240524" y="5074729"/>
              <a:ext cx="94583" cy="109918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7364063" y="5074634"/>
              <a:ext cx="108299" cy="145161"/>
            </a:xfrm>
            <a:prstGeom prst="rect">
              <a:avLst/>
            </a:prstGeom>
          </p:spPr>
        </p:pic>
      </p:grpSp>
      <p:pic>
        <p:nvPicPr>
          <p:cNvPr id="376" name="object 376"/>
          <p:cNvPicPr/>
          <p:nvPr/>
        </p:nvPicPr>
        <p:blipFill>
          <a:blip r:embed="rId208" cstate="print"/>
          <a:stretch>
            <a:fillRect/>
          </a:stretch>
        </p:blipFill>
        <p:spPr>
          <a:xfrm>
            <a:off x="7563993" y="5074634"/>
            <a:ext cx="94583" cy="113061"/>
          </a:xfrm>
          <a:prstGeom prst="rect">
            <a:avLst/>
          </a:prstGeom>
        </p:spPr>
      </p:pic>
      <p:grpSp>
        <p:nvGrpSpPr>
          <p:cNvPr id="377" name="object 377"/>
          <p:cNvGrpSpPr/>
          <p:nvPr/>
        </p:nvGrpSpPr>
        <p:grpSpPr>
          <a:xfrm>
            <a:off x="7750111" y="5032247"/>
            <a:ext cx="718820" cy="186055"/>
            <a:chOff x="7750111" y="5032247"/>
            <a:chExt cx="718820" cy="186055"/>
          </a:xfrm>
        </p:grpSpPr>
        <p:pic>
          <p:nvPicPr>
            <p:cNvPr id="378" name="object 378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7750111" y="5036534"/>
              <a:ext cx="109823" cy="151161"/>
            </a:xfrm>
            <a:prstGeom prst="rect">
              <a:avLst/>
            </a:prstGeom>
          </p:spPr>
        </p:pic>
        <p:pic>
          <p:nvPicPr>
            <p:cNvPr id="379" name="object 379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7890509" y="5074633"/>
              <a:ext cx="109823" cy="143637"/>
            </a:xfrm>
            <a:prstGeom prst="rect">
              <a:avLst/>
            </a:prstGeom>
          </p:spPr>
        </p:pic>
        <p:pic>
          <p:nvPicPr>
            <p:cNvPr id="380" name="object 380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8023288" y="5074634"/>
              <a:ext cx="102203" cy="113061"/>
            </a:xfrm>
            <a:prstGeom prst="rect">
              <a:avLst/>
            </a:prstGeom>
          </p:spPr>
        </p:pic>
        <p:pic>
          <p:nvPicPr>
            <p:cNvPr id="381" name="object 381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8148351" y="5074634"/>
              <a:ext cx="99155" cy="113061"/>
            </a:xfrm>
            <a:prstGeom prst="rect">
              <a:avLst/>
            </a:prstGeom>
          </p:spPr>
        </p:pic>
        <p:sp>
          <p:nvSpPr>
            <p:cNvPr id="382" name="object 382"/>
            <p:cNvSpPr/>
            <p:nvPr/>
          </p:nvSpPr>
          <p:spPr>
            <a:xfrm>
              <a:off x="8274926" y="503501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5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5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3" name="object 383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8320754" y="5074634"/>
              <a:ext cx="96107" cy="113061"/>
            </a:xfrm>
            <a:prstGeom prst="rect">
              <a:avLst/>
            </a:prstGeom>
          </p:spPr>
        </p:pic>
        <p:sp>
          <p:nvSpPr>
            <p:cNvPr id="384" name="object 384"/>
            <p:cNvSpPr/>
            <p:nvPr/>
          </p:nvSpPr>
          <p:spPr>
            <a:xfrm>
              <a:off x="8452103" y="5032247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4">
                  <a:moveTo>
                    <a:pt x="0" y="153923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5" name="object 385"/>
          <p:cNvSpPr/>
          <p:nvPr/>
        </p:nvSpPr>
        <p:spPr>
          <a:xfrm>
            <a:off x="1312830" y="5421344"/>
            <a:ext cx="1270" cy="15240"/>
          </a:xfrm>
          <a:custGeom>
            <a:avLst/>
            <a:gdLst/>
            <a:ahLst/>
            <a:cxnLst/>
            <a:rect l="l" t="t" r="r" b="b"/>
            <a:pathLst>
              <a:path w="1269" h="15239">
                <a:moveTo>
                  <a:pt x="1269" y="0"/>
                </a:moveTo>
                <a:lnTo>
                  <a:pt x="1269" y="15239"/>
                </a:lnTo>
                <a:lnTo>
                  <a:pt x="0" y="1523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303940" y="5289994"/>
            <a:ext cx="8890" cy="15875"/>
          </a:xfrm>
          <a:custGeom>
            <a:avLst/>
            <a:gdLst/>
            <a:ahLst/>
            <a:cxnLst/>
            <a:rect l="l" t="t" r="r" b="b"/>
            <a:pathLst>
              <a:path w="8890" h="15875">
                <a:moveTo>
                  <a:pt x="8889" y="0"/>
                </a:moveTo>
                <a:lnTo>
                  <a:pt x="8889" y="15335"/>
                </a:lnTo>
                <a:lnTo>
                  <a:pt x="0" y="15335"/>
                </a:lnTo>
                <a:lnTo>
                  <a:pt x="0" y="0"/>
                </a:lnTo>
                <a:lnTo>
                  <a:pt x="88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303940" y="5421344"/>
            <a:ext cx="8890" cy="15240"/>
          </a:xfrm>
          <a:custGeom>
            <a:avLst/>
            <a:gdLst/>
            <a:ahLst/>
            <a:cxnLst/>
            <a:rect l="l" t="t" r="r" b="b"/>
            <a:pathLst>
              <a:path w="8890" h="15239">
                <a:moveTo>
                  <a:pt x="8889" y="0"/>
                </a:moveTo>
                <a:lnTo>
                  <a:pt x="8889" y="15239"/>
                </a:lnTo>
                <a:lnTo>
                  <a:pt x="0" y="15239"/>
                </a:lnTo>
                <a:lnTo>
                  <a:pt x="0" y="0"/>
                </a:lnTo>
                <a:lnTo>
                  <a:pt x="88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222660" y="5289994"/>
            <a:ext cx="81280" cy="15875"/>
          </a:xfrm>
          <a:custGeom>
            <a:avLst/>
            <a:gdLst/>
            <a:ahLst/>
            <a:cxnLst/>
            <a:rect l="l" t="t" r="r" b="b"/>
            <a:pathLst>
              <a:path w="81280" h="15875">
                <a:moveTo>
                  <a:pt x="81280" y="0"/>
                </a:moveTo>
                <a:lnTo>
                  <a:pt x="81280" y="15335"/>
                </a:lnTo>
                <a:lnTo>
                  <a:pt x="0" y="15335"/>
                </a:lnTo>
                <a:lnTo>
                  <a:pt x="0" y="0"/>
                </a:lnTo>
                <a:lnTo>
                  <a:pt x="8128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222660" y="5355717"/>
            <a:ext cx="81280" cy="15240"/>
          </a:xfrm>
          <a:custGeom>
            <a:avLst/>
            <a:gdLst/>
            <a:ahLst/>
            <a:cxnLst/>
            <a:rect l="l" t="t" r="r" b="b"/>
            <a:pathLst>
              <a:path w="81280" h="15239">
                <a:moveTo>
                  <a:pt x="81280" y="0"/>
                </a:moveTo>
                <a:lnTo>
                  <a:pt x="81280" y="15240"/>
                </a:lnTo>
                <a:lnTo>
                  <a:pt x="0" y="15240"/>
                </a:lnTo>
                <a:lnTo>
                  <a:pt x="0" y="0"/>
                </a:lnTo>
                <a:lnTo>
                  <a:pt x="8128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0" name="object 390"/>
          <p:cNvGrpSpPr/>
          <p:nvPr/>
        </p:nvGrpSpPr>
        <p:grpSpPr>
          <a:xfrm>
            <a:off x="1206150" y="5283707"/>
            <a:ext cx="557530" cy="156210"/>
            <a:chOff x="1206150" y="5283707"/>
            <a:chExt cx="557530" cy="156210"/>
          </a:xfrm>
        </p:grpSpPr>
        <p:sp>
          <p:nvSpPr>
            <p:cNvPr id="391" name="object 391"/>
            <p:cNvSpPr/>
            <p:nvPr/>
          </p:nvSpPr>
          <p:spPr>
            <a:xfrm>
              <a:off x="1206144" y="5290006"/>
              <a:ext cx="97790" cy="146685"/>
            </a:xfrm>
            <a:custGeom>
              <a:avLst/>
              <a:gdLst/>
              <a:ahLst/>
              <a:cxnLst/>
              <a:rect l="l" t="t" r="r" b="b"/>
              <a:pathLst>
                <a:path w="97790" h="146685">
                  <a:moveTo>
                    <a:pt x="97790" y="131343"/>
                  </a:moveTo>
                  <a:lnTo>
                    <a:pt x="16510" y="131343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46583"/>
                  </a:lnTo>
                  <a:lnTo>
                    <a:pt x="16510" y="146583"/>
                  </a:lnTo>
                  <a:lnTo>
                    <a:pt x="97790" y="146583"/>
                  </a:lnTo>
                  <a:lnTo>
                    <a:pt x="97790" y="1313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2" name="object 392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345025" y="5326665"/>
              <a:ext cx="94583" cy="109918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1473136" y="5326665"/>
              <a:ext cx="187738" cy="112966"/>
            </a:xfrm>
            <a:prstGeom prst="rect">
              <a:avLst/>
            </a:prstGeom>
          </p:spPr>
        </p:pic>
        <p:sp>
          <p:nvSpPr>
            <p:cNvPr id="394" name="object 394"/>
            <p:cNvSpPr/>
            <p:nvPr/>
          </p:nvSpPr>
          <p:spPr>
            <a:xfrm>
              <a:off x="1691627" y="5283707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5" h="154304">
                  <a:moveTo>
                    <a:pt x="16764" y="0"/>
                  </a:moveTo>
                  <a:lnTo>
                    <a:pt x="0" y="0"/>
                  </a:lnTo>
                  <a:lnTo>
                    <a:pt x="0" y="153936"/>
                  </a:lnTo>
                  <a:lnTo>
                    <a:pt x="16764" y="153936"/>
                  </a:lnTo>
                  <a:lnTo>
                    <a:pt x="16764" y="0"/>
                  </a:lnTo>
                  <a:close/>
                </a:path>
                <a:path w="71755" h="154304">
                  <a:moveTo>
                    <a:pt x="71628" y="0"/>
                  </a:moveTo>
                  <a:lnTo>
                    <a:pt x="54864" y="0"/>
                  </a:lnTo>
                  <a:lnTo>
                    <a:pt x="54864" y="153936"/>
                  </a:lnTo>
                  <a:lnTo>
                    <a:pt x="71628" y="153936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5" name="object 395"/>
          <p:cNvGrpSpPr/>
          <p:nvPr/>
        </p:nvGrpSpPr>
        <p:grpSpPr>
          <a:xfrm>
            <a:off x="1799653" y="5296090"/>
            <a:ext cx="509905" cy="144145"/>
            <a:chOff x="1799653" y="5296090"/>
            <a:chExt cx="509905" cy="144145"/>
          </a:xfrm>
        </p:grpSpPr>
        <p:pic>
          <p:nvPicPr>
            <p:cNvPr id="396" name="object 396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1993392" y="5326570"/>
              <a:ext cx="102203" cy="113061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1799653" y="5326665"/>
              <a:ext cx="164782" cy="109918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2123122" y="5326665"/>
              <a:ext cx="96107" cy="109918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2243613" y="5296090"/>
              <a:ext cx="65627" cy="143541"/>
            </a:xfrm>
            <a:prstGeom prst="rect">
              <a:avLst/>
            </a:prstGeom>
          </p:spPr>
        </p:pic>
      </p:grpSp>
      <p:grpSp>
        <p:nvGrpSpPr>
          <p:cNvPr id="400" name="object 400"/>
          <p:cNvGrpSpPr/>
          <p:nvPr/>
        </p:nvGrpSpPr>
        <p:grpSpPr>
          <a:xfrm>
            <a:off x="2403824" y="5283898"/>
            <a:ext cx="693420" cy="156210"/>
            <a:chOff x="2403824" y="5283898"/>
            <a:chExt cx="693420" cy="156210"/>
          </a:xfrm>
        </p:grpSpPr>
        <p:pic>
          <p:nvPicPr>
            <p:cNvPr id="401" name="object 401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403824" y="5289994"/>
              <a:ext cx="109918" cy="146589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2533554" y="5326570"/>
              <a:ext cx="102203" cy="113061"/>
            </a:xfrm>
            <a:prstGeom prst="rect">
              <a:avLst/>
            </a:prstGeom>
          </p:spPr>
        </p:pic>
        <p:sp>
          <p:nvSpPr>
            <p:cNvPr id="403" name="object 403"/>
            <p:cNvSpPr/>
            <p:nvPr/>
          </p:nvSpPr>
          <p:spPr>
            <a:xfrm>
              <a:off x="2663279" y="5287048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39" h="149860">
                  <a:moveTo>
                    <a:pt x="61048" y="39624"/>
                  </a:moveTo>
                  <a:lnTo>
                    <a:pt x="46850" y="41173"/>
                  </a:lnTo>
                  <a:lnTo>
                    <a:pt x="34340" y="47447"/>
                  </a:lnTo>
                  <a:lnTo>
                    <a:pt x="24117" y="57454"/>
                  </a:lnTo>
                  <a:lnTo>
                    <a:pt x="16764" y="70205"/>
                  </a:lnTo>
                  <a:lnTo>
                    <a:pt x="16764" y="41148"/>
                  </a:lnTo>
                  <a:lnTo>
                    <a:pt x="0" y="41148"/>
                  </a:lnTo>
                  <a:lnTo>
                    <a:pt x="0" y="149542"/>
                  </a:lnTo>
                  <a:lnTo>
                    <a:pt x="16764" y="149542"/>
                  </a:lnTo>
                  <a:lnTo>
                    <a:pt x="16764" y="106781"/>
                  </a:lnTo>
                  <a:lnTo>
                    <a:pt x="20231" y="85394"/>
                  </a:lnTo>
                  <a:lnTo>
                    <a:pt x="29578" y="69583"/>
                  </a:lnTo>
                  <a:lnTo>
                    <a:pt x="43205" y="59766"/>
                  </a:lnTo>
                  <a:lnTo>
                    <a:pt x="59524" y="56388"/>
                  </a:lnTo>
                  <a:lnTo>
                    <a:pt x="61048" y="56388"/>
                  </a:lnTo>
                  <a:lnTo>
                    <a:pt x="61048" y="39624"/>
                  </a:lnTo>
                  <a:close/>
                </a:path>
                <a:path w="104139" h="149860">
                  <a:moveTo>
                    <a:pt x="103822" y="41236"/>
                  </a:moveTo>
                  <a:lnTo>
                    <a:pt x="86969" y="41236"/>
                  </a:lnTo>
                  <a:lnTo>
                    <a:pt x="86969" y="149631"/>
                  </a:lnTo>
                  <a:lnTo>
                    <a:pt x="103822" y="149631"/>
                  </a:lnTo>
                  <a:lnTo>
                    <a:pt x="103822" y="41236"/>
                  </a:lnTo>
                  <a:close/>
                </a:path>
                <a:path w="104139" h="149860">
                  <a:moveTo>
                    <a:pt x="103822" y="0"/>
                  </a:moveTo>
                  <a:lnTo>
                    <a:pt x="85445" y="0"/>
                  </a:lnTo>
                  <a:lnTo>
                    <a:pt x="85445" y="18288"/>
                  </a:lnTo>
                  <a:lnTo>
                    <a:pt x="103822" y="18288"/>
                  </a:lnTo>
                  <a:lnTo>
                    <a:pt x="10382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4" name="object 404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2797492" y="5326666"/>
              <a:ext cx="112871" cy="112966"/>
            </a:xfrm>
            <a:prstGeom prst="rect">
              <a:avLst/>
            </a:prstGeom>
          </p:spPr>
        </p:pic>
        <p:pic>
          <p:nvPicPr>
            <p:cNvPr id="405" name="object 405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2933223" y="5283898"/>
              <a:ext cx="109823" cy="155733"/>
            </a:xfrm>
            <a:prstGeom prst="rect">
              <a:avLst/>
            </a:prstGeom>
          </p:spPr>
        </p:pic>
        <p:sp>
          <p:nvSpPr>
            <p:cNvPr id="406" name="object 406"/>
            <p:cNvSpPr/>
            <p:nvPr/>
          </p:nvSpPr>
          <p:spPr>
            <a:xfrm>
              <a:off x="3076955" y="5414771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19" h="22860">
                  <a:moveTo>
                    <a:pt x="0" y="22860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7" name="object 407"/>
          <p:cNvGrpSpPr/>
          <p:nvPr/>
        </p:nvGrpSpPr>
        <p:grpSpPr>
          <a:xfrm>
            <a:off x="507301" y="5876448"/>
            <a:ext cx="5462905" cy="148590"/>
            <a:chOff x="507301" y="5876448"/>
            <a:chExt cx="5462905" cy="148590"/>
          </a:xfrm>
        </p:grpSpPr>
        <p:pic>
          <p:nvPicPr>
            <p:cNvPr id="408" name="object 408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507301" y="5876448"/>
              <a:ext cx="3768756" cy="148113"/>
            </a:xfrm>
            <a:prstGeom prst="rect">
              <a:avLst/>
            </a:prstGeom>
          </p:spPr>
        </p:pic>
        <p:sp>
          <p:nvSpPr>
            <p:cNvPr id="409" name="object 409"/>
            <p:cNvSpPr/>
            <p:nvPr/>
          </p:nvSpPr>
          <p:spPr>
            <a:xfrm>
              <a:off x="4293095" y="5876454"/>
              <a:ext cx="819150" cy="144145"/>
            </a:xfrm>
            <a:custGeom>
              <a:avLst/>
              <a:gdLst/>
              <a:ahLst/>
              <a:cxnLst/>
              <a:rect l="l" t="t" r="r" b="b"/>
              <a:pathLst>
                <a:path w="819150" h="144145">
                  <a:moveTo>
                    <a:pt x="44196" y="70205"/>
                  </a:moveTo>
                  <a:lnTo>
                    <a:pt x="0" y="70205"/>
                  </a:lnTo>
                  <a:lnTo>
                    <a:pt x="0" y="83921"/>
                  </a:lnTo>
                  <a:lnTo>
                    <a:pt x="44196" y="83921"/>
                  </a:lnTo>
                  <a:lnTo>
                    <a:pt x="44196" y="70205"/>
                  </a:lnTo>
                  <a:close/>
                </a:path>
                <a:path w="819150" h="144145">
                  <a:moveTo>
                    <a:pt x="135356" y="110007"/>
                  </a:moveTo>
                  <a:lnTo>
                    <a:pt x="127736" y="102298"/>
                  </a:lnTo>
                  <a:lnTo>
                    <a:pt x="122859" y="107467"/>
                  </a:lnTo>
                  <a:lnTo>
                    <a:pt x="117259" y="111340"/>
                  </a:lnTo>
                  <a:lnTo>
                    <a:pt x="110807" y="113753"/>
                  </a:lnTo>
                  <a:lnTo>
                    <a:pt x="103352" y="114579"/>
                  </a:lnTo>
                  <a:lnTo>
                    <a:pt x="91706" y="112166"/>
                  </a:lnTo>
                  <a:lnTo>
                    <a:pt x="82499" y="105587"/>
                  </a:lnTo>
                  <a:lnTo>
                    <a:pt x="76466" y="95859"/>
                  </a:lnTo>
                  <a:lnTo>
                    <a:pt x="74295" y="84010"/>
                  </a:lnTo>
                  <a:lnTo>
                    <a:pt x="76466" y="71234"/>
                  </a:lnTo>
                  <a:lnTo>
                    <a:pt x="82308" y="61099"/>
                  </a:lnTo>
                  <a:lnTo>
                    <a:pt x="91059" y="54356"/>
                  </a:lnTo>
                  <a:lnTo>
                    <a:pt x="101828" y="51904"/>
                  </a:lnTo>
                  <a:lnTo>
                    <a:pt x="109283" y="52959"/>
                  </a:lnTo>
                  <a:lnTo>
                    <a:pt x="115735" y="55727"/>
                  </a:lnTo>
                  <a:lnTo>
                    <a:pt x="121450" y="59778"/>
                  </a:lnTo>
                  <a:lnTo>
                    <a:pt x="126212" y="64198"/>
                  </a:lnTo>
                  <a:lnTo>
                    <a:pt x="133832" y="56476"/>
                  </a:lnTo>
                  <a:lnTo>
                    <a:pt x="101828" y="42760"/>
                  </a:lnTo>
                  <a:lnTo>
                    <a:pt x="85940" y="45986"/>
                  </a:lnTo>
                  <a:lnTo>
                    <a:pt x="73355" y="54775"/>
                  </a:lnTo>
                  <a:lnTo>
                    <a:pt x="65087" y="67881"/>
                  </a:lnTo>
                  <a:lnTo>
                    <a:pt x="62103" y="84010"/>
                  </a:lnTo>
                  <a:lnTo>
                    <a:pt x="65087" y="100139"/>
                  </a:lnTo>
                  <a:lnTo>
                    <a:pt x="73355" y="113245"/>
                  </a:lnTo>
                  <a:lnTo>
                    <a:pt x="74295" y="113893"/>
                  </a:lnTo>
                  <a:lnTo>
                    <a:pt x="85940" y="122034"/>
                  </a:lnTo>
                  <a:lnTo>
                    <a:pt x="101828" y="125247"/>
                  </a:lnTo>
                  <a:lnTo>
                    <a:pt x="112420" y="124155"/>
                  </a:lnTo>
                  <a:lnTo>
                    <a:pt x="121450" y="121056"/>
                  </a:lnTo>
                  <a:lnTo>
                    <a:pt x="129044" y="116255"/>
                  </a:lnTo>
                  <a:lnTo>
                    <a:pt x="135356" y="110007"/>
                  </a:lnTo>
                  <a:close/>
                </a:path>
                <a:path w="819150" h="144145">
                  <a:moveTo>
                    <a:pt x="230035" y="84010"/>
                  </a:moveTo>
                  <a:lnTo>
                    <a:pt x="227037" y="67881"/>
                  </a:lnTo>
                  <a:lnTo>
                    <a:pt x="218605" y="54775"/>
                  </a:lnTo>
                  <a:lnTo>
                    <a:pt x="217843" y="54267"/>
                  </a:lnTo>
                  <a:lnTo>
                    <a:pt x="217843" y="84010"/>
                  </a:lnTo>
                  <a:lnTo>
                    <a:pt x="215671" y="95859"/>
                  </a:lnTo>
                  <a:lnTo>
                    <a:pt x="209651" y="105587"/>
                  </a:lnTo>
                  <a:lnTo>
                    <a:pt x="200482" y="112166"/>
                  </a:lnTo>
                  <a:lnTo>
                    <a:pt x="188887" y="114579"/>
                  </a:lnTo>
                  <a:lnTo>
                    <a:pt x="177241" y="112166"/>
                  </a:lnTo>
                  <a:lnTo>
                    <a:pt x="168033" y="105587"/>
                  </a:lnTo>
                  <a:lnTo>
                    <a:pt x="162001" y="95859"/>
                  </a:lnTo>
                  <a:lnTo>
                    <a:pt x="159829" y="84010"/>
                  </a:lnTo>
                  <a:lnTo>
                    <a:pt x="162001" y="71920"/>
                  </a:lnTo>
                  <a:lnTo>
                    <a:pt x="168033" y="61671"/>
                  </a:lnTo>
                  <a:lnTo>
                    <a:pt x="177241" y="54571"/>
                  </a:lnTo>
                  <a:lnTo>
                    <a:pt x="188887" y="51904"/>
                  </a:lnTo>
                  <a:lnTo>
                    <a:pt x="200482" y="54571"/>
                  </a:lnTo>
                  <a:lnTo>
                    <a:pt x="209651" y="61671"/>
                  </a:lnTo>
                  <a:lnTo>
                    <a:pt x="215671" y="71920"/>
                  </a:lnTo>
                  <a:lnTo>
                    <a:pt x="217843" y="84010"/>
                  </a:lnTo>
                  <a:lnTo>
                    <a:pt x="217843" y="54267"/>
                  </a:lnTo>
                  <a:lnTo>
                    <a:pt x="205600" y="45986"/>
                  </a:lnTo>
                  <a:lnTo>
                    <a:pt x="188887" y="42760"/>
                  </a:lnTo>
                  <a:lnTo>
                    <a:pt x="172110" y="45986"/>
                  </a:lnTo>
                  <a:lnTo>
                    <a:pt x="159080" y="54775"/>
                  </a:lnTo>
                  <a:lnTo>
                    <a:pt x="150647" y="67881"/>
                  </a:lnTo>
                  <a:lnTo>
                    <a:pt x="147637" y="84010"/>
                  </a:lnTo>
                  <a:lnTo>
                    <a:pt x="150647" y="100139"/>
                  </a:lnTo>
                  <a:lnTo>
                    <a:pt x="159080" y="113245"/>
                  </a:lnTo>
                  <a:lnTo>
                    <a:pt x="159829" y="113741"/>
                  </a:lnTo>
                  <a:lnTo>
                    <a:pt x="172110" y="122034"/>
                  </a:lnTo>
                  <a:lnTo>
                    <a:pt x="188887" y="125247"/>
                  </a:lnTo>
                  <a:lnTo>
                    <a:pt x="205600" y="122034"/>
                  </a:lnTo>
                  <a:lnTo>
                    <a:pt x="217843" y="113753"/>
                  </a:lnTo>
                  <a:lnTo>
                    <a:pt x="218605" y="113245"/>
                  </a:lnTo>
                  <a:lnTo>
                    <a:pt x="227037" y="100139"/>
                  </a:lnTo>
                  <a:lnTo>
                    <a:pt x="230035" y="84010"/>
                  </a:lnTo>
                  <a:close/>
                </a:path>
                <a:path w="819150" h="144145">
                  <a:moveTo>
                    <a:pt x="306336" y="100774"/>
                  </a:moveTo>
                  <a:lnTo>
                    <a:pt x="269659" y="74866"/>
                  </a:lnTo>
                  <a:lnTo>
                    <a:pt x="260515" y="71818"/>
                  </a:lnTo>
                  <a:lnTo>
                    <a:pt x="260515" y="58000"/>
                  </a:lnTo>
                  <a:lnTo>
                    <a:pt x="266611" y="51904"/>
                  </a:lnTo>
                  <a:lnTo>
                    <a:pt x="283476" y="51904"/>
                  </a:lnTo>
                  <a:lnTo>
                    <a:pt x="291096" y="54952"/>
                  </a:lnTo>
                  <a:lnTo>
                    <a:pt x="298716" y="59524"/>
                  </a:lnTo>
                  <a:lnTo>
                    <a:pt x="304812" y="51904"/>
                  </a:lnTo>
                  <a:lnTo>
                    <a:pt x="297713" y="47904"/>
                  </a:lnTo>
                  <a:lnTo>
                    <a:pt x="290334" y="45046"/>
                  </a:lnTo>
                  <a:lnTo>
                    <a:pt x="282943" y="43332"/>
                  </a:lnTo>
                  <a:lnTo>
                    <a:pt x="275856" y="42760"/>
                  </a:lnTo>
                  <a:lnTo>
                    <a:pt x="265074" y="44411"/>
                  </a:lnTo>
                  <a:lnTo>
                    <a:pt x="256336" y="49060"/>
                  </a:lnTo>
                  <a:lnTo>
                    <a:pt x="250469" y="56311"/>
                  </a:lnTo>
                  <a:lnTo>
                    <a:pt x="248323" y="65722"/>
                  </a:lnTo>
                  <a:lnTo>
                    <a:pt x="250685" y="75082"/>
                  </a:lnTo>
                  <a:lnTo>
                    <a:pt x="256908" y="81153"/>
                  </a:lnTo>
                  <a:lnTo>
                    <a:pt x="265722" y="85229"/>
                  </a:lnTo>
                  <a:lnTo>
                    <a:pt x="285000" y="91630"/>
                  </a:lnTo>
                  <a:lnTo>
                    <a:pt x="295668" y="94678"/>
                  </a:lnTo>
                  <a:lnTo>
                    <a:pt x="295668" y="110007"/>
                  </a:lnTo>
                  <a:lnTo>
                    <a:pt x="288048" y="114579"/>
                  </a:lnTo>
                  <a:lnTo>
                    <a:pt x="278904" y="114579"/>
                  </a:lnTo>
                  <a:lnTo>
                    <a:pt x="271767" y="114007"/>
                  </a:lnTo>
                  <a:lnTo>
                    <a:pt x="264528" y="112293"/>
                  </a:lnTo>
                  <a:lnTo>
                    <a:pt x="257594" y="109397"/>
                  </a:lnTo>
                  <a:lnTo>
                    <a:pt x="251371" y="105346"/>
                  </a:lnTo>
                  <a:lnTo>
                    <a:pt x="245275" y="113055"/>
                  </a:lnTo>
                  <a:lnTo>
                    <a:pt x="252641" y="118186"/>
                  </a:lnTo>
                  <a:lnTo>
                    <a:pt x="260718" y="122008"/>
                  </a:lnTo>
                  <a:lnTo>
                    <a:pt x="269100" y="124421"/>
                  </a:lnTo>
                  <a:lnTo>
                    <a:pt x="277380" y="125247"/>
                  </a:lnTo>
                  <a:lnTo>
                    <a:pt x="288975" y="123583"/>
                  </a:lnTo>
                  <a:lnTo>
                    <a:pt x="298145" y="118770"/>
                  </a:lnTo>
                  <a:lnTo>
                    <a:pt x="304165" y="111074"/>
                  </a:lnTo>
                  <a:lnTo>
                    <a:pt x="306336" y="100774"/>
                  </a:lnTo>
                  <a:close/>
                </a:path>
                <a:path w="819150" h="144145">
                  <a:moveTo>
                    <a:pt x="367385" y="44284"/>
                  </a:moveTo>
                  <a:lnTo>
                    <a:pt x="342900" y="44284"/>
                  </a:lnTo>
                  <a:lnTo>
                    <a:pt x="342900" y="19900"/>
                  </a:lnTo>
                  <a:lnTo>
                    <a:pt x="330708" y="19900"/>
                  </a:lnTo>
                  <a:lnTo>
                    <a:pt x="330708" y="44284"/>
                  </a:lnTo>
                  <a:lnTo>
                    <a:pt x="320040" y="44284"/>
                  </a:lnTo>
                  <a:lnTo>
                    <a:pt x="320040" y="54952"/>
                  </a:lnTo>
                  <a:lnTo>
                    <a:pt x="330708" y="54952"/>
                  </a:lnTo>
                  <a:lnTo>
                    <a:pt x="330708" y="102298"/>
                  </a:lnTo>
                  <a:lnTo>
                    <a:pt x="332359" y="112991"/>
                  </a:lnTo>
                  <a:lnTo>
                    <a:pt x="337007" y="120103"/>
                  </a:lnTo>
                  <a:lnTo>
                    <a:pt x="344258" y="124040"/>
                  </a:lnTo>
                  <a:lnTo>
                    <a:pt x="353669" y="125247"/>
                  </a:lnTo>
                  <a:lnTo>
                    <a:pt x="359765" y="125247"/>
                  </a:lnTo>
                  <a:lnTo>
                    <a:pt x="362813" y="123723"/>
                  </a:lnTo>
                  <a:lnTo>
                    <a:pt x="367385" y="122199"/>
                  </a:lnTo>
                  <a:lnTo>
                    <a:pt x="367385" y="111531"/>
                  </a:lnTo>
                  <a:lnTo>
                    <a:pt x="362813" y="113055"/>
                  </a:lnTo>
                  <a:lnTo>
                    <a:pt x="359765" y="114579"/>
                  </a:lnTo>
                  <a:lnTo>
                    <a:pt x="347472" y="114579"/>
                  </a:lnTo>
                  <a:lnTo>
                    <a:pt x="342900" y="110007"/>
                  </a:lnTo>
                  <a:lnTo>
                    <a:pt x="342900" y="54952"/>
                  </a:lnTo>
                  <a:lnTo>
                    <a:pt x="367385" y="54952"/>
                  </a:lnTo>
                  <a:lnTo>
                    <a:pt x="367385" y="44284"/>
                  </a:lnTo>
                  <a:close/>
                </a:path>
                <a:path w="819150" h="144145">
                  <a:moveTo>
                    <a:pt x="443585" y="100774"/>
                  </a:moveTo>
                  <a:lnTo>
                    <a:pt x="406920" y="74866"/>
                  </a:lnTo>
                  <a:lnTo>
                    <a:pt x="397776" y="71818"/>
                  </a:lnTo>
                  <a:lnTo>
                    <a:pt x="397776" y="58000"/>
                  </a:lnTo>
                  <a:lnTo>
                    <a:pt x="403872" y="51904"/>
                  </a:lnTo>
                  <a:lnTo>
                    <a:pt x="420725" y="51904"/>
                  </a:lnTo>
                  <a:lnTo>
                    <a:pt x="428345" y="54952"/>
                  </a:lnTo>
                  <a:lnTo>
                    <a:pt x="435965" y="59524"/>
                  </a:lnTo>
                  <a:lnTo>
                    <a:pt x="442061" y="51904"/>
                  </a:lnTo>
                  <a:lnTo>
                    <a:pt x="434962" y="47904"/>
                  </a:lnTo>
                  <a:lnTo>
                    <a:pt x="427583" y="45046"/>
                  </a:lnTo>
                  <a:lnTo>
                    <a:pt x="420204" y="43332"/>
                  </a:lnTo>
                  <a:lnTo>
                    <a:pt x="413105" y="42760"/>
                  </a:lnTo>
                  <a:lnTo>
                    <a:pt x="402336" y="44411"/>
                  </a:lnTo>
                  <a:lnTo>
                    <a:pt x="393585" y="49060"/>
                  </a:lnTo>
                  <a:lnTo>
                    <a:pt x="387718" y="56311"/>
                  </a:lnTo>
                  <a:lnTo>
                    <a:pt x="385584" y="65722"/>
                  </a:lnTo>
                  <a:lnTo>
                    <a:pt x="387934" y="75082"/>
                  </a:lnTo>
                  <a:lnTo>
                    <a:pt x="394157" y="81153"/>
                  </a:lnTo>
                  <a:lnTo>
                    <a:pt x="402983" y="85229"/>
                  </a:lnTo>
                  <a:lnTo>
                    <a:pt x="422249" y="91630"/>
                  </a:lnTo>
                  <a:lnTo>
                    <a:pt x="432917" y="94678"/>
                  </a:lnTo>
                  <a:lnTo>
                    <a:pt x="432917" y="110007"/>
                  </a:lnTo>
                  <a:lnTo>
                    <a:pt x="425297" y="114579"/>
                  </a:lnTo>
                  <a:lnTo>
                    <a:pt x="416153" y="114579"/>
                  </a:lnTo>
                  <a:lnTo>
                    <a:pt x="409028" y="114007"/>
                  </a:lnTo>
                  <a:lnTo>
                    <a:pt x="401777" y="112293"/>
                  </a:lnTo>
                  <a:lnTo>
                    <a:pt x="394843" y="109397"/>
                  </a:lnTo>
                  <a:lnTo>
                    <a:pt x="388632" y="105346"/>
                  </a:lnTo>
                  <a:lnTo>
                    <a:pt x="382536" y="113055"/>
                  </a:lnTo>
                  <a:lnTo>
                    <a:pt x="389890" y="118186"/>
                  </a:lnTo>
                  <a:lnTo>
                    <a:pt x="397967" y="122008"/>
                  </a:lnTo>
                  <a:lnTo>
                    <a:pt x="406361" y="124421"/>
                  </a:lnTo>
                  <a:lnTo>
                    <a:pt x="414629" y="125247"/>
                  </a:lnTo>
                  <a:lnTo>
                    <a:pt x="426224" y="123583"/>
                  </a:lnTo>
                  <a:lnTo>
                    <a:pt x="435394" y="118770"/>
                  </a:lnTo>
                  <a:lnTo>
                    <a:pt x="441413" y="111074"/>
                  </a:lnTo>
                  <a:lnTo>
                    <a:pt x="443585" y="100774"/>
                  </a:lnTo>
                  <a:close/>
                </a:path>
                <a:path w="819150" h="144145">
                  <a:moveTo>
                    <a:pt x="530644" y="0"/>
                  </a:moveTo>
                  <a:lnTo>
                    <a:pt x="519976" y="0"/>
                  </a:lnTo>
                  <a:lnTo>
                    <a:pt x="449783" y="143548"/>
                  </a:lnTo>
                  <a:lnTo>
                    <a:pt x="460438" y="143548"/>
                  </a:lnTo>
                  <a:lnTo>
                    <a:pt x="530644" y="0"/>
                  </a:lnTo>
                  <a:close/>
                </a:path>
                <a:path w="819150" h="144145">
                  <a:moveTo>
                    <a:pt x="597700" y="64198"/>
                  </a:moveTo>
                  <a:lnTo>
                    <a:pt x="594652" y="56476"/>
                  </a:lnTo>
                  <a:lnTo>
                    <a:pt x="588556" y="51904"/>
                  </a:lnTo>
                  <a:lnTo>
                    <a:pt x="584314" y="47904"/>
                  </a:lnTo>
                  <a:lnTo>
                    <a:pt x="584085" y="47790"/>
                  </a:lnTo>
                  <a:lnTo>
                    <a:pt x="578650" y="45046"/>
                  </a:lnTo>
                  <a:lnTo>
                    <a:pt x="578269" y="44958"/>
                  </a:lnTo>
                  <a:lnTo>
                    <a:pt x="571842" y="43332"/>
                  </a:lnTo>
                  <a:lnTo>
                    <a:pt x="564172" y="42760"/>
                  </a:lnTo>
                  <a:lnTo>
                    <a:pt x="562648" y="42862"/>
                  </a:lnTo>
                  <a:lnTo>
                    <a:pt x="561124" y="42951"/>
                  </a:lnTo>
                  <a:lnTo>
                    <a:pt x="535216" y="48856"/>
                  </a:lnTo>
                  <a:lnTo>
                    <a:pt x="538264" y="59524"/>
                  </a:lnTo>
                  <a:lnTo>
                    <a:pt x="553504" y="53428"/>
                  </a:lnTo>
                  <a:lnTo>
                    <a:pt x="562648" y="53428"/>
                  </a:lnTo>
                  <a:lnTo>
                    <a:pt x="572655" y="54838"/>
                  </a:lnTo>
                  <a:lnTo>
                    <a:pt x="579793" y="58966"/>
                  </a:lnTo>
                  <a:lnTo>
                    <a:pt x="584085" y="65697"/>
                  </a:lnTo>
                  <a:lnTo>
                    <a:pt x="585508" y="74866"/>
                  </a:lnTo>
                  <a:lnTo>
                    <a:pt x="585508" y="77914"/>
                  </a:lnTo>
                  <a:lnTo>
                    <a:pt x="585508" y="87058"/>
                  </a:lnTo>
                  <a:lnTo>
                    <a:pt x="585508" y="94678"/>
                  </a:lnTo>
                  <a:lnTo>
                    <a:pt x="583603" y="103212"/>
                  </a:lnTo>
                  <a:lnTo>
                    <a:pt x="578269" y="110007"/>
                  </a:lnTo>
                  <a:lnTo>
                    <a:pt x="570077" y="114490"/>
                  </a:lnTo>
                  <a:lnTo>
                    <a:pt x="559600" y="116103"/>
                  </a:lnTo>
                  <a:lnTo>
                    <a:pt x="552005" y="114985"/>
                  </a:lnTo>
                  <a:lnTo>
                    <a:pt x="545693" y="111721"/>
                  </a:lnTo>
                  <a:lnTo>
                    <a:pt x="541388" y="106426"/>
                  </a:lnTo>
                  <a:lnTo>
                    <a:pt x="539788" y="99250"/>
                  </a:lnTo>
                  <a:lnTo>
                    <a:pt x="541235" y="92748"/>
                  </a:lnTo>
                  <a:lnTo>
                    <a:pt x="562648" y="82486"/>
                  </a:lnTo>
                  <a:lnTo>
                    <a:pt x="571842" y="82499"/>
                  </a:lnTo>
                  <a:lnTo>
                    <a:pt x="585508" y="87058"/>
                  </a:lnTo>
                  <a:lnTo>
                    <a:pt x="585508" y="77914"/>
                  </a:lnTo>
                  <a:lnTo>
                    <a:pt x="579412" y="76390"/>
                  </a:lnTo>
                  <a:lnTo>
                    <a:pt x="571842" y="74879"/>
                  </a:lnTo>
                  <a:lnTo>
                    <a:pt x="561124" y="74866"/>
                  </a:lnTo>
                  <a:lnTo>
                    <a:pt x="547522" y="76555"/>
                  </a:lnTo>
                  <a:lnTo>
                    <a:pt x="536930" y="81534"/>
                  </a:lnTo>
                  <a:lnTo>
                    <a:pt x="530047" y="89649"/>
                  </a:lnTo>
                  <a:lnTo>
                    <a:pt x="527596" y="100774"/>
                  </a:lnTo>
                  <a:lnTo>
                    <a:pt x="530186" y="111074"/>
                  </a:lnTo>
                  <a:lnTo>
                    <a:pt x="536930" y="118770"/>
                  </a:lnTo>
                  <a:lnTo>
                    <a:pt x="539788" y="120243"/>
                  </a:lnTo>
                  <a:lnTo>
                    <a:pt x="546239" y="123583"/>
                  </a:lnTo>
                  <a:lnTo>
                    <a:pt x="556552" y="125247"/>
                  </a:lnTo>
                  <a:lnTo>
                    <a:pt x="566864" y="124180"/>
                  </a:lnTo>
                  <a:lnTo>
                    <a:pt x="575030" y="121246"/>
                  </a:lnTo>
                  <a:lnTo>
                    <a:pt x="581202" y="116890"/>
                  </a:lnTo>
                  <a:lnTo>
                    <a:pt x="585508" y="111531"/>
                  </a:lnTo>
                  <a:lnTo>
                    <a:pt x="585508" y="123723"/>
                  </a:lnTo>
                  <a:lnTo>
                    <a:pt x="597700" y="123723"/>
                  </a:lnTo>
                  <a:lnTo>
                    <a:pt x="597700" y="64198"/>
                  </a:lnTo>
                  <a:close/>
                </a:path>
                <a:path w="819150" h="144145">
                  <a:moveTo>
                    <a:pt x="690753" y="44297"/>
                  </a:moveTo>
                  <a:lnTo>
                    <a:pt x="678561" y="44297"/>
                  </a:lnTo>
                  <a:lnTo>
                    <a:pt x="651129" y="109918"/>
                  </a:lnTo>
                  <a:lnTo>
                    <a:pt x="625221" y="44297"/>
                  </a:lnTo>
                  <a:lnTo>
                    <a:pt x="611416" y="44297"/>
                  </a:lnTo>
                  <a:lnTo>
                    <a:pt x="646557" y="123736"/>
                  </a:lnTo>
                  <a:lnTo>
                    <a:pt x="657225" y="123736"/>
                  </a:lnTo>
                  <a:lnTo>
                    <a:pt x="690753" y="44297"/>
                  </a:lnTo>
                  <a:close/>
                </a:path>
                <a:path w="819150" h="144145">
                  <a:moveTo>
                    <a:pt x="783920" y="84010"/>
                  </a:moveTo>
                  <a:lnTo>
                    <a:pt x="780656" y="67881"/>
                  </a:lnTo>
                  <a:lnTo>
                    <a:pt x="771728" y="54851"/>
                  </a:lnTo>
                  <a:lnTo>
                    <a:pt x="771728" y="84010"/>
                  </a:lnTo>
                  <a:lnTo>
                    <a:pt x="769518" y="95859"/>
                  </a:lnTo>
                  <a:lnTo>
                    <a:pt x="763295" y="105587"/>
                  </a:lnTo>
                  <a:lnTo>
                    <a:pt x="753643" y="112166"/>
                  </a:lnTo>
                  <a:lnTo>
                    <a:pt x="752995" y="112293"/>
                  </a:lnTo>
                  <a:lnTo>
                    <a:pt x="741146" y="114579"/>
                  </a:lnTo>
                  <a:lnTo>
                    <a:pt x="730199" y="112166"/>
                  </a:lnTo>
                  <a:lnTo>
                    <a:pt x="720953" y="105587"/>
                  </a:lnTo>
                  <a:lnTo>
                    <a:pt x="714578" y="95859"/>
                  </a:lnTo>
                  <a:lnTo>
                    <a:pt x="712190" y="84010"/>
                  </a:lnTo>
                  <a:lnTo>
                    <a:pt x="714362" y="71920"/>
                  </a:lnTo>
                  <a:lnTo>
                    <a:pt x="720382" y="61671"/>
                  </a:lnTo>
                  <a:lnTo>
                    <a:pt x="729551" y="54571"/>
                  </a:lnTo>
                  <a:lnTo>
                    <a:pt x="741146" y="51904"/>
                  </a:lnTo>
                  <a:lnTo>
                    <a:pt x="752995" y="54571"/>
                  </a:lnTo>
                  <a:lnTo>
                    <a:pt x="762723" y="61671"/>
                  </a:lnTo>
                  <a:lnTo>
                    <a:pt x="769302" y="71920"/>
                  </a:lnTo>
                  <a:lnTo>
                    <a:pt x="771728" y="84010"/>
                  </a:lnTo>
                  <a:lnTo>
                    <a:pt x="771728" y="54851"/>
                  </a:lnTo>
                  <a:lnTo>
                    <a:pt x="769518" y="53378"/>
                  </a:lnTo>
                  <a:lnTo>
                    <a:pt x="758113" y="45986"/>
                  </a:lnTo>
                  <a:lnTo>
                    <a:pt x="741146" y="42760"/>
                  </a:lnTo>
                  <a:lnTo>
                    <a:pt x="725068" y="45986"/>
                  </a:lnTo>
                  <a:lnTo>
                    <a:pt x="712000" y="54775"/>
                  </a:lnTo>
                  <a:lnTo>
                    <a:pt x="703211" y="67881"/>
                  </a:lnTo>
                  <a:lnTo>
                    <a:pt x="699998" y="84010"/>
                  </a:lnTo>
                  <a:lnTo>
                    <a:pt x="703211" y="100139"/>
                  </a:lnTo>
                  <a:lnTo>
                    <a:pt x="712000" y="113245"/>
                  </a:lnTo>
                  <a:lnTo>
                    <a:pt x="712190" y="113372"/>
                  </a:lnTo>
                  <a:lnTo>
                    <a:pt x="725068" y="122034"/>
                  </a:lnTo>
                  <a:lnTo>
                    <a:pt x="741146" y="125247"/>
                  </a:lnTo>
                  <a:lnTo>
                    <a:pt x="758113" y="122034"/>
                  </a:lnTo>
                  <a:lnTo>
                    <a:pt x="771728" y="113207"/>
                  </a:lnTo>
                  <a:lnTo>
                    <a:pt x="780656" y="100139"/>
                  </a:lnTo>
                  <a:lnTo>
                    <a:pt x="783920" y="84010"/>
                  </a:lnTo>
                  <a:close/>
                </a:path>
                <a:path w="819150" h="144145">
                  <a:moveTo>
                    <a:pt x="817448" y="44386"/>
                  </a:moveTo>
                  <a:lnTo>
                    <a:pt x="805256" y="44386"/>
                  </a:lnTo>
                  <a:lnTo>
                    <a:pt x="805256" y="123825"/>
                  </a:lnTo>
                  <a:lnTo>
                    <a:pt x="817448" y="123825"/>
                  </a:lnTo>
                  <a:lnTo>
                    <a:pt x="817448" y="44386"/>
                  </a:lnTo>
                  <a:close/>
                </a:path>
                <a:path w="819150" h="144145">
                  <a:moveTo>
                    <a:pt x="818972" y="13804"/>
                  </a:moveTo>
                  <a:lnTo>
                    <a:pt x="805256" y="13804"/>
                  </a:lnTo>
                  <a:lnTo>
                    <a:pt x="805256" y="25996"/>
                  </a:lnTo>
                  <a:lnTo>
                    <a:pt x="818972" y="25996"/>
                  </a:lnTo>
                  <a:lnTo>
                    <a:pt x="818972" y="1380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0" name="object 410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5133403" y="5887116"/>
              <a:ext cx="80867" cy="114585"/>
            </a:xfrm>
            <a:prstGeom prst="rect">
              <a:avLst/>
            </a:prstGeom>
          </p:spPr>
        </p:pic>
        <p:sp>
          <p:nvSpPr>
            <p:cNvPr id="411" name="object 411"/>
            <p:cNvSpPr/>
            <p:nvPr/>
          </p:nvSpPr>
          <p:spPr>
            <a:xfrm>
              <a:off x="5234940" y="5946647"/>
              <a:ext cx="44450" cy="13970"/>
            </a:xfrm>
            <a:custGeom>
              <a:avLst/>
              <a:gdLst/>
              <a:ahLst/>
              <a:cxnLst/>
              <a:rect l="l" t="t" r="r" b="b"/>
              <a:pathLst>
                <a:path w="44450" h="13970">
                  <a:moveTo>
                    <a:pt x="0" y="13716"/>
                  </a:moveTo>
                  <a:lnTo>
                    <a:pt x="0" y="0"/>
                  </a:lnTo>
                  <a:lnTo>
                    <a:pt x="44195" y="0"/>
                  </a:lnTo>
                  <a:lnTo>
                    <a:pt x="44195" y="13716"/>
                  </a:lnTo>
                  <a:lnTo>
                    <a:pt x="0" y="137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2" name="object 412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5302758" y="5919215"/>
              <a:ext cx="172497" cy="105346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5496591" y="5919215"/>
              <a:ext cx="68675" cy="80962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5585078" y="5919215"/>
              <a:ext cx="70199" cy="82486"/>
            </a:xfrm>
            <a:prstGeom prst="rect">
              <a:avLst/>
            </a:prstGeom>
          </p:spPr>
        </p:pic>
        <p:sp>
          <p:nvSpPr>
            <p:cNvPr id="415" name="object 415"/>
            <p:cNvSpPr/>
            <p:nvPr/>
          </p:nvSpPr>
          <p:spPr>
            <a:xfrm>
              <a:off x="5681472" y="5887224"/>
              <a:ext cx="116205" cy="114935"/>
            </a:xfrm>
            <a:custGeom>
              <a:avLst/>
              <a:gdLst/>
              <a:ahLst/>
              <a:cxnLst/>
              <a:rect l="l" t="t" r="r" b="b"/>
              <a:pathLst>
                <a:path w="116204" h="114935">
                  <a:moveTo>
                    <a:pt x="12192" y="0"/>
                  </a:moveTo>
                  <a:lnTo>
                    <a:pt x="0" y="0"/>
                  </a:lnTo>
                  <a:lnTo>
                    <a:pt x="0" y="112763"/>
                  </a:lnTo>
                  <a:lnTo>
                    <a:pt x="12192" y="112763"/>
                  </a:lnTo>
                  <a:lnTo>
                    <a:pt x="12192" y="0"/>
                  </a:lnTo>
                  <a:close/>
                </a:path>
                <a:path w="116204" h="114935">
                  <a:moveTo>
                    <a:pt x="80568" y="33515"/>
                  </a:moveTo>
                  <a:lnTo>
                    <a:pt x="54660" y="33515"/>
                  </a:lnTo>
                  <a:lnTo>
                    <a:pt x="54660" y="9131"/>
                  </a:lnTo>
                  <a:lnTo>
                    <a:pt x="43992" y="9131"/>
                  </a:lnTo>
                  <a:lnTo>
                    <a:pt x="43992" y="33515"/>
                  </a:lnTo>
                  <a:lnTo>
                    <a:pt x="31711" y="33515"/>
                  </a:lnTo>
                  <a:lnTo>
                    <a:pt x="31711" y="44183"/>
                  </a:lnTo>
                  <a:lnTo>
                    <a:pt x="43992" y="44183"/>
                  </a:lnTo>
                  <a:lnTo>
                    <a:pt x="43992" y="91528"/>
                  </a:lnTo>
                  <a:lnTo>
                    <a:pt x="45618" y="102222"/>
                  </a:lnTo>
                  <a:lnTo>
                    <a:pt x="50088" y="109334"/>
                  </a:lnTo>
                  <a:lnTo>
                    <a:pt x="56857" y="113271"/>
                  </a:lnTo>
                  <a:lnTo>
                    <a:pt x="65328" y="114477"/>
                  </a:lnTo>
                  <a:lnTo>
                    <a:pt x="71424" y="114477"/>
                  </a:lnTo>
                  <a:lnTo>
                    <a:pt x="80568" y="111429"/>
                  </a:lnTo>
                  <a:lnTo>
                    <a:pt x="80568" y="100761"/>
                  </a:lnTo>
                  <a:lnTo>
                    <a:pt x="75996" y="102285"/>
                  </a:lnTo>
                  <a:lnTo>
                    <a:pt x="72948" y="103809"/>
                  </a:lnTo>
                  <a:lnTo>
                    <a:pt x="60756" y="103809"/>
                  </a:lnTo>
                  <a:lnTo>
                    <a:pt x="54660" y="99237"/>
                  </a:lnTo>
                  <a:lnTo>
                    <a:pt x="54660" y="44183"/>
                  </a:lnTo>
                  <a:lnTo>
                    <a:pt x="80568" y="44183"/>
                  </a:lnTo>
                  <a:lnTo>
                    <a:pt x="80568" y="33515"/>
                  </a:lnTo>
                  <a:close/>
                </a:path>
                <a:path w="116204" h="114935">
                  <a:moveTo>
                    <a:pt x="114096" y="33616"/>
                  </a:moveTo>
                  <a:lnTo>
                    <a:pt x="101904" y="33616"/>
                  </a:lnTo>
                  <a:lnTo>
                    <a:pt x="101904" y="113055"/>
                  </a:lnTo>
                  <a:lnTo>
                    <a:pt x="114096" y="113055"/>
                  </a:lnTo>
                  <a:lnTo>
                    <a:pt x="114096" y="33616"/>
                  </a:lnTo>
                  <a:close/>
                </a:path>
                <a:path w="116204" h="114935">
                  <a:moveTo>
                    <a:pt x="115620" y="3035"/>
                  </a:moveTo>
                  <a:lnTo>
                    <a:pt x="101904" y="3035"/>
                  </a:lnTo>
                  <a:lnTo>
                    <a:pt x="101904" y="15227"/>
                  </a:lnTo>
                  <a:lnTo>
                    <a:pt x="115620" y="15227"/>
                  </a:lnTo>
                  <a:lnTo>
                    <a:pt x="115620" y="303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6" name="object 41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5818536" y="5919215"/>
              <a:ext cx="151066" cy="82486"/>
            </a:xfrm>
            <a:prstGeom prst="rect">
              <a:avLst/>
            </a:prstGeom>
          </p:spPr>
        </p:pic>
      </p:grpSp>
      <p:grpSp>
        <p:nvGrpSpPr>
          <p:cNvPr id="417" name="object 417"/>
          <p:cNvGrpSpPr/>
          <p:nvPr/>
        </p:nvGrpSpPr>
        <p:grpSpPr>
          <a:xfrm>
            <a:off x="646176" y="2641091"/>
            <a:ext cx="376555" cy="376555"/>
            <a:chOff x="646176" y="2641091"/>
            <a:chExt cx="376555" cy="376555"/>
          </a:xfrm>
        </p:grpSpPr>
        <p:sp>
          <p:nvSpPr>
            <p:cNvPr id="418" name="object 418"/>
            <p:cNvSpPr/>
            <p:nvPr/>
          </p:nvSpPr>
          <p:spPr>
            <a:xfrm>
              <a:off x="646176" y="2641091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5">
                  <a:moveTo>
                    <a:pt x="0" y="210311"/>
                  </a:moveTo>
                  <a:lnTo>
                    <a:pt x="1523" y="164591"/>
                  </a:lnTo>
                  <a:lnTo>
                    <a:pt x="13716" y="117348"/>
                  </a:lnTo>
                  <a:lnTo>
                    <a:pt x="27431" y="91440"/>
                  </a:lnTo>
                  <a:lnTo>
                    <a:pt x="30479" y="85343"/>
                  </a:lnTo>
                  <a:lnTo>
                    <a:pt x="32003" y="83819"/>
                  </a:lnTo>
                  <a:lnTo>
                    <a:pt x="33527" y="80772"/>
                  </a:lnTo>
                  <a:lnTo>
                    <a:pt x="41147" y="73151"/>
                  </a:lnTo>
                  <a:lnTo>
                    <a:pt x="42671" y="70104"/>
                  </a:lnTo>
                  <a:lnTo>
                    <a:pt x="48767" y="64008"/>
                  </a:lnTo>
                  <a:lnTo>
                    <a:pt x="50291" y="60959"/>
                  </a:lnTo>
                  <a:lnTo>
                    <a:pt x="59435" y="51816"/>
                  </a:lnTo>
                  <a:lnTo>
                    <a:pt x="59435" y="50291"/>
                  </a:lnTo>
                  <a:lnTo>
                    <a:pt x="62483" y="50291"/>
                  </a:lnTo>
                  <a:lnTo>
                    <a:pt x="67055" y="45719"/>
                  </a:lnTo>
                  <a:lnTo>
                    <a:pt x="67055" y="44196"/>
                  </a:lnTo>
                  <a:lnTo>
                    <a:pt x="70103" y="44196"/>
                  </a:lnTo>
                  <a:lnTo>
                    <a:pt x="76200" y="38100"/>
                  </a:lnTo>
                  <a:lnTo>
                    <a:pt x="76200" y="36575"/>
                  </a:lnTo>
                  <a:lnTo>
                    <a:pt x="79247" y="36575"/>
                  </a:lnTo>
                  <a:lnTo>
                    <a:pt x="82295" y="33527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6867" y="30480"/>
                  </a:lnTo>
                  <a:lnTo>
                    <a:pt x="86867" y="28956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4487" y="25908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1"/>
                  </a:lnTo>
                  <a:lnTo>
                    <a:pt x="106679" y="19811"/>
                  </a:lnTo>
                  <a:lnTo>
                    <a:pt x="106679" y="18288"/>
                  </a:lnTo>
                  <a:lnTo>
                    <a:pt x="109727" y="18288"/>
                  </a:lnTo>
                  <a:lnTo>
                    <a:pt x="109727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1" y="7619"/>
                  </a:lnTo>
                  <a:lnTo>
                    <a:pt x="141731" y="6096"/>
                  </a:lnTo>
                  <a:lnTo>
                    <a:pt x="147827" y="6096"/>
                  </a:lnTo>
                  <a:lnTo>
                    <a:pt x="147827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69163" y="3048"/>
                  </a:lnTo>
                  <a:lnTo>
                    <a:pt x="169163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4216" y="0"/>
                  </a:lnTo>
                  <a:lnTo>
                    <a:pt x="216407" y="1524"/>
                  </a:lnTo>
                  <a:lnTo>
                    <a:pt x="227075" y="3048"/>
                  </a:lnTo>
                  <a:lnTo>
                    <a:pt x="231647" y="4572"/>
                  </a:lnTo>
                  <a:lnTo>
                    <a:pt x="243839" y="7619"/>
                  </a:lnTo>
                  <a:lnTo>
                    <a:pt x="252983" y="10667"/>
                  </a:lnTo>
                  <a:lnTo>
                    <a:pt x="256031" y="12191"/>
                  </a:lnTo>
                  <a:lnTo>
                    <a:pt x="260603" y="13716"/>
                  </a:lnTo>
                  <a:lnTo>
                    <a:pt x="269747" y="18288"/>
                  </a:lnTo>
                  <a:lnTo>
                    <a:pt x="274319" y="19811"/>
                  </a:lnTo>
                  <a:lnTo>
                    <a:pt x="277367" y="21335"/>
                  </a:lnTo>
                  <a:lnTo>
                    <a:pt x="278891" y="22859"/>
                  </a:lnTo>
                  <a:lnTo>
                    <a:pt x="284987" y="25908"/>
                  </a:lnTo>
                  <a:lnTo>
                    <a:pt x="286511" y="27432"/>
                  </a:lnTo>
                  <a:lnTo>
                    <a:pt x="292607" y="30480"/>
                  </a:lnTo>
                  <a:lnTo>
                    <a:pt x="297179" y="35051"/>
                  </a:lnTo>
                  <a:lnTo>
                    <a:pt x="300227" y="36575"/>
                  </a:lnTo>
                  <a:lnTo>
                    <a:pt x="304800" y="41148"/>
                  </a:lnTo>
                  <a:lnTo>
                    <a:pt x="307847" y="42672"/>
                  </a:lnTo>
                  <a:lnTo>
                    <a:pt x="313943" y="48767"/>
                  </a:lnTo>
                  <a:lnTo>
                    <a:pt x="316991" y="50291"/>
                  </a:lnTo>
                  <a:lnTo>
                    <a:pt x="324611" y="57911"/>
                  </a:lnTo>
                  <a:lnTo>
                    <a:pt x="326135" y="60959"/>
                  </a:lnTo>
                  <a:lnTo>
                    <a:pt x="332231" y="67056"/>
                  </a:lnTo>
                  <a:lnTo>
                    <a:pt x="333755" y="70104"/>
                  </a:lnTo>
                  <a:lnTo>
                    <a:pt x="338327" y="74675"/>
                  </a:lnTo>
                  <a:lnTo>
                    <a:pt x="339851" y="77724"/>
                  </a:lnTo>
                  <a:lnTo>
                    <a:pt x="344423" y="82296"/>
                  </a:lnTo>
                  <a:lnTo>
                    <a:pt x="345947" y="85343"/>
                  </a:lnTo>
                  <a:lnTo>
                    <a:pt x="347471" y="86867"/>
                  </a:lnTo>
                  <a:lnTo>
                    <a:pt x="350519" y="92964"/>
                  </a:lnTo>
                  <a:lnTo>
                    <a:pt x="352043" y="94488"/>
                  </a:lnTo>
                  <a:lnTo>
                    <a:pt x="361187" y="112775"/>
                  </a:lnTo>
                  <a:lnTo>
                    <a:pt x="362711" y="117348"/>
                  </a:lnTo>
                  <a:lnTo>
                    <a:pt x="364235" y="120396"/>
                  </a:lnTo>
                  <a:lnTo>
                    <a:pt x="368807" y="134111"/>
                  </a:lnTo>
                  <a:lnTo>
                    <a:pt x="373379" y="152400"/>
                  </a:lnTo>
                  <a:lnTo>
                    <a:pt x="374903" y="163067"/>
                  </a:lnTo>
                  <a:lnTo>
                    <a:pt x="376427" y="179832"/>
                  </a:lnTo>
                  <a:lnTo>
                    <a:pt x="376427" y="198119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1"/>
                  </a:lnTo>
                  <a:lnTo>
                    <a:pt x="353567" y="278891"/>
                  </a:lnTo>
                  <a:lnTo>
                    <a:pt x="352043" y="280416"/>
                  </a:lnTo>
                  <a:lnTo>
                    <a:pt x="348995" y="286511"/>
                  </a:lnTo>
                  <a:lnTo>
                    <a:pt x="347471" y="288035"/>
                  </a:lnTo>
                  <a:lnTo>
                    <a:pt x="344423" y="294132"/>
                  </a:lnTo>
                  <a:lnTo>
                    <a:pt x="338327" y="300227"/>
                  </a:lnTo>
                  <a:lnTo>
                    <a:pt x="336803" y="303275"/>
                  </a:lnTo>
                  <a:lnTo>
                    <a:pt x="332231" y="307848"/>
                  </a:lnTo>
                  <a:lnTo>
                    <a:pt x="330707" y="310896"/>
                  </a:lnTo>
                  <a:lnTo>
                    <a:pt x="324611" y="316991"/>
                  </a:lnTo>
                  <a:lnTo>
                    <a:pt x="323087" y="320040"/>
                  </a:lnTo>
                  <a:lnTo>
                    <a:pt x="320039" y="323088"/>
                  </a:lnTo>
                  <a:lnTo>
                    <a:pt x="316991" y="323088"/>
                  </a:lnTo>
                  <a:lnTo>
                    <a:pt x="316991" y="324611"/>
                  </a:lnTo>
                  <a:lnTo>
                    <a:pt x="310895" y="330708"/>
                  </a:lnTo>
                  <a:lnTo>
                    <a:pt x="307847" y="330708"/>
                  </a:lnTo>
                  <a:lnTo>
                    <a:pt x="307847" y="332232"/>
                  </a:lnTo>
                  <a:lnTo>
                    <a:pt x="301751" y="338327"/>
                  </a:lnTo>
                  <a:lnTo>
                    <a:pt x="298703" y="338327"/>
                  </a:lnTo>
                  <a:lnTo>
                    <a:pt x="298703" y="339851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19"/>
                  </a:lnTo>
                  <a:lnTo>
                    <a:pt x="281939" y="352043"/>
                  </a:lnTo>
                  <a:lnTo>
                    <a:pt x="278891" y="352043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1"/>
                  </a:lnTo>
                  <a:lnTo>
                    <a:pt x="256031" y="362711"/>
                  </a:lnTo>
                  <a:lnTo>
                    <a:pt x="256031" y="364235"/>
                  </a:lnTo>
                  <a:lnTo>
                    <a:pt x="252983" y="364235"/>
                  </a:lnTo>
                  <a:lnTo>
                    <a:pt x="252983" y="365759"/>
                  </a:lnTo>
                  <a:lnTo>
                    <a:pt x="248411" y="365759"/>
                  </a:lnTo>
                  <a:lnTo>
                    <a:pt x="248411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9267" y="368808"/>
                  </a:lnTo>
                  <a:lnTo>
                    <a:pt x="239267" y="370332"/>
                  </a:lnTo>
                  <a:lnTo>
                    <a:pt x="233171" y="370332"/>
                  </a:lnTo>
                  <a:lnTo>
                    <a:pt x="233171" y="371856"/>
                  </a:lnTo>
                  <a:lnTo>
                    <a:pt x="227075" y="371856"/>
                  </a:lnTo>
                  <a:lnTo>
                    <a:pt x="227075" y="373380"/>
                  </a:lnTo>
                  <a:lnTo>
                    <a:pt x="219455" y="373380"/>
                  </a:lnTo>
                  <a:lnTo>
                    <a:pt x="219455" y="374904"/>
                  </a:lnTo>
                  <a:lnTo>
                    <a:pt x="208787" y="374904"/>
                  </a:lnTo>
                  <a:lnTo>
                    <a:pt x="208787" y="376427"/>
                  </a:lnTo>
                  <a:lnTo>
                    <a:pt x="188975" y="374904"/>
                  </a:lnTo>
                  <a:lnTo>
                    <a:pt x="166116" y="373380"/>
                  </a:lnTo>
                  <a:lnTo>
                    <a:pt x="155447" y="371856"/>
                  </a:lnTo>
                  <a:lnTo>
                    <a:pt x="147827" y="370332"/>
                  </a:lnTo>
                  <a:lnTo>
                    <a:pt x="135635" y="367283"/>
                  </a:lnTo>
                  <a:lnTo>
                    <a:pt x="117347" y="361188"/>
                  </a:lnTo>
                  <a:lnTo>
                    <a:pt x="102107" y="353567"/>
                  </a:lnTo>
                  <a:lnTo>
                    <a:pt x="97535" y="352043"/>
                  </a:lnTo>
                  <a:lnTo>
                    <a:pt x="96011" y="350519"/>
                  </a:lnTo>
                  <a:lnTo>
                    <a:pt x="92963" y="348996"/>
                  </a:lnTo>
                  <a:lnTo>
                    <a:pt x="91439" y="347472"/>
                  </a:lnTo>
                  <a:lnTo>
                    <a:pt x="85343" y="344424"/>
                  </a:lnTo>
                  <a:lnTo>
                    <a:pt x="83819" y="342900"/>
                  </a:lnTo>
                  <a:lnTo>
                    <a:pt x="80771" y="341375"/>
                  </a:lnTo>
                  <a:lnTo>
                    <a:pt x="76200" y="336804"/>
                  </a:lnTo>
                  <a:lnTo>
                    <a:pt x="73151" y="335280"/>
                  </a:lnTo>
                  <a:lnTo>
                    <a:pt x="68579" y="330708"/>
                  </a:lnTo>
                  <a:lnTo>
                    <a:pt x="65531" y="329183"/>
                  </a:lnTo>
                  <a:lnTo>
                    <a:pt x="59435" y="323088"/>
                  </a:lnTo>
                  <a:lnTo>
                    <a:pt x="56387" y="321564"/>
                  </a:lnTo>
                  <a:lnTo>
                    <a:pt x="53339" y="318516"/>
                  </a:lnTo>
                  <a:lnTo>
                    <a:pt x="51816" y="315467"/>
                  </a:lnTo>
                  <a:lnTo>
                    <a:pt x="45719" y="309372"/>
                  </a:lnTo>
                  <a:lnTo>
                    <a:pt x="44195" y="306324"/>
                  </a:lnTo>
                  <a:lnTo>
                    <a:pt x="38100" y="300227"/>
                  </a:lnTo>
                  <a:lnTo>
                    <a:pt x="36575" y="297180"/>
                  </a:lnTo>
                  <a:lnTo>
                    <a:pt x="32003" y="292608"/>
                  </a:lnTo>
                  <a:lnTo>
                    <a:pt x="28955" y="286511"/>
                  </a:lnTo>
                  <a:lnTo>
                    <a:pt x="27431" y="284988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7"/>
                  </a:lnTo>
                  <a:lnTo>
                    <a:pt x="12191" y="252983"/>
                  </a:lnTo>
                  <a:lnTo>
                    <a:pt x="10667" y="249935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810958" y="2745676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1336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1336"/>
                  </a:lnTo>
                  <a:lnTo>
                    <a:pt x="39719" y="120681"/>
                  </a:lnTo>
                  <a:lnTo>
                    <a:pt x="13716" y="120681"/>
                  </a:lnTo>
                  <a:lnTo>
                    <a:pt x="0" y="21336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5921"/>
                  </a:lnTo>
                  <a:lnTo>
                    <a:pt x="51911" y="135921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0" name="object 420"/>
          <p:cNvGrpSpPr/>
          <p:nvPr/>
        </p:nvGrpSpPr>
        <p:grpSpPr>
          <a:xfrm>
            <a:off x="646176" y="3793235"/>
            <a:ext cx="376555" cy="376555"/>
            <a:chOff x="646176" y="3793235"/>
            <a:chExt cx="376555" cy="376555"/>
          </a:xfrm>
        </p:grpSpPr>
        <p:sp>
          <p:nvSpPr>
            <p:cNvPr id="421" name="object 421"/>
            <p:cNvSpPr/>
            <p:nvPr/>
          </p:nvSpPr>
          <p:spPr>
            <a:xfrm>
              <a:off x="646176" y="3793235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1"/>
                  </a:lnTo>
                  <a:lnTo>
                    <a:pt x="7619" y="135636"/>
                  </a:lnTo>
                  <a:lnTo>
                    <a:pt x="9143" y="129540"/>
                  </a:lnTo>
                  <a:lnTo>
                    <a:pt x="10667" y="124967"/>
                  </a:lnTo>
                  <a:lnTo>
                    <a:pt x="12191" y="121920"/>
                  </a:lnTo>
                  <a:lnTo>
                    <a:pt x="15239" y="112775"/>
                  </a:lnTo>
                  <a:lnTo>
                    <a:pt x="22859" y="97536"/>
                  </a:lnTo>
                  <a:lnTo>
                    <a:pt x="24383" y="96012"/>
                  </a:lnTo>
                  <a:lnTo>
                    <a:pt x="27431" y="89916"/>
                  </a:lnTo>
                  <a:lnTo>
                    <a:pt x="28955" y="88391"/>
                  </a:lnTo>
                  <a:lnTo>
                    <a:pt x="32003" y="82296"/>
                  </a:lnTo>
                  <a:lnTo>
                    <a:pt x="38100" y="76200"/>
                  </a:lnTo>
                  <a:lnTo>
                    <a:pt x="39623" y="73152"/>
                  </a:lnTo>
                  <a:lnTo>
                    <a:pt x="45719" y="67056"/>
                  </a:lnTo>
                  <a:lnTo>
                    <a:pt x="47243" y="64008"/>
                  </a:lnTo>
                  <a:lnTo>
                    <a:pt x="53339" y="57912"/>
                  </a:lnTo>
                  <a:lnTo>
                    <a:pt x="54863" y="54864"/>
                  </a:lnTo>
                  <a:lnTo>
                    <a:pt x="54863" y="53340"/>
                  </a:lnTo>
                  <a:lnTo>
                    <a:pt x="57911" y="53340"/>
                  </a:lnTo>
                  <a:lnTo>
                    <a:pt x="62483" y="48767"/>
                  </a:lnTo>
                  <a:lnTo>
                    <a:pt x="62483" y="47244"/>
                  </a:lnTo>
                  <a:lnTo>
                    <a:pt x="65531" y="47244"/>
                  </a:lnTo>
                  <a:lnTo>
                    <a:pt x="71627" y="41148"/>
                  </a:lnTo>
                  <a:lnTo>
                    <a:pt x="71627" y="39624"/>
                  </a:lnTo>
                  <a:lnTo>
                    <a:pt x="74675" y="39624"/>
                  </a:lnTo>
                  <a:lnTo>
                    <a:pt x="79247" y="35052"/>
                  </a:lnTo>
                  <a:lnTo>
                    <a:pt x="79247" y="33528"/>
                  </a:lnTo>
                  <a:lnTo>
                    <a:pt x="82295" y="33528"/>
                  </a:lnTo>
                  <a:lnTo>
                    <a:pt x="83819" y="32004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8391" y="28956"/>
                  </a:lnTo>
                  <a:lnTo>
                    <a:pt x="88391" y="27432"/>
                  </a:lnTo>
                  <a:lnTo>
                    <a:pt x="91439" y="27432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6011" y="24383"/>
                  </a:lnTo>
                  <a:lnTo>
                    <a:pt x="96011" y="22860"/>
                  </a:lnTo>
                  <a:lnTo>
                    <a:pt x="99059" y="22860"/>
                  </a:lnTo>
                  <a:lnTo>
                    <a:pt x="99059" y="21336"/>
                  </a:lnTo>
                  <a:lnTo>
                    <a:pt x="102107" y="21336"/>
                  </a:lnTo>
                  <a:lnTo>
                    <a:pt x="102107" y="19812"/>
                  </a:lnTo>
                  <a:lnTo>
                    <a:pt x="105155" y="19812"/>
                  </a:lnTo>
                  <a:lnTo>
                    <a:pt x="105155" y="18288"/>
                  </a:lnTo>
                  <a:lnTo>
                    <a:pt x="109727" y="18288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5823" y="15240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1"/>
                  </a:lnTo>
                  <a:lnTo>
                    <a:pt x="124967" y="12191"/>
                  </a:lnTo>
                  <a:lnTo>
                    <a:pt x="124967" y="10667"/>
                  </a:lnTo>
                  <a:lnTo>
                    <a:pt x="128016" y="10667"/>
                  </a:lnTo>
                  <a:lnTo>
                    <a:pt x="128016" y="9144"/>
                  </a:lnTo>
                  <a:lnTo>
                    <a:pt x="132587" y="9144"/>
                  </a:lnTo>
                  <a:lnTo>
                    <a:pt x="132587" y="7620"/>
                  </a:lnTo>
                  <a:lnTo>
                    <a:pt x="140207" y="7620"/>
                  </a:lnTo>
                  <a:lnTo>
                    <a:pt x="140207" y="6096"/>
                  </a:lnTo>
                  <a:lnTo>
                    <a:pt x="146303" y="6096"/>
                  </a:lnTo>
                  <a:lnTo>
                    <a:pt x="146303" y="4572"/>
                  </a:lnTo>
                  <a:lnTo>
                    <a:pt x="152400" y="4572"/>
                  </a:lnTo>
                  <a:lnTo>
                    <a:pt x="152400" y="3048"/>
                  </a:lnTo>
                  <a:lnTo>
                    <a:pt x="163067" y="3048"/>
                  </a:lnTo>
                  <a:lnTo>
                    <a:pt x="163067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10311" y="0"/>
                  </a:lnTo>
                  <a:lnTo>
                    <a:pt x="259079" y="12191"/>
                  </a:lnTo>
                  <a:lnTo>
                    <a:pt x="284987" y="25908"/>
                  </a:lnTo>
                  <a:lnTo>
                    <a:pt x="291083" y="28956"/>
                  </a:lnTo>
                  <a:lnTo>
                    <a:pt x="292607" y="30480"/>
                  </a:lnTo>
                  <a:lnTo>
                    <a:pt x="295655" y="32004"/>
                  </a:lnTo>
                  <a:lnTo>
                    <a:pt x="301751" y="38100"/>
                  </a:lnTo>
                  <a:lnTo>
                    <a:pt x="304800" y="39624"/>
                  </a:lnTo>
                  <a:lnTo>
                    <a:pt x="310895" y="45720"/>
                  </a:lnTo>
                  <a:lnTo>
                    <a:pt x="313943" y="47244"/>
                  </a:lnTo>
                  <a:lnTo>
                    <a:pt x="327659" y="60960"/>
                  </a:lnTo>
                  <a:lnTo>
                    <a:pt x="329183" y="64008"/>
                  </a:lnTo>
                  <a:lnTo>
                    <a:pt x="335279" y="70104"/>
                  </a:lnTo>
                  <a:lnTo>
                    <a:pt x="336803" y="73152"/>
                  </a:lnTo>
                  <a:lnTo>
                    <a:pt x="341375" y="77724"/>
                  </a:lnTo>
                  <a:lnTo>
                    <a:pt x="342900" y="80772"/>
                  </a:lnTo>
                  <a:lnTo>
                    <a:pt x="345947" y="83820"/>
                  </a:lnTo>
                  <a:lnTo>
                    <a:pt x="348995" y="89916"/>
                  </a:lnTo>
                  <a:lnTo>
                    <a:pt x="350519" y="91440"/>
                  </a:lnTo>
                  <a:lnTo>
                    <a:pt x="362711" y="115824"/>
                  </a:lnTo>
                  <a:lnTo>
                    <a:pt x="365759" y="124967"/>
                  </a:lnTo>
                  <a:lnTo>
                    <a:pt x="367283" y="128016"/>
                  </a:lnTo>
                  <a:lnTo>
                    <a:pt x="376427" y="178308"/>
                  </a:lnTo>
                  <a:lnTo>
                    <a:pt x="376427" y="196596"/>
                  </a:lnTo>
                  <a:lnTo>
                    <a:pt x="368807" y="242316"/>
                  </a:lnTo>
                  <a:lnTo>
                    <a:pt x="365759" y="249936"/>
                  </a:lnTo>
                  <a:lnTo>
                    <a:pt x="362711" y="259080"/>
                  </a:lnTo>
                  <a:lnTo>
                    <a:pt x="350519" y="283464"/>
                  </a:lnTo>
                  <a:lnTo>
                    <a:pt x="348995" y="284988"/>
                  </a:lnTo>
                  <a:lnTo>
                    <a:pt x="345947" y="291083"/>
                  </a:lnTo>
                  <a:lnTo>
                    <a:pt x="342900" y="294132"/>
                  </a:lnTo>
                  <a:lnTo>
                    <a:pt x="341375" y="297180"/>
                  </a:lnTo>
                  <a:lnTo>
                    <a:pt x="335279" y="303275"/>
                  </a:lnTo>
                  <a:lnTo>
                    <a:pt x="333755" y="306324"/>
                  </a:lnTo>
                  <a:lnTo>
                    <a:pt x="329183" y="310896"/>
                  </a:lnTo>
                  <a:lnTo>
                    <a:pt x="327659" y="313944"/>
                  </a:lnTo>
                  <a:lnTo>
                    <a:pt x="315467" y="326136"/>
                  </a:lnTo>
                  <a:lnTo>
                    <a:pt x="312419" y="326136"/>
                  </a:lnTo>
                  <a:lnTo>
                    <a:pt x="312419" y="327660"/>
                  </a:lnTo>
                  <a:lnTo>
                    <a:pt x="306323" y="333756"/>
                  </a:lnTo>
                  <a:lnTo>
                    <a:pt x="303275" y="333756"/>
                  </a:lnTo>
                  <a:lnTo>
                    <a:pt x="303275" y="335280"/>
                  </a:lnTo>
                  <a:lnTo>
                    <a:pt x="297179" y="341375"/>
                  </a:lnTo>
                  <a:lnTo>
                    <a:pt x="294131" y="341375"/>
                  </a:lnTo>
                  <a:lnTo>
                    <a:pt x="294131" y="342900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2"/>
                  </a:lnTo>
                  <a:lnTo>
                    <a:pt x="284987" y="347472"/>
                  </a:lnTo>
                  <a:lnTo>
                    <a:pt x="284987" y="348996"/>
                  </a:lnTo>
                  <a:lnTo>
                    <a:pt x="283463" y="350520"/>
                  </a:lnTo>
                  <a:lnTo>
                    <a:pt x="280416" y="350520"/>
                  </a:lnTo>
                  <a:lnTo>
                    <a:pt x="280416" y="352044"/>
                  </a:lnTo>
                  <a:lnTo>
                    <a:pt x="277367" y="352044"/>
                  </a:lnTo>
                  <a:lnTo>
                    <a:pt x="277367" y="353567"/>
                  </a:lnTo>
                  <a:lnTo>
                    <a:pt x="274319" y="353567"/>
                  </a:lnTo>
                  <a:lnTo>
                    <a:pt x="274319" y="355092"/>
                  </a:lnTo>
                  <a:lnTo>
                    <a:pt x="271271" y="355092"/>
                  </a:lnTo>
                  <a:lnTo>
                    <a:pt x="271271" y="356616"/>
                  </a:lnTo>
                  <a:lnTo>
                    <a:pt x="268223" y="356616"/>
                  </a:lnTo>
                  <a:lnTo>
                    <a:pt x="268223" y="358140"/>
                  </a:lnTo>
                  <a:lnTo>
                    <a:pt x="265175" y="358140"/>
                  </a:lnTo>
                  <a:lnTo>
                    <a:pt x="265175" y="359664"/>
                  </a:lnTo>
                  <a:lnTo>
                    <a:pt x="262127" y="359664"/>
                  </a:lnTo>
                  <a:lnTo>
                    <a:pt x="262127" y="361188"/>
                  </a:lnTo>
                  <a:lnTo>
                    <a:pt x="259079" y="361188"/>
                  </a:lnTo>
                  <a:lnTo>
                    <a:pt x="259079" y="362712"/>
                  </a:lnTo>
                  <a:lnTo>
                    <a:pt x="254507" y="362712"/>
                  </a:lnTo>
                  <a:lnTo>
                    <a:pt x="254507" y="364236"/>
                  </a:lnTo>
                  <a:lnTo>
                    <a:pt x="249935" y="364236"/>
                  </a:lnTo>
                  <a:lnTo>
                    <a:pt x="249935" y="365760"/>
                  </a:lnTo>
                  <a:lnTo>
                    <a:pt x="246887" y="365760"/>
                  </a:lnTo>
                  <a:lnTo>
                    <a:pt x="246887" y="367283"/>
                  </a:lnTo>
                  <a:lnTo>
                    <a:pt x="242316" y="367283"/>
                  </a:lnTo>
                  <a:lnTo>
                    <a:pt x="242316" y="368808"/>
                  </a:lnTo>
                  <a:lnTo>
                    <a:pt x="236219" y="368808"/>
                  </a:lnTo>
                  <a:lnTo>
                    <a:pt x="236219" y="370332"/>
                  </a:lnTo>
                  <a:lnTo>
                    <a:pt x="230123" y="370332"/>
                  </a:lnTo>
                  <a:lnTo>
                    <a:pt x="230123" y="371856"/>
                  </a:lnTo>
                  <a:lnTo>
                    <a:pt x="224027" y="371856"/>
                  </a:lnTo>
                  <a:lnTo>
                    <a:pt x="224027" y="373380"/>
                  </a:lnTo>
                  <a:lnTo>
                    <a:pt x="214883" y="373380"/>
                  </a:lnTo>
                  <a:lnTo>
                    <a:pt x="214883" y="374904"/>
                  </a:lnTo>
                  <a:lnTo>
                    <a:pt x="201167" y="374904"/>
                  </a:lnTo>
                  <a:lnTo>
                    <a:pt x="201167" y="376428"/>
                  </a:lnTo>
                  <a:lnTo>
                    <a:pt x="188975" y="374904"/>
                  </a:lnTo>
                  <a:lnTo>
                    <a:pt x="170687" y="373380"/>
                  </a:lnTo>
                  <a:lnTo>
                    <a:pt x="132587" y="365760"/>
                  </a:lnTo>
                  <a:lnTo>
                    <a:pt x="120395" y="361188"/>
                  </a:lnTo>
                  <a:lnTo>
                    <a:pt x="115823" y="359664"/>
                  </a:lnTo>
                  <a:lnTo>
                    <a:pt x="106679" y="355092"/>
                  </a:lnTo>
                  <a:lnTo>
                    <a:pt x="102107" y="353567"/>
                  </a:lnTo>
                  <a:lnTo>
                    <a:pt x="99059" y="352044"/>
                  </a:lnTo>
                  <a:lnTo>
                    <a:pt x="97535" y="350520"/>
                  </a:lnTo>
                  <a:lnTo>
                    <a:pt x="91439" y="347472"/>
                  </a:lnTo>
                  <a:lnTo>
                    <a:pt x="89916" y="345948"/>
                  </a:lnTo>
                  <a:lnTo>
                    <a:pt x="83819" y="342900"/>
                  </a:lnTo>
                  <a:lnTo>
                    <a:pt x="80771" y="339852"/>
                  </a:lnTo>
                  <a:lnTo>
                    <a:pt x="77723" y="338328"/>
                  </a:lnTo>
                  <a:lnTo>
                    <a:pt x="73151" y="333756"/>
                  </a:lnTo>
                  <a:lnTo>
                    <a:pt x="70103" y="332232"/>
                  </a:lnTo>
                  <a:lnTo>
                    <a:pt x="64007" y="326136"/>
                  </a:lnTo>
                  <a:lnTo>
                    <a:pt x="60959" y="324612"/>
                  </a:lnTo>
                  <a:lnTo>
                    <a:pt x="48767" y="312420"/>
                  </a:lnTo>
                  <a:lnTo>
                    <a:pt x="47243" y="309372"/>
                  </a:lnTo>
                  <a:lnTo>
                    <a:pt x="41147" y="303275"/>
                  </a:lnTo>
                  <a:lnTo>
                    <a:pt x="39623" y="300228"/>
                  </a:lnTo>
                  <a:lnTo>
                    <a:pt x="33527" y="294132"/>
                  </a:lnTo>
                  <a:lnTo>
                    <a:pt x="32003" y="291083"/>
                  </a:lnTo>
                  <a:lnTo>
                    <a:pt x="30479" y="289560"/>
                  </a:lnTo>
                  <a:lnTo>
                    <a:pt x="27431" y="283464"/>
                  </a:lnTo>
                  <a:lnTo>
                    <a:pt x="25907" y="281940"/>
                  </a:lnTo>
                  <a:lnTo>
                    <a:pt x="13716" y="257556"/>
                  </a:lnTo>
                  <a:lnTo>
                    <a:pt x="10667" y="248412"/>
                  </a:lnTo>
                  <a:lnTo>
                    <a:pt x="9143" y="245364"/>
                  </a:lnTo>
                  <a:lnTo>
                    <a:pt x="4571" y="227075"/>
                  </a:lnTo>
                  <a:lnTo>
                    <a:pt x="3047" y="219456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810958" y="3895629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2955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2955"/>
                  </a:lnTo>
                  <a:lnTo>
                    <a:pt x="39719" y="122205"/>
                  </a:lnTo>
                  <a:lnTo>
                    <a:pt x="13716" y="122205"/>
                  </a:lnTo>
                  <a:lnTo>
                    <a:pt x="0" y="22955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7445"/>
                  </a:lnTo>
                  <a:lnTo>
                    <a:pt x="51911" y="137445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23" name="object 423"/>
          <p:cNvGrpSpPr/>
          <p:nvPr/>
        </p:nvGrpSpPr>
        <p:grpSpPr>
          <a:xfrm>
            <a:off x="646176" y="4690872"/>
            <a:ext cx="376555" cy="376555"/>
            <a:chOff x="646176" y="4690872"/>
            <a:chExt cx="376555" cy="376555"/>
          </a:xfrm>
        </p:grpSpPr>
        <p:sp>
          <p:nvSpPr>
            <p:cNvPr id="424" name="object 424"/>
            <p:cNvSpPr/>
            <p:nvPr/>
          </p:nvSpPr>
          <p:spPr>
            <a:xfrm>
              <a:off x="646176" y="4690872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1"/>
                  </a:moveTo>
                  <a:lnTo>
                    <a:pt x="1523" y="164591"/>
                  </a:lnTo>
                  <a:lnTo>
                    <a:pt x="4571" y="146303"/>
                  </a:lnTo>
                  <a:lnTo>
                    <a:pt x="6095" y="141731"/>
                  </a:lnTo>
                  <a:lnTo>
                    <a:pt x="9143" y="129539"/>
                  </a:lnTo>
                  <a:lnTo>
                    <a:pt x="10667" y="126491"/>
                  </a:lnTo>
                  <a:lnTo>
                    <a:pt x="13716" y="117347"/>
                  </a:lnTo>
                  <a:lnTo>
                    <a:pt x="19811" y="105155"/>
                  </a:lnTo>
                  <a:lnTo>
                    <a:pt x="21335" y="100583"/>
                  </a:lnTo>
                  <a:lnTo>
                    <a:pt x="22859" y="97535"/>
                  </a:lnTo>
                  <a:lnTo>
                    <a:pt x="24383" y="96011"/>
                  </a:lnTo>
                  <a:lnTo>
                    <a:pt x="25907" y="92963"/>
                  </a:lnTo>
                  <a:lnTo>
                    <a:pt x="27431" y="91439"/>
                  </a:lnTo>
                  <a:lnTo>
                    <a:pt x="30479" y="85343"/>
                  </a:lnTo>
                  <a:lnTo>
                    <a:pt x="32003" y="83819"/>
                  </a:lnTo>
                  <a:lnTo>
                    <a:pt x="33527" y="80771"/>
                  </a:lnTo>
                  <a:lnTo>
                    <a:pt x="39623" y="74675"/>
                  </a:lnTo>
                  <a:lnTo>
                    <a:pt x="41147" y="71627"/>
                  </a:lnTo>
                  <a:lnTo>
                    <a:pt x="47243" y="65531"/>
                  </a:lnTo>
                  <a:lnTo>
                    <a:pt x="48767" y="62483"/>
                  </a:lnTo>
                  <a:lnTo>
                    <a:pt x="60959" y="50291"/>
                  </a:lnTo>
                  <a:lnTo>
                    <a:pt x="60959" y="48767"/>
                  </a:lnTo>
                  <a:lnTo>
                    <a:pt x="64007" y="48767"/>
                  </a:lnTo>
                  <a:lnTo>
                    <a:pt x="68579" y="44195"/>
                  </a:lnTo>
                  <a:lnTo>
                    <a:pt x="68579" y="42671"/>
                  </a:lnTo>
                  <a:lnTo>
                    <a:pt x="71627" y="42671"/>
                  </a:lnTo>
                  <a:lnTo>
                    <a:pt x="77723" y="36575"/>
                  </a:lnTo>
                  <a:lnTo>
                    <a:pt x="77723" y="35051"/>
                  </a:lnTo>
                  <a:lnTo>
                    <a:pt x="80771" y="35051"/>
                  </a:lnTo>
                  <a:lnTo>
                    <a:pt x="83819" y="32003"/>
                  </a:lnTo>
                  <a:lnTo>
                    <a:pt x="83819" y="30479"/>
                  </a:lnTo>
                  <a:lnTo>
                    <a:pt x="86867" y="30479"/>
                  </a:lnTo>
                  <a:lnTo>
                    <a:pt x="86867" y="28955"/>
                  </a:lnTo>
                  <a:lnTo>
                    <a:pt x="89916" y="28955"/>
                  </a:lnTo>
                  <a:lnTo>
                    <a:pt x="91439" y="27431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1"/>
                  </a:lnTo>
                  <a:lnTo>
                    <a:pt x="106679" y="19811"/>
                  </a:lnTo>
                  <a:lnTo>
                    <a:pt x="106679" y="18287"/>
                  </a:lnTo>
                  <a:lnTo>
                    <a:pt x="109727" y="18287"/>
                  </a:lnTo>
                  <a:lnTo>
                    <a:pt x="109727" y="16763"/>
                  </a:lnTo>
                  <a:lnTo>
                    <a:pt x="112775" y="16763"/>
                  </a:lnTo>
                  <a:lnTo>
                    <a:pt x="112775" y="15239"/>
                  </a:lnTo>
                  <a:lnTo>
                    <a:pt x="117347" y="15239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4967" y="12191"/>
                  </a:lnTo>
                  <a:lnTo>
                    <a:pt x="124967" y="10667"/>
                  </a:lnTo>
                  <a:lnTo>
                    <a:pt x="129539" y="10667"/>
                  </a:lnTo>
                  <a:lnTo>
                    <a:pt x="129539" y="9143"/>
                  </a:lnTo>
                  <a:lnTo>
                    <a:pt x="134111" y="9143"/>
                  </a:lnTo>
                  <a:lnTo>
                    <a:pt x="134111" y="7619"/>
                  </a:lnTo>
                  <a:lnTo>
                    <a:pt x="141731" y="7619"/>
                  </a:lnTo>
                  <a:lnTo>
                    <a:pt x="141731" y="6095"/>
                  </a:lnTo>
                  <a:lnTo>
                    <a:pt x="147827" y="6095"/>
                  </a:lnTo>
                  <a:lnTo>
                    <a:pt x="147827" y="4571"/>
                  </a:lnTo>
                  <a:lnTo>
                    <a:pt x="155447" y="4571"/>
                  </a:lnTo>
                  <a:lnTo>
                    <a:pt x="155447" y="3047"/>
                  </a:lnTo>
                  <a:lnTo>
                    <a:pt x="166116" y="3047"/>
                  </a:lnTo>
                  <a:lnTo>
                    <a:pt x="166116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8787" y="0"/>
                  </a:lnTo>
                  <a:lnTo>
                    <a:pt x="227075" y="3047"/>
                  </a:lnTo>
                  <a:lnTo>
                    <a:pt x="245363" y="7619"/>
                  </a:lnTo>
                  <a:lnTo>
                    <a:pt x="248411" y="9143"/>
                  </a:lnTo>
                  <a:lnTo>
                    <a:pt x="262127" y="13716"/>
                  </a:lnTo>
                  <a:lnTo>
                    <a:pt x="280416" y="22859"/>
                  </a:lnTo>
                  <a:lnTo>
                    <a:pt x="281939" y="24383"/>
                  </a:lnTo>
                  <a:lnTo>
                    <a:pt x="288035" y="27431"/>
                  </a:lnTo>
                  <a:lnTo>
                    <a:pt x="289559" y="28955"/>
                  </a:lnTo>
                  <a:lnTo>
                    <a:pt x="292607" y="30479"/>
                  </a:lnTo>
                  <a:lnTo>
                    <a:pt x="294131" y="32003"/>
                  </a:lnTo>
                  <a:lnTo>
                    <a:pt x="297179" y="33527"/>
                  </a:lnTo>
                  <a:lnTo>
                    <a:pt x="303275" y="39624"/>
                  </a:lnTo>
                  <a:lnTo>
                    <a:pt x="306323" y="41147"/>
                  </a:lnTo>
                  <a:lnTo>
                    <a:pt x="312419" y="47243"/>
                  </a:lnTo>
                  <a:lnTo>
                    <a:pt x="315467" y="48767"/>
                  </a:lnTo>
                  <a:lnTo>
                    <a:pt x="326135" y="59435"/>
                  </a:lnTo>
                  <a:lnTo>
                    <a:pt x="327659" y="62483"/>
                  </a:lnTo>
                  <a:lnTo>
                    <a:pt x="333755" y="68579"/>
                  </a:lnTo>
                  <a:lnTo>
                    <a:pt x="335279" y="71627"/>
                  </a:lnTo>
                  <a:lnTo>
                    <a:pt x="339851" y="76200"/>
                  </a:lnTo>
                  <a:lnTo>
                    <a:pt x="341375" y="79247"/>
                  </a:lnTo>
                  <a:lnTo>
                    <a:pt x="344423" y="82295"/>
                  </a:lnTo>
                  <a:lnTo>
                    <a:pt x="345947" y="85343"/>
                  </a:lnTo>
                  <a:lnTo>
                    <a:pt x="347471" y="86867"/>
                  </a:lnTo>
                  <a:lnTo>
                    <a:pt x="350519" y="92963"/>
                  </a:lnTo>
                  <a:lnTo>
                    <a:pt x="352043" y="94487"/>
                  </a:lnTo>
                  <a:lnTo>
                    <a:pt x="361187" y="112775"/>
                  </a:lnTo>
                  <a:lnTo>
                    <a:pt x="362711" y="117347"/>
                  </a:lnTo>
                  <a:lnTo>
                    <a:pt x="364235" y="120395"/>
                  </a:lnTo>
                  <a:lnTo>
                    <a:pt x="368807" y="134111"/>
                  </a:lnTo>
                  <a:lnTo>
                    <a:pt x="373379" y="152400"/>
                  </a:lnTo>
                  <a:lnTo>
                    <a:pt x="374903" y="163067"/>
                  </a:lnTo>
                  <a:lnTo>
                    <a:pt x="376427" y="179831"/>
                  </a:lnTo>
                  <a:lnTo>
                    <a:pt x="376427" y="196595"/>
                  </a:lnTo>
                  <a:lnTo>
                    <a:pt x="368807" y="242315"/>
                  </a:lnTo>
                  <a:lnTo>
                    <a:pt x="364235" y="254508"/>
                  </a:lnTo>
                  <a:lnTo>
                    <a:pt x="362711" y="259079"/>
                  </a:lnTo>
                  <a:lnTo>
                    <a:pt x="359663" y="265175"/>
                  </a:lnTo>
                  <a:lnTo>
                    <a:pt x="358139" y="269747"/>
                  </a:lnTo>
                  <a:lnTo>
                    <a:pt x="353567" y="278891"/>
                  </a:lnTo>
                  <a:lnTo>
                    <a:pt x="352043" y="280415"/>
                  </a:lnTo>
                  <a:lnTo>
                    <a:pt x="348995" y="286511"/>
                  </a:lnTo>
                  <a:lnTo>
                    <a:pt x="347471" y="288035"/>
                  </a:lnTo>
                  <a:lnTo>
                    <a:pt x="345947" y="291083"/>
                  </a:lnTo>
                  <a:lnTo>
                    <a:pt x="344423" y="292608"/>
                  </a:lnTo>
                  <a:lnTo>
                    <a:pt x="342900" y="295656"/>
                  </a:lnTo>
                  <a:lnTo>
                    <a:pt x="338327" y="300227"/>
                  </a:lnTo>
                  <a:lnTo>
                    <a:pt x="336803" y="303275"/>
                  </a:lnTo>
                  <a:lnTo>
                    <a:pt x="330707" y="309372"/>
                  </a:lnTo>
                  <a:lnTo>
                    <a:pt x="329183" y="312420"/>
                  </a:lnTo>
                  <a:lnTo>
                    <a:pt x="323087" y="318515"/>
                  </a:lnTo>
                  <a:lnTo>
                    <a:pt x="321563" y="321563"/>
                  </a:lnTo>
                  <a:lnTo>
                    <a:pt x="318516" y="321563"/>
                  </a:lnTo>
                  <a:lnTo>
                    <a:pt x="318516" y="323088"/>
                  </a:lnTo>
                  <a:lnTo>
                    <a:pt x="312419" y="329183"/>
                  </a:lnTo>
                  <a:lnTo>
                    <a:pt x="309371" y="329183"/>
                  </a:lnTo>
                  <a:lnTo>
                    <a:pt x="309371" y="330708"/>
                  </a:lnTo>
                  <a:lnTo>
                    <a:pt x="303275" y="336804"/>
                  </a:lnTo>
                  <a:lnTo>
                    <a:pt x="300227" y="336804"/>
                  </a:lnTo>
                  <a:lnTo>
                    <a:pt x="300227" y="338327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7"/>
                  </a:lnTo>
                  <a:lnTo>
                    <a:pt x="288035" y="345947"/>
                  </a:lnTo>
                  <a:lnTo>
                    <a:pt x="288035" y="347472"/>
                  </a:lnTo>
                  <a:lnTo>
                    <a:pt x="286511" y="348995"/>
                  </a:lnTo>
                  <a:lnTo>
                    <a:pt x="283463" y="348995"/>
                  </a:lnTo>
                  <a:lnTo>
                    <a:pt x="283463" y="350520"/>
                  </a:lnTo>
                  <a:lnTo>
                    <a:pt x="280416" y="350520"/>
                  </a:lnTo>
                  <a:lnTo>
                    <a:pt x="280416" y="352043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5"/>
                  </a:lnTo>
                  <a:lnTo>
                    <a:pt x="269747" y="356615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3"/>
                  </a:lnTo>
                  <a:lnTo>
                    <a:pt x="263651" y="359663"/>
                  </a:lnTo>
                  <a:lnTo>
                    <a:pt x="263651" y="361188"/>
                  </a:lnTo>
                  <a:lnTo>
                    <a:pt x="259079" y="361188"/>
                  </a:lnTo>
                  <a:lnTo>
                    <a:pt x="259079" y="362711"/>
                  </a:lnTo>
                  <a:lnTo>
                    <a:pt x="256031" y="362711"/>
                  </a:lnTo>
                  <a:lnTo>
                    <a:pt x="256031" y="364235"/>
                  </a:lnTo>
                  <a:lnTo>
                    <a:pt x="251459" y="364235"/>
                  </a:lnTo>
                  <a:lnTo>
                    <a:pt x="251459" y="365759"/>
                  </a:lnTo>
                  <a:lnTo>
                    <a:pt x="246887" y="365759"/>
                  </a:lnTo>
                  <a:lnTo>
                    <a:pt x="246887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7743" y="368808"/>
                  </a:lnTo>
                  <a:lnTo>
                    <a:pt x="237743" y="370331"/>
                  </a:lnTo>
                  <a:lnTo>
                    <a:pt x="231647" y="370331"/>
                  </a:lnTo>
                  <a:lnTo>
                    <a:pt x="231647" y="371856"/>
                  </a:lnTo>
                  <a:lnTo>
                    <a:pt x="225551" y="371856"/>
                  </a:lnTo>
                  <a:lnTo>
                    <a:pt x="225551" y="373379"/>
                  </a:lnTo>
                  <a:lnTo>
                    <a:pt x="216407" y="373379"/>
                  </a:lnTo>
                  <a:lnTo>
                    <a:pt x="216407" y="374904"/>
                  </a:lnTo>
                  <a:lnTo>
                    <a:pt x="207263" y="374904"/>
                  </a:lnTo>
                  <a:lnTo>
                    <a:pt x="207263" y="376427"/>
                  </a:lnTo>
                  <a:lnTo>
                    <a:pt x="188975" y="374904"/>
                  </a:lnTo>
                  <a:lnTo>
                    <a:pt x="167639" y="373379"/>
                  </a:lnTo>
                  <a:lnTo>
                    <a:pt x="156971" y="371856"/>
                  </a:lnTo>
                  <a:lnTo>
                    <a:pt x="149351" y="370331"/>
                  </a:lnTo>
                  <a:lnTo>
                    <a:pt x="131063" y="365759"/>
                  </a:lnTo>
                  <a:lnTo>
                    <a:pt x="126491" y="364235"/>
                  </a:lnTo>
                  <a:lnTo>
                    <a:pt x="123443" y="362711"/>
                  </a:lnTo>
                  <a:lnTo>
                    <a:pt x="114300" y="359663"/>
                  </a:lnTo>
                  <a:lnTo>
                    <a:pt x="92963" y="348995"/>
                  </a:lnTo>
                  <a:lnTo>
                    <a:pt x="91439" y="347472"/>
                  </a:lnTo>
                  <a:lnTo>
                    <a:pt x="88391" y="345947"/>
                  </a:lnTo>
                  <a:lnTo>
                    <a:pt x="86867" y="344424"/>
                  </a:lnTo>
                  <a:lnTo>
                    <a:pt x="83819" y="342899"/>
                  </a:lnTo>
                  <a:lnTo>
                    <a:pt x="82295" y="341375"/>
                  </a:lnTo>
                  <a:lnTo>
                    <a:pt x="79247" y="339851"/>
                  </a:lnTo>
                  <a:lnTo>
                    <a:pt x="74675" y="335279"/>
                  </a:lnTo>
                  <a:lnTo>
                    <a:pt x="71627" y="333756"/>
                  </a:lnTo>
                  <a:lnTo>
                    <a:pt x="67055" y="329183"/>
                  </a:lnTo>
                  <a:lnTo>
                    <a:pt x="64007" y="327659"/>
                  </a:lnTo>
                  <a:lnTo>
                    <a:pt x="57911" y="321563"/>
                  </a:lnTo>
                  <a:lnTo>
                    <a:pt x="54863" y="320040"/>
                  </a:lnTo>
                  <a:lnTo>
                    <a:pt x="53339" y="316991"/>
                  </a:lnTo>
                  <a:lnTo>
                    <a:pt x="47243" y="310895"/>
                  </a:lnTo>
                  <a:lnTo>
                    <a:pt x="45719" y="307847"/>
                  </a:lnTo>
                  <a:lnTo>
                    <a:pt x="39623" y="301751"/>
                  </a:lnTo>
                  <a:lnTo>
                    <a:pt x="38100" y="298704"/>
                  </a:lnTo>
                  <a:lnTo>
                    <a:pt x="33527" y="294131"/>
                  </a:lnTo>
                  <a:lnTo>
                    <a:pt x="32003" y="291083"/>
                  </a:lnTo>
                  <a:lnTo>
                    <a:pt x="30479" y="289559"/>
                  </a:lnTo>
                  <a:lnTo>
                    <a:pt x="28955" y="286511"/>
                  </a:lnTo>
                  <a:lnTo>
                    <a:pt x="27431" y="284988"/>
                  </a:lnTo>
                  <a:lnTo>
                    <a:pt x="24383" y="278891"/>
                  </a:lnTo>
                  <a:lnTo>
                    <a:pt x="22859" y="277367"/>
                  </a:lnTo>
                  <a:lnTo>
                    <a:pt x="18287" y="268224"/>
                  </a:lnTo>
                  <a:lnTo>
                    <a:pt x="16763" y="263651"/>
                  </a:lnTo>
                  <a:lnTo>
                    <a:pt x="13716" y="257556"/>
                  </a:lnTo>
                  <a:lnTo>
                    <a:pt x="10667" y="248411"/>
                  </a:lnTo>
                  <a:lnTo>
                    <a:pt x="9143" y="245363"/>
                  </a:lnTo>
                  <a:lnTo>
                    <a:pt x="6095" y="233172"/>
                  </a:lnTo>
                  <a:lnTo>
                    <a:pt x="4571" y="228599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810958" y="4795170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1336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1336"/>
                  </a:lnTo>
                  <a:lnTo>
                    <a:pt x="39719" y="120681"/>
                  </a:lnTo>
                  <a:lnTo>
                    <a:pt x="13716" y="120681"/>
                  </a:lnTo>
                  <a:lnTo>
                    <a:pt x="0" y="21336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5921"/>
                  </a:lnTo>
                  <a:lnTo>
                    <a:pt x="51911" y="135921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54608"/>
            <a:ext cx="4632960" cy="5672455"/>
            <a:chOff x="0" y="1054608"/>
            <a:chExt cx="4632960" cy="5672455"/>
          </a:xfrm>
        </p:grpSpPr>
        <p:sp>
          <p:nvSpPr>
            <p:cNvPr id="3" name="object 3"/>
            <p:cNvSpPr/>
            <p:nvPr/>
          </p:nvSpPr>
          <p:spPr>
            <a:xfrm>
              <a:off x="0" y="1054608"/>
              <a:ext cx="4632960" cy="5672455"/>
            </a:xfrm>
            <a:custGeom>
              <a:avLst/>
              <a:gdLst/>
              <a:ahLst/>
              <a:cxnLst/>
              <a:rect l="l" t="t" r="r" b="b"/>
              <a:pathLst>
                <a:path w="4632960" h="5672455">
                  <a:moveTo>
                    <a:pt x="0" y="5672327"/>
                  </a:moveTo>
                  <a:lnTo>
                    <a:pt x="0" y="0"/>
                  </a:lnTo>
                  <a:lnTo>
                    <a:pt x="4632960" y="0"/>
                  </a:lnTo>
                  <a:lnTo>
                    <a:pt x="4632960" y="5672327"/>
                  </a:lnTo>
                  <a:lnTo>
                    <a:pt x="0" y="5672327"/>
                  </a:lnTo>
                  <a:close/>
                </a:path>
              </a:pathLst>
            </a:custGeom>
            <a:solidFill>
              <a:srgbClr val="9395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4944" y="4895087"/>
              <a:ext cx="3142615" cy="280670"/>
            </a:xfrm>
            <a:custGeom>
              <a:avLst/>
              <a:gdLst/>
              <a:ahLst/>
              <a:cxnLst/>
              <a:rect l="l" t="t" r="r" b="b"/>
              <a:pathLst>
                <a:path w="3142615" h="280670">
                  <a:moveTo>
                    <a:pt x="0" y="280416"/>
                  </a:moveTo>
                  <a:lnTo>
                    <a:pt x="0" y="0"/>
                  </a:lnTo>
                  <a:lnTo>
                    <a:pt x="3142487" y="0"/>
                  </a:lnTo>
                  <a:lnTo>
                    <a:pt x="3142487" y="280416"/>
                  </a:lnTo>
                  <a:lnTo>
                    <a:pt x="0" y="280416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8187" y="2482024"/>
              <a:ext cx="204406" cy="2030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3837" y="2485072"/>
              <a:ext cx="166306" cy="19545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88719" y="2485643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6"/>
                  </a:lnTo>
                  <a:lnTo>
                    <a:pt x="0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6063" y="2482024"/>
              <a:ext cx="183070" cy="20307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96567" y="2485643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6"/>
                  </a:lnTo>
                  <a:lnTo>
                    <a:pt x="0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3340" y="2485072"/>
              <a:ext cx="170878" cy="1954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87747" y="2483548"/>
              <a:ext cx="202882" cy="19697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24380" y="2485072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4884"/>
                  </a:moveTo>
                  <a:lnTo>
                    <a:pt x="35560" y="164884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465"/>
                  </a:lnTo>
                  <a:lnTo>
                    <a:pt x="35560" y="195465"/>
                  </a:lnTo>
                  <a:lnTo>
                    <a:pt x="137160" y="195465"/>
                  </a:lnTo>
                  <a:lnTo>
                    <a:pt x="137160" y="164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1999" y="2485072"/>
              <a:ext cx="192214" cy="19545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24594" y="2485084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164871"/>
                  </a:moveTo>
                  <a:lnTo>
                    <a:pt x="144780" y="164871"/>
                  </a:lnTo>
                  <a:lnTo>
                    <a:pt x="132080" y="164871"/>
                  </a:lnTo>
                  <a:lnTo>
                    <a:pt x="35560" y="164871"/>
                  </a:lnTo>
                  <a:lnTo>
                    <a:pt x="35560" y="112966"/>
                  </a:lnTo>
                  <a:lnTo>
                    <a:pt x="132080" y="112966"/>
                  </a:lnTo>
                  <a:lnTo>
                    <a:pt x="132080" y="82486"/>
                  </a:lnTo>
                  <a:lnTo>
                    <a:pt x="35560" y="82486"/>
                  </a:lnTo>
                  <a:lnTo>
                    <a:pt x="35560" y="30568"/>
                  </a:lnTo>
                  <a:lnTo>
                    <a:pt x="132080" y="30568"/>
                  </a:lnTo>
                  <a:lnTo>
                    <a:pt x="144780" y="30568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5560" y="195453"/>
                  </a:lnTo>
                  <a:lnTo>
                    <a:pt x="132080" y="195453"/>
                  </a:lnTo>
                  <a:lnTo>
                    <a:pt x="144780" y="195453"/>
                  </a:lnTo>
                  <a:lnTo>
                    <a:pt x="146050" y="195453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12243" y="2485072"/>
              <a:ext cx="176879" cy="1954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32176" y="2485643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6"/>
                  </a:lnTo>
                  <a:lnTo>
                    <a:pt x="0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11233" y="2482024"/>
              <a:ext cx="178403" cy="2030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09544" y="2483548"/>
              <a:ext cx="202882" cy="19697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45954" y="2485072"/>
              <a:ext cx="167830" cy="19545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648837" y="2485084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164871"/>
                  </a:moveTo>
                  <a:lnTo>
                    <a:pt x="144780" y="164871"/>
                  </a:lnTo>
                  <a:lnTo>
                    <a:pt x="132080" y="164871"/>
                  </a:lnTo>
                  <a:lnTo>
                    <a:pt x="35560" y="164871"/>
                  </a:lnTo>
                  <a:lnTo>
                    <a:pt x="35560" y="112966"/>
                  </a:lnTo>
                  <a:lnTo>
                    <a:pt x="132080" y="112966"/>
                  </a:lnTo>
                  <a:lnTo>
                    <a:pt x="132080" y="82486"/>
                  </a:lnTo>
                  <a:lnTo>
                    <a:pt x="35560" y="82486"/>
                  </a:lnTo>
                  <a:lnTo>
                    <a:pt x="35560" y="30568"/>
                  </a:lnTo>
                  <a:lnTo>
                    <a:pt x="132080" y="30568"/>
                  </a:lnTo>
                  <a:lnTo>
                    <a:pt x="144780" y="30568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5560" y="195453"/>
                  </a:lnTo>
                  <a:lnTo>
                    <a:pt x="132080" y="195453"/>
                  </a:lnTo>
                  <a:lnTo>
                    <a:pt x="144780" y="195453"/>
                  </a:lnTo>
                  <a:lnTo>
                    <a:pt x="146050" y="195453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4190" y="2915602"/>
              <a:ext cx="182975" cy="20297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92974" y="2918650"/>
              <a:ext cx="146050" cy="197485"/>
            </a:xfrm>
            <a:custGeom>
              <a:avLst/>
              <a:gdLst/>
              <a:ahLst/>
              <a:cxnLst/>
              <a:rect l="l" t="t" r="r" b="b"/>
              <a:pathLst>
                <a:path w="146050" h="197485">
                  <a:moveTo>
                    <a:pt x="146050" y="164782"/>
                  </a:moveTo>
                  <a:lnTo>
                    <a:pt x="144780" y="164782"/>
                  </a:lnTo>
                  <a:lnTo>
                    <a:pt x="130810" y="164782"/>
                  </a:lnTo>
                  <a:lnTo>
                    <a:pt x="33020" y="164782"/>
                  </a:lnTo>
                  <a:lnTo>
                    <a:pt x="33020" y="112966"/>
                  </a:lnTo>
                  <a:lnTo>
                    <a:pt x="130810" y="112966"/>
                  </a:lnTo>
                  <a:lnTo>
                    <a:pt x="130810" y="82397"/>
                  </a:lnTo>
                  <a:lnTo>
                    <a:pt x="33020" y="82397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6888"/>
                  </a:lnTo>
                  <a:lnTo>
                    <a:pt x="33020" y="196888"/>
                  </a:lnTo>
                  <a:lnTo>
                    <a:pt x="130810" y="196888"/>
                  </a:lnTo>
                  <a:lnTo>
                    <a:pt x="144780" y="196888"/>
                  </a:lnTo>
                  <a:lnTo>
                    <a:pt x="146050" y="196888"/>
                  </a:lnTo>
                  <a:lnTo>
                    <a:pt x="146050" y="16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79099" y="2920079"/>
              <a:ext cx="170878" cy="19545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400263" y="2918650"/>
              <a:ext cx="146050" cy="197485"/>
            </a:xfrm>
            <a:custGeom>
              <a:avLst/>
              <a:gdLst/>
              <a:ahLst/>
              <a:cxnLst/>
              <a:rect l="l" t="t" r="r" b="b"/>
              <a:pathLst>
                <a:path w="146050" h="197485">
                  <a:moveTo>
                    <a:pt x="146050" y="164782"/>
                  </a:moveTo>
                  <a:lnTo>
                    <a:pt x="144780" y="164782"/>
                  </a:lnTo>
                  <a:lnTo>
                    <a:pt x="132080" y="164782"/>
                  </a:lnTo>
                  <a:lnTo>
                    <a:pt x="35560" y="164782"/>
                  </a:lnTo>
                  <a:lnTo>
                    <a:pt x="35560" y="112966"/>
                  </a:lnTo>
                  <a:lnTo>
                    <a:pt x="132080" y="112966"/>
                  </a:lnTo>
                  <a:lnTo>
                    <a:pt x="132080" y="82397"/>
                  </a:lnTo>
                  <a:lnTo>
                    <a:pt x="35560" y="82397"/>
                  </a:lnTo>
                  <a:lnTo>
                    <a:pt x="35560" y="30480"/>
                  </a:lnTo>
                  <a:lnTo>
                    <a:pt x="13208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6888"/>
                  </a:lnTo>
                  <a:lnTo>
                    <a:pt x="35560" y="196888"/>
                  </a:lnTo>
                  <a:lnTo>
                    <a:pt x="132080" y="196888"/>
                  </a:lnTo>
                  <a:lnTo>
                    <a:pt x="144780" y="196888"/>
                  </a:lnTo>
                  <a:lnTo>
                    <a:pt x="146050" y="196888"/>
                  </a:lnTo>
                  <a:lnTo>
                    <a:pt x="146050" y="16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87912" y="2918650"/>
              <a:ext cx="166306" cy="19688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74031" y="2917126"/>
              <a:ext cx="202882" cy="19840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010410" y="2918663"/>
              <a:ext cx="137160" cy="197485"/>
            </a:xfrm>
            <a:custGeom>
              <a:avLst/>
              <a:gdLst/>
              <a:ahLst/>
              <a:cxnLst/>
              <a:rect l="l" t="t" r="r" b="b"/>
              <a:pathLst>
                <a:path w="137160" h="197485">
                  <a:moveTo>
                    <a:pt x="137160" y="164782"/>
                  </a:moveTo>
                  <a:lnTo>
                    <a:pt x="35560" y="164782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6875"/>
                  </a:lnTo>
                  <a:lnTo>
                    <a:pt x="35560" y="196875"/>
                  </a:lnTo>
                  <a:lnTo>
                    <a:pt x="137160" y="196875"/>
                  </a:lnTo>
                  <a:lnTo>
                    <a:pt x="137160" y="16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84400" y="2918650"/>
              <a:ext cx="306577" cy="19688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96229" y="2915602"/>
              <a:ext cx="178498" cy="20297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97587" y="2915507"/>
              <a:ext cx="410432" cy="20307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241548" y="2918650"/>
              <a:ext cx="146050" cy="197485"/>
            </a:xfrm>
            <a:custGeom>
              <a:avLst/>
              <a:gdLst/>
              <a:ahLst/>
              <a:cxnLst/>
              <a:rect l="l" t="t" r="r" b="b"/>
              <a:pathLst>
                <a:path w="146050" h="197485">
                  <a:moveTo>
                    <a:pt x="146050" y="164782"/>
                  </a:moveTo>
                  <a:lnTo>
                    <a:pt x="144780" y="164782"/>
                  </a:lnTo>
                  <a:lnTo>
                    <a:pt x="132080" y="164782"/>
                  </a:lnTo>
                  <a:lnTo>
                    <a:pt x="33020" y="164782"/>
                  </a:lnTo>
                  <a:lnTo>
                    <a:pt x="33020" y="112966"/>
                  </a:lnTo>
                  <a:lnTo>
                    <a:pt x="132080" y="112966"/>
                  </a:lnTo>
                  <a:lnTo>
                    <a:pt x="132080" y="82397"/>
                  </a:lnTo>
                  <a:lnTo>
                    <a:pt x="33020" y="82397"/>
                  </a:lnTo>
                  <a:lnTo>
                    <a:pt x="33020" y="30480"/>
                  </a:lnTo>
                  <a:lnTo>
                    <a:pt x="13208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6888"/>
                  </a:lnTo>
                  <a:lnTo>
                    <a:pt x="33020" y="196888"/>
                  </a:lnTo>
                  <a:lnTo>
                    <a:pt x="132080" y="196888"/>
                  </a:lnTo>
                  <a:lnTo>
                    <a:pt x="144780" y="196888"/>
                  </a:lnTo>
                  <a:lnTo>
                    <a:pt x="146050" y="196888"/>
                  </a:lnTo>
                  <a:lnTo>
                    <a:pt x="146050" y="16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29190" y="2918650"/>
              <a:ext cx="166306" cy="19688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616833" y="2915602"/>
              <a:ext cx="152495" cy="20145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59966" y="3350609"/>
              <a:ext cx="149447" cy="20145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38370" y="3349085"/>
              <a:ext cx="170878" cy="20297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38299" y="3350609"/>
              <a:ext cx="210502" cy="19992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963197" y="3349085"/>
              <a:ext cx="204406" cy="20297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208745" y="3352139"/>
              <a:ext cx="146050" cy="197485"/>
            </a:xfrm>
            <a:custGeom>
              <a:avLst/>
              <a:gdLst/>
              <a:ahLst/>
              <a:cxnLst/>
              <a:rect l="l" t="t" r="r" b="b"/>
              <a:pathLst>
                <a:path w="146050" h="197485">
                  <a:moveTo>
                    <a:pt x="146050" y="0"/>
                  </a:moveTo>
                  <a:lnTo>
                    <a:pt x="133350" y="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6888"/>
                  </a:lnTo>
                  <a:lnTo>
                    <a:pt x="35560" y="196888"/>
                  </a:lnTo>
                  <a:lnTo>
                    <a:pt x="35560" y="116014"/>
                  </a:lnTo>
                  <a:lnTo>
                    <a:pt x="133350" y="116014"/>
                  </a:lnTo>
                  <a:lnTo>
                    <a:pt x="133350" y="85445"/>
                  </a:lnTo>
                  <a:lnTo>
                    <a:pt x="35560" y="85445"/>
                  </a:lnTo>
                  <a:lnTo>
                    <a:pt x="35560" y="32105"/>
                  </a:lnTo>
                  <a:lnTo>
                    <a:pt x="133350" y="32105"/>
                  </a:lnTo>
                  <a:lnTo>
                    <a:pt x="146050" y="32105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55926" y="3349085"/>
              <a:ext cx="399668" cy="20297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95218" y="3352133"/>
              <a:ext cx="166306" cy="19992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08864" y="3353562"/>
              <a:ext cx="166306" cy="19545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192809" y="3787139"/>
              <a:ext cx="161290" cy="195580"/>
            </a:xfrm>
            <a:custGeom>
              <a:avLst/>
              <a:gdLst/>
              <a:ahLst/>
              <a:cxnLst/>
              <a:rect l="l" t="t" r="r" b="b"/>
              <a:pathLst>
                <a:path w="161290" h="195579">
                  <a:moveTo>
                    <a:pt x="161290" y="0"/>
                  </a:moveTo>
                  <a:lnTo>
                    <a:pt x="128270" y="0"/>
                  </a:lnTo>
                  <a:lnTo>
                    <a:pt x="128270" y="80962"/>
                  </a:lnTo>
                  <a:lnTo>
                    <a:pt x="33020" y="80962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3020" y="195453"/>
                  </a:lnTo>
                  <a:lnTo>
                    <a:pt x="33020" y="112966"/>
                  </a:lnTo>
                  <a:lnTo>
                    <a:pt x="128270" y="112966"/>
                  </a:lnTo>
                  <a:lnTo>
                    <a:pt x="128270" y="195453"/>
                  </a:lnTo>
                  <a:lnTo>
                    <a:pt x="161290" y="195453"/>
                  </a:lnTo>
                  <a:lnTo>
                    <a:pt x="161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95698" y="3782568"/>
              <a:ext cx="205930" cy="203073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27536" y="3784091"/>
              <a:ext cx="152590" cy="20154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819751" y="3787139"/>
              <a:ext cx="152590" cy="19545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2008632" y="3785615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082260" y="3785615"/>
              <a:ext cx="356901" cy="19697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472690" y="3787152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79">
                  <a:moveTo>
                    <a:pt x="137160" y="163347"/>
                  </a:moveTo>
                  <a:lnTo>
                    <a:pt x="35560" y="163347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440"/>
                  </a:lnTo>
                  <a:lnTo>
                    <a:pt x="35560" y="195440"/>
                  </a:lnTo>
                  <a:lnTo>
                    <a:pt x="137160" y="195440"/>
                  </a:lnTo>
                  <a:lnTo>
                    <a:pt x="137160" y="1633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713767" y="3785615"/>
              <a:ext cx="202882" cy="19697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171348" y="3787139"/>
              <a:ext cx="176974" cy="19545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50178" y="3787139"/>
              <a:ext cx="170878" cy="19545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77906" y="4220718"/>
              <a:ext cx="192214" cy="19535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20406" y="4220730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79">
                  <a:moveTo>
                    <a:pt x="146050" y="164782"/>
                  </a:moveTo>
                  <a:lnTo>
                    <a:pt x="144780" y="164782"/>
                  </a:lnTo>
                  <a:lnTo>
                    <a:pt x="133350" y="164782"/>
                  </a:lnTo>
                  <a:lnTo>
                    <a:pt x="33020" y="164782"/>
                  </a:lnTo>
                  <a:lnTo>
                    <a:pt x="33020" y="111442"/>
                  </a:lnTo>
                  <a:lnTo>
                    <a:pt x="133350" y="111442"/>
                  </a:lnTo>
                  <a:lnTo>
                    <a:pt x="13335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335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335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335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7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208055" y="4220718"/>
              <a:ext cx="176974" cy="19535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427987" y="4219956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505521" y="4217670"/>
              <a:ext cx="402716" cy="201453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941830" y="4220717"/>
              <a:ext cx="403860" cy="195580"/>
            </a:xfrm>
            <a:custGeom>
              <a:avLst/>
              <a:gdLst/>
              <a:ahLst/>
              <a:cxnLst/>
              <a:rect l="l" t="t" r="r" b="b"/>
              <a:pathLst>
                <a:path w="403860" h="195579">
                  <a:moveTo>
                    <a:pt x="137160" y="163360"/>
                  </a:moveTo>
                  <a:lnTo>
                    <a:pt x="35560" y="16336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364"/>
                  </a:lnTo>
                  <a:lnTo>
                    <a:pt x="35560" y="195364"/>
                  </a:lnTo>
                  <a:lnTo>
                    <a:pt x="137160" y="195364"/>
                  </a:lnTo>
                  <a:lnTo>
                    <a:pt x="137160" y="163360"/>
                  </a:lnTo>
                  <a:close/>
                </a:path>
                <a:path w="403860" h="195579">
                  <a:moveTo>
                    <a:pt x="403821" y="164795"/>
                  </a:moveTo>
                  <a:lnTo>
                    <a:pt x="402551" y="164795"/>
                  </a:lnTo>
                  <a:lnTo>
                    <a:pt x="391121" y="164795"/>
                  </a:lnTo>
                  <a:lnTo>
                    <a:pt x="290791" y="164795"/>
                  </a:lnTo>
                  <a:lnTo>
                    <a:pt x="290791" y="111455"/>
                  </a:lnTo>
                  <a:lnTo>
                    <a:pt x="391121" y="111455"/>
                  </a:lnTo>
                  <a:lnTo>
                    <a:pt x="391121" y="80873"/>
                  </a:lnTo>
                  <a:lnTo>
                    <a:pt x="290791" y="80873"/>
                  </a:lnTo>
                  <a:lnTo>
                    <a:pt x="290791" y="30492"/>
                  </a:lnTo>
                  <a:lnTo>
                    <a:pt x="391121" y="30492"/>
                  </a:lnTo>
                  <a:lnTo>
                    <a:pt x="402551" y="30492"/>
                  </a:lnTo>
                  <a:lnTo>
                    <a:pt x="402551" y="12"/>
                  </a:lnTo>
                  <a:lnTo>
                    <a:pt x="391121" y="12"/>
                  </a:lnTo>
                  <a:lnTo>
                    <a:pt x="290791" y="12"/>
                  </a:lnTo>
                  <a:lnTo>
                    <a:pt x="257771" y="12"/>
                  </a:lnTo>
                  <a:lnTo>
                    <a:pt x="257771" y="195364"/>
                  </a:lnTo>
                  <a:lnTo>
                    <a:pt x="290791" y="195364"/>
                  </a:lnTo>
                  <a:lnTo>
                    <a:pt x="391121" y="195364"/>
                  </a:lnTo>
                  <a:lnTo>
                    <a:pt x="402551" y="195364"/>
                  </a:lnTo>
                  <a:lnTo>
                    <a:pt x="403821" y="195364"/>
                  </a:lnTo>
                  <a:lnTo>
                    <a:pt x="403821" y="1647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72010" y="4220718"/>
              <a:ext cx="183070" cy="19535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590133" y="4220718"/>
              <a:ext cx="151066" cy="19535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777769" y="4220730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79">
                  <a:moveTo>
                    <a:pt x="146050" y="164871"/>
                  </a:moveTo>
                  <a:lnTo>
                    <a:pt x="144780" y="164871"/>
                  </a:lnTo>
                  <a:lnTo>
                    <a:pt x="130810" y="164871"/>
                  </a:lnTo>
                  <a:lnTo>
                    <a:pt x="33020" y="164871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081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63894" y="4220622"/>
              <a:ext cx="170878" cy="19545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172872" y="4217670"/>
              <a:ext cx="151066" cy="20145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365081" y="4220730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79">
                  <a:moveTo>
                    <a:pt x="146050" y="164871"/>
                  </a:moveTo>
                  <a:lnTo>
                    <a:pt x="144780" y="164871"/>
                  </a:lnTo>
                  <a:lnTo>
                    <a:pt x="130810" y="164871"/>
                  </a:lnTo>
                  <a:lnTo>
                    <a:pt x="33020" y="164871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081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539013" y="4217670"/>
              <a:ext cx="151066" cy="201453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3723132" y="4376928"/>
              <a:ext cx="38100" cy="40005"/>
            </a:xfrm>
            <a:custGeom>
              <a:avLst/>
              <a:gdLst/>
              <a:ahLst/>
              <a:cxnLst/>
              <a:rect l="l" t="t" r="r" b="b"/>
              <a:pathLst>
                <a:path w="38100" h="40004">
                  <a:moveTo>
                    <a:pt x="0" y="39624"/>
                  </a:moveTo>
                  <a:lnTo>
                    <a:pt x="0" y="0"/>
                  </a:lnTo>
                  <a:lnTo>
                    <a:pt x="38100" y="0"/>
                  </a:lnTo>
                  <a:lnTo>
                    <a:pt x="38100" y="39624"/>
                  </a:lnTo>
                  <a:lnTo>
                    <a:pt x="0" y="39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6" name="object 66"/>
          <p:cNvGrpSpPr/>
          <p:nvPr/>
        </p:nvGrpSpPr>
        <p:grpSpPr>
          <a:xfrm>
            <a:off x="5162169" y="1608963"/>
            <a:ext cx="826135" cy="186690"/>
            <a:chOff x="5162169" y="1608963"/>
            <a:chExt cx="826135" cy="186690"/>
          </a:xfrm>
        </p:grpSpPr>
        <p:pic>
          <p:nvPicPr>
            <p:cNvPr id="67" name="object 6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162169" y="1611915"/>
              <a:ext cx="155543" cy="152685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343715" y="1647063"/>
              <a:ext cx="67055" cy="114490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5432095" y="1608975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105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105" y="152679"/>
                  </a:lnTo>
                  <a:lnTo>
                    <a:pt x="32105" y="39712"/>
                  </a:lnTo>
                  <a:close/>
                </a:path>
                <a:path w="33654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488590" y="1647063"/>
              <a:ext cx="118967" cy="14811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5636603" y="1608975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092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092" y="152679"/>
                  </a:lnTo>
                  <a:lnTo>
                    <a:pt x="32092" y="39712"/>
                  </a:lnTo>
                  <a:close/>
                </a:path>
                <a:path w="33654" h="153035">
                  <a:moveTo>
                    <a:pt x="33616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16" y="27432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699093" y="1647063"/>
              <a:ext cx="103727" cy="11449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822632" y="1648593"/>
              <a:ext cx="103822" cy="116008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955791" y="1609344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3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5" name="object 75"/>
          <p:cNvGrpSpPr/>
          <p:nvPr/>
        </p:nvGrpSpPr>
        <p:grpSpPr>
          <a:xfrm>
            <a:off x="6083522" y="1608867"/>
            <a:ext cx="946150" cy="156210"/>
            <a:chOff x="6083522" y="1608867"/>
            <a:chExt cx="946150" cy="156210"/>
          </a:xfrm>
        </p:grpSpPr>
        <p:pic>
          <p:nvPicPr>
            <p:cNvPr id="76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083522" y="1614963"/>
              <a:ext cx="146494" cy="14658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257448" y="1608867"/>
              <a:ext cx="247078" cy="155733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6533578" y="1608975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092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092" y="152679"/>
                  </a:lnTo>
                  <a:lnTo>
                    <a:pt x="32092" y="39712"/>
                  </a:lnTo>
                  <a:close/>
                </a:path>
                <a:path w="33654" h="153035">
                  <a:moveTo>
                    <a:pt x="33616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16" y="27432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589966" y="1647062"/>
              <a:ext cx="222789" cy="11753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840188" y="1647062"/>
              <a:ext cx="189166" cy="117538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7110221" y="1608867"/>
            <a:ext cx="497840" cy="156210"/>
            <a:chOff x="7110221" y="1608867"/>
            <a:chExt cx="497840" cy="156210"/>
          </a:xfrm>
        </p:grpSpPr>
        <p:pic>
          <p:nvPicPr>
            <p:cNvPr id="82" name="object 8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110221" y="1608867"/>
              <a:ext cx="118967" cy="155733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252048" y="1647062"/>
              <a:ext cx="355473" cy="117538"/>
            </a:xfrm>
            <a:prstGeom prst="rect">
              <a:avLst/>
            </a:prstGeom>
          </p:spPr>
        </p:pic>
      </p:grpSp>
      <p:grpSp>
        <p:nvGrpSpPr>
          <p:cNvPr id="84" name="object 84"/>
          <p:cNvGrpSpPr/>
          <p:nvPr/>
        </p:nvGrpSpPr>
        <p:grpSpPr>
          <a:xfrm>
            <a:off x="7692961" y="1621059"/>
            <a:ext cx="334645" cy="144145"/>
            <a:chOff x="7692961" y="1621059"/>
            <a:chExt cx="334645" cy="144145"/>
          </a:xfrm>
        </p:grpSpPr>
        <p:pic>
          <p:nvPicPr>
            <p:cNvPr id="85" name="object 8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692961" y="1647062"/>
              <a:ext cx="103727" cy="114490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818024" y="1621059"/>
              <a:ext cx="208978" cy="143541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8107870" y="1647063"/>
            <a:ext cx="625475" cy="118110"/>
            <a:chOff x="8107870" y="1647063"/>
            <a:chExt cx="625475" cy="118110"/>
          </a:xfrm>
        </p:grpSpPr>
        <p:pic>
          <p:nvPicPr>
            <p:cNvPr id="88" name="object 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107870" y="1647063"/>
              <a:ext cx="479012" cy="11753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611266" y="1647063"/>
              <a:ext cx="67055" cy="114490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8698217" y="1650123"/>
              <a:ext cx="35560" cy="111760"/>
            </a:xfrm>
            <a:custGeom>
              <a:avLst/>
              <a:gdLst/>
              <a:ahLst/>
              <a:cxnLst/>
              <a:rect l="l" t="t" r="r" b="b"/>
              <a:pathLst>
                <a:path w="35559" h="111760">
                  <a:moveTo>
                    <a:pt x="35052" y="77812"/>
                  </a:moveTo>
                  <a:lnTo>
                    <a:pt x="0" y="77812"/>
                  </a:lnTo>
                  <a:lnTo>
                    <a:pt x="0" y="111442"/>
                  </a:lnTo>
                  <a:lnTo>
                    <a:pt x="35052" y="111442"/>
                  </a:lnTo>
                  <a:lnTo>
                    <a:pt x="35052" y="77812"/>
                  </a:lnTo>
                  <a:close/>
                </a:path>
                <a:path w="35559" h="111760">
                  <a:moveTo>
                    <a:pt x="35052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5052" y="33616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5865399" y="2118360"/>
            <a:ext cx="1287780" cy="167005"/>
            <a:chOff x="5865399" y="2118360"/>
            <a:chExt cx="1287780" cy="167005"/>
          </a:xfrm>
        </p:grpSpPr>
        <p:pic>
          <p:nvPicPr>
            <p:cNvPr id="92" name="object 9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865399" y="2126361"/>
              <a:ext cx="137255" cy="15573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030182" y="2164556"/>
              <a:ext cx="109823" cy="12058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162865" y="2118741"/>
              <a:ext cx="117443" cy="16640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316979" y="2166080"/>
              <a:ext cx="100679" cy="11906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448139" y="2130933"/>
              <a:ext cx="195262" cy="15420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6673875" y="212178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5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5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733412" y="2118741"/>
              <a:ext cx="115919" cy="166401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6882383" y="211836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933247" y="2164556"/>
              <a:ext cx="109823" cy="12058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062882" y="2164556"/>
              <a:ext cx="90011" cy="120586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5857779" y="2624042"/>
            <a:ext cx="2213610" cy="215265"/>
            <a:chOff x="5857779" y="2624042"/>
            <a:chExt cx="2213610" cy="215265"/>
          </a:xfrm>
        </p:grpSpPr>
        <p:pic>
          <p:nvPicPr>
            <p:cNvPr id="103" name="object 10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857779" y="2643854"/>
              <a:ext cx="280701" cy="161829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168961" y="2685097"/>
              <a:ext cx="117443" cy="15411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6309264" y="2685097"/>
              <a:ext cx="102298" cy="120586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6431369" y="2624048"/>
              <a:ext cx="636270" cy="215265"/>
            </a:xfrm>
            <a:custGeom>
              <a:avLst/>
              <a:gdLst/>
              <a:ahLst/>
              <a:cxnLst/>
              <a:rect l="l" t="t" r="r" b="b"/>
              <a:pathLst>
                <a:path w="636270" h="215264">
                  <a:moveTo>
                    <a:pt x="117436" y="62572"/>
                  </a:moveTo>
                  <a:lnTo>
                    <a:pt x="99148" y="62572"/>
                  </a:lnTo>
                  <a:lnTo>
                    <a:pt x="60960" y="160210"/>
                  </a:lnTo>
                  <a:lnTo>
                    <a:pt x="19812" y="62572"/>
                  </a:lnTo>
                  <a:lnTo>
                    <a:pt x="0" y="62572"/>
                  </a:lnTo>
                  <a:lnTo>
                    <a:pt x="53340" y="178587"/>
                  </a:lnTo>
                  <a:lnTo>
                    <a:pt x="47815" y="189001"/>
                  </a:lnTo>
                  <a:lnTo>
                    <a:pt x="42291" y="195541"/>
                  </a:lnTo>
                  <a:lnTo>
                    <a:pt x="36195" y="198958"/>
                  </a:lnTo>
                  <a:lnTo>
                    <a:pt x="28956" y="199923"/>
                  </a:lnTo>
                  <a:lnTo>
                    <a:pt x="21336" y="199923"/>
                  </a:lnTo>
                  <a:lnTo>
                    <a:pt x="16764" y="198399"/>
                  </a:lnTo>
                  <a:lnTo>
                    <a:pt x="10668" y="195351"/>
                  </a:lnTo>
                  <a:lnTo>
                    <a:pt x="4572" y="209067"/>
                  </a:lnTo>
                  <a:lnTo>
                    <a:pt x="12192" y="213639"/>
                  </a:lnTo>
                  <a:lnTo>
                    <a:pt x="19812" y="215163"/>
                  </a:lnTo>
                  <a:lnTo>
                    <a:pt x="28956" y="215163"/>
                  </a:lnTo>
                  <a:lnTo>
                    <a:pt x="41363" y="213385"/>
                  </a:lnTo>
                  <a:lnTo>
                    <a:pt x="51625" y="207733"/>
                  </a:lnTo>
                  <a:lnTo>
                    <a:pt x="60464" y="197815"/>
                  </a:lnTo>
                  <a:lnTo>
                    <a:pt x="68580" y="183159"/>
                  </a:lnTo>
                  <a:lnTo>
                    <a:pt x="117436" y="62572"/>
                  </a:lnTo>
                  <a:close/>
                </a:path>
                <a:path w="636270" h="215264">
                  <a:moveTo>
                    <a:pt x="219646" y="146494"/>
                  </a:moveTo>
                  <a:lnTo>
                    <a:pt x="216268" y="132892"/>
                  </a:lnTo>
                  <a:lnTo>
                    <a:pt x="207454" y="123444"/>
                  </a:lnTo>
                  <a:lnTo>
                    <a:pt x="195211" y="117132"/>
                  </a:lnTo>
                  <a:lnTo>
                    <a:pt x="181546" y="112966"/>
                  </a:lnTo>
                  <a:lnTo>
                    <a:pt x="170535" y="109385"/>
                  </a:lnTo>
                  <a:lnTo>
                    <a:pt x="161264" y="105257"/>
                  </a:lnTo>
                  <a:lnTo>
                    <a:pt x="154876" y="100012"/>
                  </a:lnTo>
                  <a:lnTo>
                    <a:pt x="152501" y="93052"/>
                  </a:lnTo>
                  <a:lnTo>
                    <a:pt x="153898" y="85940"/>
                  </a:lnTo>
                  <a:lnTo>
                    <a:pt x="158026" y="80670"/>
                  </a:lnTo>
                  <a:lnTo>
                    <a:pt x="164757" y="77419"/>
                  </a:lnTo>
                  <a:lnTo>
                    <a:pt x="165684" y="77304"/>
                  </a:lnTo>
                  <a:lnTo>
                    <a:pt x="173926" y="76288"/>
                  </a:lnTo>
                  <a:lnTo>
                    <a:pt x="175450" y="76390"/>
                  </a:lnTo>
                  <a:lnTo>
                    <a:pt x="183045" y="76885"/>
                  </a:lnTo>
                  <a:lnTo>
                    <a:pt x="192024" y="78765"/>
                  </a:lnTo>
                  <a:lnTo>
                    <a:pt x="200710" y="82080"/>
                  </a:lnTo>
                  <a:lnTo>
                    <a:pt x="208978" y="86956"/>
                  </a:lnTo>
                  <a:lnTo>
                    <a:pt x="216598" y="73240"/>
                  </a:lnTo>
                  <a:lnTo>
                    <a:pt x="216433" y="73164"/>
                  </a:lnTo>
                  <a:lnTo>
                    <a:pt x="216268" y="73075"/>
                  </a:lnTo>
                  <a:lnTo>
                    <a:pt x="206959" y="68122"/>
                  </a:lnTo>
                  <a:lnTo>
                    <a:pt x="196596" y="64287"/>
                  </a:lnTo>
                  <a:lnTo>
                    <a:pt x="185953" y="61887"/>
                  </a:lnTo>
                  <a:lnTo>
                    <a:pt x="184886" y="61798"/>
                  </a:lnTo>
                  <a:lnTo>
                    <a:pt x="175450" y="61048"/>
                  </a:lnTo>
                  <a:lnTo>
                    <a:pt x="159562" y="63512"/>
                  </a:lnTo>
                  <a:lnTo>
                    <a:pt x="146977" y="70383"/>
                  </a:lnTo>
                  <a:lnTo>
                    <a:pt x="138785" y="80899"/>
                  </a:lnTo>
                  <a:lnTo>
                    <a:pt x="138785" y="80670"/>
                  </a:lnTo>
                  <a:lnTo>
                    <a:pt x="135737" y="94576"/>
                  </a:lnTo>
                  <a:lnTo>
                    <a:pt x="139115" y="108000"/>
                  </a:lnTo>
                  <a:lnTo>
                    <a:pt x="147929" y="116954"/>
                  </a:lnTo>
                  <a:lnTo>
                    <a:pt x="148183" y="117068"/>
                  </a:lnTo>
                  <a:lnTo>
                    <a:pt x="152501" y="119113"/>
                  </a:lnTo>
                  <a:lnTo>
                    <a:pt x="160197" y="122758"/>
                  </a:lnTo>
                  <a:lnTo>
                    <a:pt x="173926" y="126682"/>
                  </a:lnTo>
                  <a:lnTo>
                    <a:pt x="184886" y="130225"/>
                  </a:lnTo>
                  <a:lnTo>
                    <a:pt x="194119" y="134493"/>
                  </a:lnTo>
                  <a:lnTo>
                    <a:pt x="200507" y="140182"/>
                  </a:lnTo>
                  <a:lnTo>
                    <a:pt x="202882" y="148018"/>
                  </a:lnTo>
                  <a:lnTo>
                    <a:pt x="201002" y="155371"/>
                  </a:lnTo>
                  <a:lnTo>
                    <a:pt x="195834" y="161163"/>
                  </a:lnTo>
                  <a:lnTo>
                    <a:pt x="188099" y="164947"/>
                  </a:lnTo>
                  <a:lnTo>
                    <a:pt x="178498" y="166306"/>
                  </a:lnTo>
                  <a:lnTo>
                    <a:pt x="168186" y="165430"/>
                  </a:lnTo>
                  <a:lnTo>
                    <a:pt x="158026" y="162687"/>
                  </a:lnTo>
                  <a:lnTo>
                    <a:pt x="148183" y="157949"/>
                  </a:lnTo>
                  <a:lnTo>
                    <a:pt x="138785" y="151066"/>
                  </a:lnTo>
                  <a:lnTo>
                    <a:pt x="129641" y="164782"/>
                  </a:lnTo>
                  <a:lnTo>
                    <a:pt x="140690" y="171310"/>
                  </a:lnTo>
                  <a:lnTo>
                    <a:pt x="152882" y="176682"/>
                  </a:lnTo>
                  <a:lnTo>
                    <a:pt x="165684" y="180301"/>
                  </a:lnTo>
                  <a:lnTo>
                    <a:pt x="178498" y="181635"/>
                  </a:lnTo>
                  <a:lnTo>
                    <a:pt x="194576" y="179146"/>
                  </a:lnTo>
                  <a:lnTo>
                    <a:pt x="202882" y="174650"/>
                  </a:lnTo>
                  <a:lnTo>
                    <a:pt x="207645" y="172072"/>
                  </a:lnTo>
                  <a:lnTo>
                    <a:pt x="216433" y="160985"/>
                  </a:lnTo>
                  <a:lnTo>
                    <a:pt x="219646" y="146494"/>
                  </a:lnTo>
                  <a:close/>
                </a:path>
                <a:path w="636270" h="215264">
                  <a:moveTo>
                    <a:pt x="346227" y="0"/>
                  </a:moveTo>
                  <a:lnTo>
                    <a:pt x="330987" y="0"/>
                  </a:lnTo>
                  <a:lnTo>
                    <a:pt x="227266" y="207543"/>
                  </a:lnTo>
                  <a:lnTo>
                    <a:pt x="242506" y="207543"/>
                  </a:lnTo>
                  <a:lnTo>
                    <a:pt x="346227" y="0"/>
                  </a:lnTo>
                  <a:close/>
                </a:path>
                <a:path w="636270" h="215264">
                  <a:moveTo>
                    <a:pt x="445389" y="80860"/>
                  </a:moveTo>
                  <a:lnTo>
                    <a:pt x="436740" y="73266"/>
                  </a:lnTo>
                  <a:lnTo>
                    <a:pt x="426529" y="66954"/>
                  </a:lnTo>
                  <a:lnTo>
                    <a:pt x="426224" y="66852"/>
                  </a:lnTo>
                  <a:lnTo>
                    <a:pt x="414312" y="62649"/>
                  </a:lnTo>
                  <a:lnTo>
                    <a:pt x="375539" y="65836"/>
                  </a:lnTo>
                  <a:lnTo>
                    <a:pt x="344500" y="97739"/>
                  </a:lnTo>
                  <a:lnTo>
                    <a:pt x="340144" y="120586"/>
                  </a:lnTo>
                  <a:lnTo>
                    <a:pt x="340144" y="122110"/>
                  </a:lnTo>
                  <a:lnTo>
                    <a:pt x="344500" y="144919"/>
                  </a:lnTo>
                  <a:lnTo>
                    <a:pt x="356717" y="163880"/>
                  </a:lnTo>
                  <a:lnTo>
                    <a:pt x="356908" y="163995"/>
                  </a:lnTo>
                  <a:lnTo>
                    <a:pt x="375539" y="176834"/>
                  </a:lnTo>
                  <a:lnTo>
                    <a:pt x="399669" y="181635"/>
                  </a:lnTo>
                  <a:lnTo>
                    <a:pt x="414312" y="179997"/>
                  </a:lnTo>
                  <a:lnTo>
                    <a:pt x="426529" y="175348"/>
                  </a:lnTo>
                  <a:lnTo>
                    <a:pt x="436740" y="168097"/>
                  </a:lnTo>
                  <a:lnTo>
                    <a:pt x="445389" y="158686"/>
                  </a:lnTo>
                  <a:lnTo>
                    <a:pt x="434721" y="149542"/>
                  </a:lnTo>
                  <a:lnTo>
                    <a:pt x="427532" y="156019"/>
                  </a:lnTo>
                  <a:lnTo>
                    <a:pt x="419481" y="161353"/>
                  </a:lnTo>
                  <a:lnTo>
                    <a:pt x="410286" y="164973"/>
                  </a:lnTo>
                  <a:lnTo>
                    <a:pt x="409409" y="165087"/>
                  </a:lnTo>
                  <a:lnTo>
                    <a:pt x="399669" y="166306"/>
                  </a:lnTo>
                  <a:lnTo>
                    <a:pt x="382701" y="162801"/>
                  </a:lnTo>
                  <a:lnTo>
                    <a:pt x="369138" y="153162"/>
                  </a:lnTo>
                  <a:lnTo>
                    <a:pt x="360159" y="138658"/>
                  </a:lnTo>
                  <a:lnTo>
                    <a:pt x="356908" y="120586"/>
                  </a:lnTo>
                  <a:lnTo>
                    <a:pt x="360159" y="103301"/>
                  </a:lnTo>
                  <a:lnTo>
                    <a:pt x="368947" y="89255"/>
                  </a:lnTo>
                  <a:lnTo>
                    <a:pt x="382054" y="79768"/>
                  </a:lnTo>
                  <a:lnTo>
                    <a:pt x="398145" y="76288"/>
                  </a:lnTo>
                  <a:lnTo>
                    <a:pt x="409409" y="77622"/>
                  </a:lnTo>
                  <a:lnTo>
                    <a:pt x="418528" y="81241"/>
                  </a:lnTo>
                  <a:lnTo>
                    <a:pt x="426224" y="86575"/>
                  </a:lnTo>
                  <a:lnTo>
                    <a:pt x="433197" y="93052"/>
                  </a:lnTo>
                  <a:lnTo>
                    <a:pt x="445389" y="80860"/>
                  </a:lnTo>
                  <a:close/>
                </a:path>
                <a:path w="636270" h="215264">
                  <a:moveTo>
                    <a:pt x="584263" y="120586"/>
                  </a:moveTo>
                  <a:lnTo>
                    <a:pt x="579894" y="97739"/>
                  </a:lnTo>
                  <a:lnTo>
                    <a:pt x="567639" y="78778"/>
                  </a:lnTo>
                  <a:lnTo>
                    <a:pt x="567499" y="78689"/>
                  </a:lnTo>
                  <a:lnTo>
                    <a:pt x="567499" y="120586"/>
                  </a:lnTo>
                  <a:lnTo>
                    <a:pt x="567499" y="122110"/>
                  </a:lnTo>
                  <a:lnTo>
                    <a:pt x="564248" y="139306"/>
                  </a:lnTo>
                  <a:lnTo>
                    <a:pt x="555256" y="153352"/>
                  </a:lnTo>
                  <a:lnTo>
                    <a:pt x="541705" y="162826"/>
                  </a:lnTo>
                  <a:lnTo>
                    <a:pt x="524738" y="166306"/>
                  </a:lnTo>
                  <a:lnTo>
                    <a:pt x="507784" y="162801"/>
                  </a:lnTo>
                  <a:lnTo>
                    <a:pt x="494258" y="153162"/>
                  </a:lnTo>
                  <a:lnTo>
                    <a:pt x="485305" y="138658"/>
                  </a:lnTo>
                  <a:lnTo>
                    <a:pt x="482066" y="120586"/>
                  </a:lnTo>
                  <a:lnTo>
                    <a:pt x="485063" y="103339"/>
                  </a:lnTo>
                  <a:lnTo>
                    <a:pt x="493496" y="89255"/>
                  </a:lnTo>
                  <a:lnTo>
                    <a:pt x="506488" y="79768"/>
                  </a:lnTo>
                  <a:lnTo>
                    <a:pt x="523214" y="76288"/>
                  </a:lnTo>
                  <a:lnTo>
                    <a:pt x="540410" y="79768"/>
                  </a:lnTo>
                  <a:lnTo>
                    <a:pt x="554494" y="89255"/>
                  </a:lnTo>
                  <a:lnTo>
                    <a:pt x="564007" y="103339"/>
                  </a:lnTo>
                  <a:lnTo>
                    <a:pt x="567499" y="120586"/>
                  </a:lnTo>
                  <a:lnTo>
                    <a:pt x="567499" y="78689"/>
                  </a:lnTo>
                  <a:lnTo>
                    <a:pt x="548817" y="65836"/>
                  </a:lnTo>
                  <a:lnTo>
                    <a:pt x="524738" y="61048"/>
                  </a:lnTo>
                  <a:lnTo>
                    <a:pt x="500418" y="65836"/>
                  </a:lnTo>
                  <a:lnTo>
                    <a:pt x="481114" y="78778"/>
                  </a:lnTo>
                  <a:lnTo>
                    <a:pt x="468363" y="97739"/>
                  </a:lnTo>
                  <a:lnTo>
                    <a:pt x="463778" y="120586"/>
                  </a:lnTo>
                  <a:lnTo>
                    <a:pt x="463778" y="122110"/>
                  </a:lnTo>
                  <a:lnTo>
                    <a:pt x="480923" y="163880"/>
                  </a:lnTo>
                  <a:lnTo>
                    <a:pt x="523214" y="181635"/>
                  </a:lnTo>
                  <a:lnTo>
                    <a:pt x="547535" y="176822"/>
                  </a:lnTo>
                  <a:lnTo>
                    <a:pt x="566877" y="163690"/>
                  </a:lnTo>
                  <a:lnTo>
                    <a:pt x="567499" y="162750"/>
                  </a:lnTo>
                  <a:lnTo>
                    <a:pt x="579653" y="144272"/>
                  </a:lnTo>
                  <a:lnTo>
                    <a:pt x="584263" y="120586"/>
                  </a:lnTo>
                  <a:close/>
                </a:path>
                <a:path w="636270" h="215264">
                  <a:moveTo>
                    <a:pt x="634555" y="62572"/>
                  </a:moveTo>
                  <a:lnTo>
                    <a:pt x="617791" y="62572"/>
                  </a:lnTo>
                  <a:lnTo>
                    <a:pt x="617791" y="178587"/>
                  </a:lnTo>
                  <a:lnTo>
                    <a:pt x="634555" y="178587"/>
                  </a:lnTo>
                  <a:lnTo>
                    <a:pt x="634555" y="62572"/>
                  </a:lnTo>
                  <a:close/>
                </a:path>
                <a:path w="636270" h="215264">
                  <a:moveTo>
                    <a:pt x="636079" y="18288"/>
                  </a:moveTo>
                  <a:lnTo>
                    <a:pt x="616267" y="18288"/>
                  </a:lnTo>
                  <a:lnTo>
                    <a:pt x="616267" y="38100"/>
                  </a:lnTo>
                  <a:lnTo>
                    <a:pt x="636079" y="38100"/>
                  </a:lnTo>
                  <a:lnTo>
                    <a:pt x="636079" y="1828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105649" y="2685097"/>
              <a:ext cx="100679" cy="117538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233761" y="2685097"/>
              <a:ext cx="90011" cy="12058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7352728" y="2686621"/>
              <a:ext cx="102203" cy="11906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7493126" y="2685097"/>
              <a:ext cx="176879" cy="120586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708201" y="2685097"/>
              <a:ext cx="100679" cy="117538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837836" y="2685097"/>
              <a:ext cx="233457" cy="120586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5857779" y="3162871"/>
            <a:ext cx="810260" cy="197485"/>
            <a:chOff x="5857779" y="3162871"/>
            <a:chExt cx="810260" cy="197485"/>
          </a:xfrm>
        </p:grpSpPr>
        <p:pic>
          <p:nvPicPr>
            <p:cNvPr id="114" name="object 114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857779" y="3164395"/>
              <a:ext cx="160115" cy="161829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049898" y="3207162"/>
              <a:ext cx="102203" cy="11906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179629" y="3172015"/>
              <a:ext cx="70199" cy="154209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280308" y="3205638"/>
              <a:ext cx="117443" cy="154114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420707" y="3205638"/>
              <a:ext cx="100679" cy="12058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547199" y="3172015"/>
              <a:ext cx="70199" cy="154209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6647967" y="316288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1" name="object 121"/>
          <p:cNvGrpSpPr/>
          <p:nvPr/>
        </p:nvGrpSpPr>
        <p:grpSpPr>
          <a:xfrm>
            <a:off x="6699884" y="3172015"/>
            <a:ext cx="337185" cy="154305"/>
            <a:chOff x="6699884" y="3172015"/>
            <a:chExt cx="337185" cy="154305"/>
          </a:xfrm>
        </p:grpSpPr>
        <p:pic>
          <p:nvPicPr>
            <p:cNvPr id="122" name="object 12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838664" y="3205638"/>
              <a:ext cx="102203" cy="117538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699884" y="3205638"/>
              <a:ext cx="109823" cy="12058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966775" y="3172015"/>
              <a:ext cx="70199" cy="154209"/>
            </a:xfrm>
            <a:prstGeom prst="rect">
              <a:avLst/>
            </a:prstGeom>
          </p:spPr>
        </p:pic>
      </p:grpSp>
      <p:grpSp>
        <p:nvGrpSpPr>
          <p:cNvPr id="125" name="object 125"/>
          <p:cNvGrpSpPr/>
          <p:nvPr/>
        </p:nvGrpSpPr>
        <p:grpSpPr>
          <a:xfrm>
            <a:off x="7134606" y="3205638"/>
            <a:ext cx="445770" cy="154305"/>
            <a:chOff x="7134606" y="3205638"/>
            <a:chExt cx="445770" cy="154305"/>
          </a:xfrm>
        </p:grpSpPr>
        <p:pic>
          <p:nvPicPr>
            <p:cNvPr id="126" name="object 12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134606" y="3205638"/>
              <a:ext cx="117443" cy="154114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282529" y="3205638"/>
              <a:ext cx="187737" cy="120586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491603" y="3205638"/>
              <a:ext cx="88487" cy="120586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7605998" y="3162871"/>
            <a:ext cx="826769" cy="197485"/>
            <a:chOff x="7605998" y="3162871"/>
            <a:chExt cx="826769" cy="197485"/>
          </a:xfrm>
        </p:grpSpPr>
        <p:pic>
          <p:nvPicPr>
            <p:cNvPr id="130" name="object 13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740205" y="3205638"/>
              <a:ext cx="64007" cy="117538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605998" y="3205638"/>
              <a:ext cx="105251" cy="120586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7831735" y="316288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889748" y="3205638"/>
              <a:ext cx="117443" cy="15411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8028527" y="3172015"/>
              <a:ext cx="70199" cy="154209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8129207" y="316288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8181117" y="3205638"/>
              <a:ext cx="120491" cy="12058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332089" y="3205638"/>
              <a:ext cx="100679" cy="117538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8530399" y="3159823"/>
            <a:ext cx="612140" cy="200025"/>
            <a:chOff x="8530399" y="3159823"/>
            <a:chExt cx="612140" cy="200025"/>
          </a:xfrm>
        </p:grpSpPr>
        <p:pic>
          <p:nvPicPr>
            <p:cNvPr id="139" name="object 13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530399" y="3159823"/>
              <a:ext cx="117538" cy="166401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686037" y="3205638"/>
              <a:ext cx="64007" cy="117538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8774525" y="3207162"/>
              <a:ext cx="100679" cy="11906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907208" y="3205638"/>
              <a:ext cx="117443" cy="154114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053702" y="3205638"/>
              <a:ext cx="88487" cy="120586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5865399" y="3680364"/>
            <a:ext cx="1161415" cy="166370"/>
            <a:chOff x="5865399" y="3680364"/>
            <a:chExt cx="1161415" cy="166370"/>
          </a:xfrm>
        </p:grpSpPr>
        <p:sp>
          <p:nvSpPr>
            <p:cNvPr id="145" name="object 145"/>
            <p:cNvSpPr/>
            <p:nvPr/>
          </p:nvSpPr>
          <p:spPr>
            <a:xfrm>
              <a:off x="5865393" y="3687991"/>
              <a:ext cx="124460" cy="156210"/>
            </a:xfrm>
            <a:custGeom>
              <a:avLst/>
              <a:gdLst/>
              <a:ahLst/>
              <a:cxnLst/>
              <a:rect l="l" t="t" r="r" b="b"/>
              <a:pathLst>
                <a:path w="124460" h="156210">
                  <a:moveTo>
                    <a:pt x="124460" y="0"/>
                  </a:moveTo>
                  <a:lnTo>
                    <a:pt x="107950" y="0"/>
                  </a:lnTo>
                  <a:lnTo>
                    <a:pt x="107950" y="68668"/>
                  </a:lnTo>
                  <a:lnTo>
                    <a:pt x="16510" y="68668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55638"/>
                  </a:lnTo>
                  <a:lnTo>
                    <a:pt x="16510" y="155638"/>
                  </a:lnTo>
                  <a:lnTo>
                    <a:pt x="16510" y="85432"/>
                  </a:lnTo>
                  <a:lnTo>
                    <a:pt x="107950" y="85432"/>
                  </a:lnTo>
                  <a:lnTo>
                    <a:pt x="107950" y="155638"/>
                  </a:lnTo>
                  <a:lnTo>
                    <a:pt x="124460" y="155638"/>
                  </a:lnTo>
                  <a:lnTo>
                    <a:pt x="12446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025610" y="3726084"/>
              <a:ext cx="108299" cy="12058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155245" y="3726084"/>
              <a:ext cx="102203" cy="120586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6295643" y="368046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342887" y="3692556"/>
              <a:ext cx="70199" cy="154114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443567" y="3680364"/>
              <a:ext cx="100679" cy="163258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574726" y="3726084"/>
              <a:ext cx="105251" cy="12058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699789" y="3726084"/>
              <a:ext cx="102298" cy="120586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838664" y="3726084"/>
              <a:ext cx="187642" cy="120586"/>
            </a:xfrm>
            <a:prstGeom prst="rect">
              <a:avLst/>
            </a:prstGeom>
          </p:spPr>
        </p:pic>
      </p:grpSp>
      <p:pic>
        <p:nvPicPr>
          <p:cNvPr id="154" name="object 154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7116317" y="3726084"/>
            <a:ext cx="120491" cy="120586"/>
          </a:xfrm>
          <a:prstGeom prst="rect">
            <a:avLst/>
          </a:prstGeom>
        </p:spPr>
      </p:pic>
      <p:grpSp>
        <p:nvGrpSpPr>
          <p:cNvPr id="155" name="object 155"/>
          <p:cNvGrpSpPr/>
          <p:nvPr/>
        </p:nvGrpSpPr>
        <p:grpSpPr>
          <a:xfrm>
            <a:off x="7265765" y="3680364"/>
            <a:ext cx="651510" cy="166370"/>
            <a:chOff x="7265765" y="3680364"/>
            <a:chExt cx="651510" cy="166370"/>
          </a:xfrm>
        </p:grpSpPr>
        <p:pic>
          <p:nvPicPr>
            <p:cNvPr id="156" name="object 15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395400" y="3692461"/>
              <a:ext cx="70199" cy="154209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265765" y="3727608"/>
              <a:ext cx="102203" cy="11906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487030" y="3726084"/>
              <a:ext cx="88392" cy="120586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7609040" y="368341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7659338" y="3680364"/>
              <a:ext cx="117538" cy="16630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7808880" y="3726084"/>
              <a:ext cx="108299" cy="120586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8004047" y="3680364"/>
            <a:ext cx="342265" cy="166370"/>
            <a:chOff x="8004047" y="3680364"/>
            <a:chExt cx="342265" cy="166370"/>
          </a:xfrm>
        </p:grpSpPr>
        <p:pic>
          <p:nvPicPr>
            <p:cNvPr id="163" name="object 16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004047" y="3692461"/>
              <a:ext cx="70199" cy="154209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104822" y="3680364"/>
              <a:ext cx="102203" cy="163258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8235981" y="3726084"/>
              <a:ext cx="109823" cy="120586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8443436" y="3684936"/>
            <a:ext cx="384175" cy="161925"/>
            <a:chOff x="8443436" y="3684936"/>
            <a:chExt cx="384175" cy="161925"/>
          </a:xfrm>
        </p:grpSpPr>
        <p:pic>
          <p:nvPicPr>
            <p:cNvPr id="167" name="object 167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8443436" y="3687984"/>
              <a:ext cx="129730" cy="158686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8606028" y="3819143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657082" y="3684936"/>
              <a:ext cx="117443" cy="161734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8805672" y="3819143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1" name="object 171"/>
          <p:cNvGrpSpPr/>
          <p:nvPr/>
        </p:nvGrpSpPr>
        <p:grpSpPr>
          <a:xfrm>
            <a:off x="5865399" y="4203858"/>
            <a:ext cx="826769" cy="197485"/>
            <a:chOff x="5865399" y="4203858"/>
            <a:chExt cx="826769" cy="197485"/>
          </a:xfrm>
        </p:grpSpPr>
        <p:sp>
          <p:nvSpPr>
            <p:cNvPr id="172" name="object 172"/>
            <p:cNvSpPr/>
            <p:nvPr/>
          </p:nvSpPr>
          <p:spPr>
            <a:xfrm>
              <a:off x="5865393" y="4208525"/>
              <a:ext cx="124460" cy="156210"/>
            </a:xfrm>
            <a:custGeom>
              <a:avLst/>
              <a:gdLst/>
              <a:ahLst/>
              <a:cxnLst/>
              <a:rect l="l" t="t" r="r" b="b"/>
              <a:pathLst>
                <a:path w="124460" h="156210">
                  <a:moveTo>
                    <a:pt x="124460" y="0"/>
                  </a:moveTo>
                  <a:lnTo>
                    <a:pt x="107950" y="0"/>
                  </a:lnTo>
                  <a:lnTo>
                    <a:pt x="107950" y="68681"/>
                  </a:lnTo>
                  <a:lnTo>
                    <a:pt x="16510" y="68681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55638"/>
                  </a:lnTo>
                  <a:lnTo>
                    <a:pt x="16510" y="155638"/>
                  </a:lnTo>
                  <a:lnTo>
                    <a:pt x="16510" y="85445"/>
                  </a:lnTo>
                  <a:lnTo>
                    <a:pt x="107950" y="85445"/>
                  </a:lnTo>
                  <a:lnTo>
                    <a:pt x="107950" y="155638"/>
                  </a:lnTo>
                  <a:lnTo>
                    <a:pt x="124460" y="155638"/>
                  </a:lnTo>
                  <a:lnTo>
                    <a:pt x="12446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025610" y="4246626"/>
              <a:ext cx="108299" cy="120586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155245" y="4246626"/>
              <a:ext cx="102203" cy="120586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6294024" y="4246626"/>
              <a:ext cx="64008" cy="117538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6385547" y="420386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89" y="160401"/>
                  </a:lnTo>
                  <a:lnTo>
                    <a:pt x="18389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13" y="19913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43567" y="4246626"/>
              <a:ext cx="100679" cy="117538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574726" y="4246626"/>
              <a:ext cx="117443" cy="154209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6788277" y="4200810"/>
            <a:ext cx="476250" cy="191135"/>
            <a:chOff x="6788277" y="4200810"/>
            <a:chExt cx="476250" cy="191135"/>
          </a:xfrm>
        </p:grpSpPr>
        <p:pic>
          <p:nvPicPr>
            <p:cNvPr id="180" name="object 180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788277" y="4246625"/>
              <a:ext cx="102203" cy="120586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6927151" y="420386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97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00" y="19913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978967" y="4200810"/>
              <a:ext cx="116014" cy="166401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7123938" y="4246625"/>
              <a:ext cx="90011" cy="120586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7236809" y="4341304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40" h="50800">
                  <a:moveTo>
                    <a:pt x="0" y="42767"/>
                  </a:moveTo>
                  <a:lnTo>
                    <a:pt x="10668" y="38099"/>
                  </a:lnTo>
                  <a:lnTo>
                    <a:pt x="15240" y="33527"/>
                  </a:lnTo>
                  <a:lnTo>
                    <a:pt x="15240" y="22859"/>
                  </a:lnTo>
                  <a:lnTo>
                    <a:pt x="6096" y="22859"/>
                  </a:lnTo>
                  <a:lnTo>
                    <a:pt x="6096" y="0"/>
                  </a:lnTo>
                  <a:lnTo>
                    <a:pt x="27432" y="0"/>
                  </a:lnTo>
                  <a:lnTo>
                    <a:pt x="27432" y="19811"/>
                  </a:lnTo>
                  <a:lnTo>
                    <a:pt x="25979" y="31876"/>
                  </a:lnTo>
                  <a:lnTo>
                    <a:pt x="21526" y="40814"/>
                  </a:lnTo>
                  <a:lnTo>
                    <a:pt x="13930" y="46895"/>
                  </a:lnTo>
                  <a:lnTo>
                    <a:pt x="3048" y="50387"/>
                  </a:lnTo>
                  <a:lnTo>
                    <a:pt x="0" y="4276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5" name="object 185"/>
          <p:cNvGrpSpPr/>
          <p:nvPr/>
        </p:nvGrpSpPr>
        <p:grpSpPr>
          <a:xfrm>
            <a:off x="7360348" y="4246626"/>
            <a:ext cx="730885" cy="145415"/>
            <a:chOff x="7360348" y="4246626"/>
            <a:chExt cx="730885" cy="145415"/>
          </a:xfrm>
        </p:grpSpPr>
        <p:pic>
          <p:nvPicPr>
            <p:cNvPr id="186" name="object 18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7360348" y="4246626"/>
              <a:ext cx="350901" cy="120586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747825" y="4246626"/>
              <a:ext cx="175450" cy="117538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950708" y="4246626"/>
              <a:ext cx="88487" cy="120586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8063674" y="4341304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40" h="50800">
                  <a:moveTo>
                    <a:pt x="0" y="42767"/>
                  </a:moveTo>
                  <a:lnTo>
                    <a:pt x="6858" y="39187"/>
                  </a:lnTo>
                  <a:lnTo>
                    <a:pt x="11430" y="35063"/>
                  </a:lnTo>
                  <a:lnTo>
                    <a:pt x="13716" y="29814"/>
                  </a:lnTo>
                  <a:lnTo>
                    <a:pt x="13716" y="22859"/>
                  </a:lnTo>
                  <a:lnTo>
                    <a:pt x="6096" y="22859"/>
                  </a:lnTo>
                  <a:lnTo>
                    <a:pt x="6096" y="0"/>
                  </a:lnTo>
                  <a:lnTo>
                    <a:pt x="27432" y="0"/>
                  </a:lnTo>
                  <a:lnTo>
                    <a:pt x="27432" y="19811"/>
                  </a:lnTo>
                  <a:lnTo>
                    <a:pt x="25955" y="31876"/>
                  </a:lnTo>
                  <a:lnTo>
                    <a:pt x="21336" y="40814"/>
                  </a:lnTo>
                  <a:lnTo>
                    <a:pt x="13287" y="46895"/>
                  </a:lnTo>
                  <a:lnTo>
                    <a:pt x="1524" y="50387"/>
                  </a:lnTo>
                  <a:lnTo>
                    <a:pt x="0" y="4276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0" name="object 190"/>
          <p:cNvGrpSpPr/>
          <p:nvPr/>
        </p:nvGrpSpPr>
        <p:grpSpPr>
          <a:xfrm>
            <a:off x="8184070" y="4203858"/>
            <a:ext cx="1162685" cy="197485"/>
            <a:chOff x="8184070" y="4203858"/>
            <a:chExt cx="1162685" cy="197485"/>
          </a:xfrm>
        </p:grpSpPr>
        <p:pic>
          <p:nvPicPr>
            <p:cNvPr id="191" name="object 19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8184070" y="4246626"/>
              <a:ext cx="88487" cy="12058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298560" y="4246626"/>
              <a:ext cx="106775" cy="120586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8432767" y="4246626"/>
              <a:ext cx="187642" cy="120586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8643270" y="4246626"/>
              <a:ext cx="109918" cy="120586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783668" y="4246626"/>
              <a:ext cx="100679" cy="117538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8922435" y="420386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13" y="19913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8980455" y="4246626"/>
              <a:ext cx="100679" cy="117538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9111614" y="4246626"/>
              <a:ext cx="115919" cy="154209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9256585" y="4246626"/>
              <a:ext cx="90011" cy="120586"/>
            </a:xfrm>
            <a:prstGeom prst="rect">
              <a:avLst/>
            </a:prstGeom>
          </p:spPr>
        </p:pic>
      </p:grpSp>
      <p:grpSp>
        <p:nvGrpSpPr>
          <p:cNvPr id="200" name="object 200"/>
          <p:cNvGrpSpPr/>
          <p:nvPr/>
        </p:nvGrpSpPr>
        <p:grpSpPr>
          <a:xfrm>
            <a:off x="5865399" y="4724400"/>
            <a:ext cx="828675" cy="163830"/>
            <a:chOff x="5865399" y="4724400"/>
            <a:chExt cx="828675" cy="163830"/>
          </a:xfrm>
        </p:grpSpPr>
        <p:pic>
          <p:nvPicPr>
            <p:cNvPr id="201" name="object 20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865399" y="4728972"/>
              <a:ext cx="129635" cy="155733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014847" y="4767167"/>
              <a:ext cx="120586" cy="120586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164389" y="4768691"/>
              <a:ext cx="100679" cy="119062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294024" y="4733639"/>
              <a:ext cx="70199" cy="154114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6394691" y="4724399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89" y="160401"/>
                  </a:lnTo>
                  <a:lnTo>
                    <a:pt x="18389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13" y="19913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6" name="object 20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452711" y="4767167"/>
              <a:ext cx="102203" cy="117538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583870" y="4767167"/>
              <a:ext cx="109823" cy="120586"/>
            </a:xfrm>
            <a:prstGeom prst="rect">
              <a:avLst/>
            </a:prstGeom>
          </p:spPr>
        </p:pic>
      </p:grpSp>
      <p:pic>
        <p:nvPicPr>
          <p:cNvPr id="208" name="object 208"/>
          <p:cNvPicPr/>
          <p:nvPr/>
        </p:nvPicPr>
        <p:blipFill>
          <a:blip r:embed="rId131" cstate="print"/>
          <a:stretch>
            <a:fillRect/>
          </a:stretch>
        </p:blipFill>
        <p:spPr>
          <a:xfrm>
            <a:off x="6783705" y="4767167"/>
            <a:ext cx="361568" cy="154209"/>
          </a:xfrm>
          <a:prstGeom prst="rect">
            <a:avLst/>
          </a:prstGeom>
        </p:spPr>
      </p:pic>
      <p:grpSp>
        <p:nvGrpSpPr>
          <p:cNvPr id="209" name="object 209"/>
          <p:cNvGrpSpPr/>
          <p:nvPr/>
        </p:nvGrpSpPr>
        <p:grpSpPr>
          <a:xfrm>
            <a:off x="7235285" y="4767167"/>
            <a:ext cx="680720" cy="120650"/>
            <a:chOff x="7235285" y="4767167"/>
            <a:chExt cx="680720" cy="120650"/>
          </a:xfrm>
        </p:grpSpPr>
        <p:pic>
          <p:nvPicPr>
            <p:cNvPr id="210" name="object 210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235285" y="4767167"/>
              <a:ext cx="350900" cy="120586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622762" y="4767167"/>
              <a:ext cx="175450" cy="117538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825644" y="4767167"/>
              <a:ext cx="90011" cy="120586"/>
            </a:xfrm>
            <a:prstGeom prst="rect">
              <a:avLst/>
            </a:prstGeom>
          </p:spPr>
        </p:pic>
      </p:grpSp>
      <p:grpSp>
        <p:nvGrpSpPr>
          <p:cNvPr id="213" name="object 213"/>
          <p:cNvGrpSpPr/>
          <p:nvPr/>
        </p:nvGrpSpPr>
        <p:grpSpPr>
          <a:xfrm>
            <a:off x="8005667" y="4721447"/>
            <a:ext cx="386080" cy="166370"/>
            <a:chOff x="8005667" y="4721447"/>
            <a:chExt cx="386080" cy="166370"/>
          </a:xfrm>
        </p:grpSpPr>
        <p:pic>
          <p:nvPicPr>
            <p:cNvPr id="214" name="object 21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8005667" y="4767167"/>
              <a:ext cx="100679" cy="120586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8144446" y="4767167"/>
              <a:ext cx="100679" cy="117538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8274081" y="4721447"/>
              <a:ext cx="117538" cy="166306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5862351" y="5002339"/>
            <a:ext cx="526415" cy="154305"/>
            <a:chOff x="5862351" y="5002339"/>
            <a:chExt cx="526415" cy="154305"/>
          </a:xfrm>
        </p:grpSpPr>
        <p:pic>
          <p:nvPicPr>
            <p:cNvPr id="218" name="object 218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5862351" y="5035867"/>
              <a:ext cx="175450" cy="117538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068282" y="5035867"/>
              <a:ext cx="120491" cy="120586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210109" y="5035867"/>
              <a:ext cx="88487" cy="120586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318504" y="5002339"/>
              <a:ext cx="70199" cy="154114"/>
            </a:xfrm>
            <a:prstGeom prst="rect">
              <a:avLst/>
            </a:prstGeom>
          </p:spPr>
        </p:pic>
      </p:grpSp>
      <p:grpSp>
        <p:nvGrpSpPr>
          <p:cNvPr id="222" name="object 222"/>
          <p:cNvGrpSpPr/>
          <p:nvPr/>
        </p:nvGrpSpPr>
        <p:grpSpPr>
          <a:xfrm>
            <a:off x="6480143" y="4989576"/>
            <a:ext cx="775335" cy="200660"/>
            <a:chOff x="6480143" y="4989576"/>
            <a:chExt cx="775335" cy="200660"/>
          </a:xfrm>
        </p:grpSpPr>
        <p:pic>
          <p:nvPicPr>
            <p:cNvPr id="223" name="object 223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480143" y="5035867"/>
              <a:ext cx="115919" cy="154114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6635496" y="4989576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5" h="166370">
                  <a:moveTo>
                    <a:pt x="0" y="166116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684549" y="5035867"/>
              <a:ext cx="102203" cy="120586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6812756" y="5035867"/>
              <a:ext cx="90011" cy="120586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6922579" y="5036103"/>
              <a:ext cx="88487" cy="120350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036974" y="5035867"/>
              <a:ext cx="108299" cy="120586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7166609" y="5035867"/>
              <a:ext cx="88487" cy="120586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5865399" y="5513641"/>
            <a:ext cx="828675" cy="163830"/>
            <a:chOff x="5865399" y="5513641"/>
            <a:chExt cx="828675" cy="163830"/>
          </a:xfrm>
        </p:grpSpPr>
        <p:pic>
          <p:nvPicPr>
            <p:cNvPr id="231" name="object 23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5865399" y="5518118"/>
              <a:ext cx="129635" cy="155733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014847" y="5556408"/>
              <a:ext cx="120586" cy="120586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164389" y="5557932"/>
              <a:ext cx="100679" cy="119062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294024" y="5522880"/>
              <a:ext cx="70199" cy="154114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6394691" y="551365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6" name="object 236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452711" y="5556313"/>
              <a:ext cx="102203" cy="117538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6583870" y="5556313"/>
              <a:ext cx="109823" cy="120681"/>
            </a:xfrm>
            <a:prstGeom prst="rect">
              <a:avLst/>
            </a:prstGeom>
          </p:spPr>
        </p:pic>
      </p:grpSp>
      <p:grpSp>
        <p:nvGrpSpPr>
          <p:cNvPr id="238" name="object 238"/>
          <p:cNvGrpSpPr/>
          <p:nvPr/>
        </p:nvGrpSpPr>
        <p:grpSpPr>
          <a:xfrm>
            <a:off x="6783705" y="5510593"/>
            <a:ext cx="666115" cy="167005"/>
            <a:chOff x="6783705" y="5510593"/>
            <a:chExt cx="666115" cy="167005"/>
          </a:xfrm>
        </p:grpSpPr>
        <p:pic>
          <p:nvPicPr>
            <p:cNvPr id="239" name="object 239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6783705" y="5510593"/>
              <a:ext cx="117538" cy="166401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6931723" y="5556313"/>
              <a:ext cx="109823" cy="120681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7072027" y="5556313"/>
              <a:ext cx="100679" cy="117538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198614" y="5522785"/>
              <a:ext cx="70199" cy="154209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7291768" y="5556313"/>
              <a:ext cx="100679" cy="120681"/>
            </a:xfrm>
            <a:prstGeom prst="rect">
              <a:avLst/>
            </a:prstGeom>
          </p:spPr>
        </p:pic>
        <p:sp>
          <p:nvSpPr>
            <p:cNvPr id="244" name="object 244"/>
            <p:cNvSpPr/>
            <p:nvPr/>
          </p:nvSpPr>
          <p:spPr>
            <a:xfrm>
              <a:off x="7431024" y="551078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5" name="object 245"/>
          <p:cNvGrpSpPr/>
          <p:nvPr/>
        </p:nvGrpSpPr>
        <p:grpSpPr>
          <a:xfrm>
            <a:off x="7547991" y="5556313"/>
            <a:ext cx="680720" cy="121285"/>
            <a:chOff x="7547991" y="5556313"/>
            <a:chExt cx="680720" cy="121285"/>
          </a:xfrm>
        </p:grpSpPr>
        <p:pic>
          <p:nvPicPr>
            <p:cNvPr id="246" name="object 246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7547991" y="5556313"/>
              <a:ext cx="350901" cy="120681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7935468" y="5556313"/>
              <a:ext cx="175450" cy="117538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8138350" y="5556313"/>
              <a:ext cx="90011" cy="120681"/>
            </a:xfrm>
            <a:prstGeom prst="rect">
              <a:avLst/>
            </a:prstGeom>
          </p:spPr>
        </p:pic>
      </p:grpSp>
      <p:pic>
        <p:nvPicPr>
          <p:cNvPr id="249" name="object 249"/>
          <p:cNvPicPr/>
          <p:nvPr/>
        </p:nvPicPr>
        <p:blipFill>
          <a:blip r:embed="rId156" cstate="print"/>
          <a:stretch>
            <a:fillRect/>
          </a:stretch>
        </p:blipFill>
        <p:spPr>
          <a:xfrm>
            <a:off x="5163692" y="6124194"/>
            <a:ext cx="1784794" cy="322135"/>
          </a:xfrm>
          <a:prstGeom prst="rect">
            <a:avLst/>
          </a:prstGeom>
        </p:spPr>
      </p:pic>
      <p:pic>
        <p:nvPicPr>
          <p:cNvPr id="250" name="object 250"/>
          <p:cNvPicPr/>
          <p:nvPr/>
        </p:nvPicPr>
        <p:blipFill>
          <a:blip r:embed="rId157" cstate="print"/>
          <a:stretch>
            <a:fillRect/>
          </a:stretch>
        </p:blipFill>
        <p:spPr>
          <a:xfrm>
            <a:off x="6966203" y="6124193"/>
            <a:ext cx="1256061" cy="322135"/>
          </a:xfrm>
          <a:prstGeom prst="rect">
            <a:avLst/>
          </a:prstGeom>
        </p:spPr>
      </p:pic>
      <p:grpSp>
        <p:nvGrpSpPr>
          <p:cNvPr id="251" name="object 251"/>
          <p:cNvGrpSpPr/>
          <p:nvPr/>
        </p:nvGrpSpPr>
        <p:grpSpPr>
          <a:xfrm>
            <a:off x="8241792" y="6113526"/>
            <a:ext cx="984250" cy="309880"/>
            <a:chOff x="8241792" y="6113526"/>
            <a:chExt cx="984250" cy="309880"/>
          </a:xfrm>
        </p:grpSpPr>
        <p:pic>
          <p:nvPicPr>
            <p:cNvPr id="252" name="object 252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8278368" y="6113526"/>
              <a:ext cx="947642" cy="309847"/>
            </a:xfrm>
            <a:prstGeom prst="rect">
              <a:avLst/>
            </a:prstGeom>
          </p:spPr>
        </p:pic>
        <p:sp>
          <p:nvSpPr>
            <p:cNvPr id="253" name="object 253"/>
            <p:cNvSpPr/>
            <p:nvPr/>
          </p:nvSpPr>
          <p:spPr>
            <a:xfrm>
              <a:off x="8241792" y="6309360"/>
              <a:ext cx="12700" cy="113030"/>
            </a:xfrm>
            <a:custGeom>
              <a:avLst/>
              <a:gdLst/>
              <a:ahLst/>
              <a:cxnLst/>
              <a:rect l="l" t="t" r="r" b="b"/>
              <a:pathLst>
                <a:path w="12700" h="113029">
                  <a:moveTo>
                    <a:pt x="0" y="112775"/>
                  </a:moveTo>
                  <a:lnTo>
                    <a:pt x="0" y="0"/>
                  </a:lnTo>
                  <a:lnTo>
                    <a:pt x="12191" y="0"/>
                  </a:lnTo>
                  <a:lnTo>
                    <a:pt x="12191" y="112775"/>
                  </a:lnTo>
                  <a:lnTo>
                    <a:pt x="0" y="11277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4" name="object 254"/>
          <p:cNvGrpSpPr/>
          <p:nvPr/>
        </p:nvGrpSpPr>
        <p:grpSpPr>
          <a:xfrm>
            <a:off x="5303520" y="2040635"/>
            <a:ext cx="375285" cy="376555"/>
            <a:chOff x="5303520" y="2040635"/>
            <a:chExt cx="375285" cy="376555"/>
          </a:xfrm>
        </p:grpSpPr>
        <p:sp>
          <p:nvSpPr>
            <p:cNvPr id="255" name="object 255"/>
            <p:cNvSpPr/>
            <p:nvPr/>
          </p:nvSpPr>
          <p:spPr>
            <a:xfrm>
              <a:off x="5303520" y="2040635"/>
              <a:ext cx="375285" cy="376555"/>
            </a:xfrm>
            <a:custGeom>
              <a:avLst/>
              <a:gdLst/>
              <a:ahLst/>
              <a:cxnLst/>
              <a:rect l="l" t="t" r="r" b="b"/>
              <a:pathLst>
                <a:path w="375285" h="376555">
                  <a:moveTo>
                    <a:pt x="0" y="207263"/>
                  </a:moveTo>
                  <a:lnTo>
                    <a:pt x="0" y="204215"/>
                  </a:lnTo>
                  <a:lnTo>
                    <a:pt x="1524" y="167639"/>
                  </a:lnTo>
                  <a:lnTo>
                    <a:pt x="12191" y="121919"/>
                  </a:lnTo>
                  <a:lnTo>
                    <a:pt x="13716" y="118871"/>
                  </a:lnTo>
                  <a:lnTo>
                    <a:pt x="15240" y="114300"/>
                  </a:lnTo>
                  <a:lnTo>
                    <a:pt x="27432" y="89915"/>
                  </a:lnTo>
                  <a:lnTo>
                    <a:pt x="28956" y="88391"/>
                  </a:lnTo>
                  <a:lnTo>
                    <a:pt x="30480" y="85343"/>
                  </a:lnTo>
                  <a:lnTo>
                    <a:pt x="32004" y="83819"/>
                  </a:lnTo>
                  <a:lnTo>
                    <a:pt x="33528" y="80771"/>
                  </a:lnTo>
                  <a:lnTo>
                    <a:pt x="38100" y="76200"/>
                  </a:lnTo>
                  <a:lnTo>
                    <a:pt x="39624" y="73151"/>
                  </a:lnTo>
                  <a:lnTo>
                    <a:pt x="45720" y="67055"/>
                  </a:lnTo>
                  <a:lnTo>
                    <a:pt x="47244" y="64008"/>
                  </a:lnTo>
                  <a:lnTo>
                    <a:pt x="53340" y="57912"/>
                  </a:lnTo>
                  <a:lnTo>
                    <a:pt x="54864" y="54863"/>
                  </a:lnTo>
                  <a:lnTo>
                    <a:pt x="54864" y="53339"/>
                  </a:lnTo>
                  <a:lnTo>
                    <a:pt x="57912" y="53339"/>
                  </a:lnTo>
                  <a:lnTo>
                    <a:pt x="64008" y="47243"/>
                  </a:lnTo>
                  <a:lnTo>
                    <a:pt x="64008" y="45719"/>
                  </a:lnTo>
                  <a:lnTo>
                    <a:pt x="67056" y="45719"/>
                  </a:lnTo>
                  <a:lnTo>
                    <a:pt x="71628" y="41147"/>
                  </a:lnTo>
                  <a:lnTo>
                    <a:pt x="71628" y="39623"/>
                  </a:lnTo>
                  <a:lnTo>
                    <a:pt x="74676" y="39623"/>
                  </a:lnTo>
                  <a:lnTo>
                    <a:pt x="80772" y="33527"/>
                  </a:lnTo>
                  <a:lnTo>
                    <a:pt x="80772" y="32004"/>
                  </a:lnTo>
                  <a:lnTo>
                    <a:pt x="83820" y="32004"/>
                  </a:lnTo>
                  <a:lnTo>
                    <a:pt x="85344" y="30479"/>
                  </a:lnTo>
                  <a:lnTo>
                    <a:pt x="85344" y="28955"/>
                  </a:lnTo>
                  <a:lnTo>
                    <a:pt x="88391" y="28955"/>
                  </a:lnTo>
                  <a:lnTo>
                    <a:pt x="88391" y="27431"/>
                  </a:lnTo>
                  <a:lnTo>
                    <a:pt x="91440" y="27431"/>
                  </a:lnTo>
                  <a:lnTo>
                    <a:pt x="91440" y="25908"/>
                  </a:lnTo>
                  <a:lnTo>
                    <a:pt x="94488" y="25908"/>
                  </a:lnTo>
                  <a:lnTo>
                    <a:pt x="96012" y="24383"/>
                  </a:lnTo>
                  <a:lnTo>
                    <a:pt x="96012" y="22859"/>
                  </a:lnTo>
                  <a:lnTo>
                    <a:pt x="99060" y="22859"/>
                  </a:lnTo>
                  <a:lnTo>
                    <a:pt x="99060" y="21335"/>
                  </a:lnTo>
                  <a:lnTo>
                    <a:pt x="102108" y="21335"/>
                  </a:lnTo>
                  <a:lnTo>
                    <a:pt x="102108" y="19812"/>
                  </a:lnTo>
                  <a:lnTo>
                    <a:pt x="105156" y="19812"/>
                  </a:lnTo>
                  <a:lnTo>
                    <a:pt x="105156" y="18287"/>
                  </a:lnTo>
                  <a:lnTo>
                    <a:pt x="108204" y="18287"/>
                  </a:lnTo>
                  <a:lnTo>
                    <a:pt x="108204" y="16763"/>
                  </a:lnTo>
                  <a:lnTo>
                    <a:pt x="111252" y="16763"/>
                  </a:lnTo>
                  <a:lnTo>
                    <a:pt x="111252" y="15239"/>
                  </a:lnTo>
                  <a:lnTo>
                    <a:pt x="115824" y="15239"/>
                  </a:lnTo>
                  <a:lnTo>
                    <a:pt x="115824" y="13715"/>
                  </a:lnTo>
                  <a:lnTo>
                    <a:pt x="120396" y="13715"/>
                  </a:lnTo>
                  <a:lnTo>
                    <a:pt x="120396" y="12191"/>
                  </a:lnTo>
                  <a:lnTo>
                    <a:pt x="123444" y="12191"/>
                  </a:lnTo>
                  <a:lnTo>
                    <a:pt x="123444" y="10667"/>
                  </a:lnTo>
                  <a:lnTo>
                    <a:pt x="128016" y="10667"/>
                  </a:lnTo>
                  <a:lnTo>
                    <a:pt x="128016" y="9143"/>
                  </a:lnTo>
                  <a:lnTo>
                    <a:pt x="132588" y="9143"/>
                  </a:lnTo>
                  <a:lnTo>
                    <a:pt x="132588" y="7619"/>
                  </a:lnTo>
                  <a:lnTo>
                    <a:pt x="138683" y="7619"/>
                  </a:lnTo>
                  <a:lnTo>
                    <a:pt x="138683" y="6096"/>
                  </a:lnTo>
                  <a:lnTo>
                    <a:pt x="146304" y="6096"/>
                  </a:lnTo>
                  <a:lnTo>
                    <a:pt x="146304" y="4571"/>
                  </a:lnTo>
                  <a:lnTo>
                    <a:pt x="153924" y="4571"/>
                  </a:lnTo>
                  <a:lnTo>
                    <a:pt x="153924" y="3047"/>
                  </a:lnTo>
                  <a:lnTo>
                    <a:pt x="164591" y="3047"/>
                  </a:lnTo>
                  <a:lnTo>
                    <a:pt x="164591" y="1523"/>
                  </a:lnTo>
                  <a:lnTo>
                    <a:pt x="187452" y="1523"/>
                  </a:lnTo>
                  <a:lnTo>
                    <a:pt x="187452" y="0"/>
                  </a:lnTo>
                  <a:lnTo>
                    <a:pt x="208788" y="0"/>
                  </a:lnTo>
                  <a:lnTo>
                    <a:pt x="227076" y="3047"/>
                  </a:lnTo>
                  <a:lnTo>
                    <a:pt x="239268" y="6096"/>
                  </a:lnTo>
                  <a:lnTo>
                    <a:pt x="252983" y="10667"/>
                  </a:lnTo>
                  <a:lnTo>
                    <a:pt x="256032" y="12191"/>
                  </a:lnTo>
                  <a:lnTo>
                    <a:pt x="260604" y="13715"/>
                  </a:lnTo>
                  <a:lnTo>
                    <a:pt x="281940" y="24383"/>
                  </a:lnTo>
                  <a:lnTo>
                    <a:pt x="283464" y="25908"/>
                  </a:lnTo>
                  <a:lnTo>
                    <a:pt x="289560" y="28955"/>
                  </a:lnTo>
                  <a:lnTo>
                    <a:pt x="291083" y="30479"/>
                  </a:lnTo>
                  <a:lnTo>
                    <a:pt x="294132" y="32004"/>
                  </a:lnTo>
                  <a:lnTo>
                    <a:pt x="298704" y="36575"/>
                  </a:lnTo>
                  <a:lnTo>
                    <a:pt x="301752" y="38100"/>
                  </a:lnTo>
                  <a:lnTo>
                    <a:pt x="307848" y="44196"/>
                  </a:lnTo>
                  <a:lnTo>
                    <a:pt x="310896" y="45719"/>
                  </a:lnTo>
                  <a:lnTo>
                    <a:pt x="316991" y="51815"/>
                  </a:lnTo>
                  <a:lnTo>
                    <a:pt x="320040" y="53339"/>
                  </a:lnTo>
                  <a:lnTo>
                    <a:pt x="321564" y="54863"/>
                  </a:lnTo>
                  <a:lnTo>
                    <a:pt x="323088" y="57912"/>
                  </a:lnTo>
                  <a:lnTo>
                    <a:pt x="327660" y="62483"/>
                  </a:lnTo>
                  <a:lnTo>
                    <a:pt x="329183" y="65531"/>
                  </a:lnTo>
                  <a:lnTo>
                    <a:pt x="335280" y="71627"/>
                  </a:lnTo>
                  <a:lnTo>
                    <a:pt x="336804" y="74675"/>
                  </a:lnTo>
                  <a:lnTo>
                    <a:pt x="341376" y="79247"/>
                  </a:lnTo>
                  <a:lnTo>
                    <a:pt x="342900" y="82296"/>
                  </a:lnTo>
                  <a:lnTo>
                    <a:pt x="344424" y="83819"/>
                  </a:lnTo>
                  <a:lnTo>
                    <a:pt x="345948" y="86867"/>
                  </a:lnTo>
                  <a:lnTo>
                    <a:pt x="347472" y="88391"/>
                  </a:lnTo>
                  <a:lnTo>
                    <a:pt x="350520" y="94487"/>
                  </a:lnTo>
                  <a:lnTo>
                    <a:pt x="352044" y="96012"/>
                  </a:lnTo>
                  <a:lnTo>
                    <a:pt x="359664" y="111251"/>
                  </a:lnTo>
                  <a:lnTo>
                    <a:pt x="361188" y="115823"/>
                  </a:lnTo>
                  <a:lnTo>
                    <a:pt x="362712" y="118871"/>
                  </a:lnTo>
                  <a:lnTo>
                    <a:pt x="368808" y="137159"/>
                  </a:lnTo>
                  <a:lnTo>
                    <a:pt x="371856" y="149351"/>
                  </a:lnTo>
                  <a:lnTo>
                    <a:pt x="374904" y="170687"/>
                  </a:lnTo>
                  <a:lnTo>
                    <a:pt x="374904" y="204215"/>
                  </a:lnTo>
                  <a:lnTo>
                    <a:pt x="373380" y="216408"/>
                  </a:lnTo>
                  <a:lnTo>
                    <a:pt x="371856" y="225551"/>
                  </a:lnTo>
                  <a:lnTo>
                    <a:pt x="367283" y="243839"/>
                  </a:lnTo>
                  <a:lnTo>
                    <a:pt x="365760" y="246887"/>
                  </a:lnTo>
                  <a:lnTo>
                    <a:pt x="361188" y="260604"/>
                  </a:lnTo>
                  <a:lnTo>
                    <a:pt x="352044" y="278891"/>
                  </a:lnTo>
                  <a:lnTo>
                    <a:pt x="350520" y="280415"/>
                  </a:lnTo>
                  <a:lnTo>
                    <a:pt x="347472" y="286512"/>
                  </a:lnTo>
                  <a:lnTo>
                    <a:pt x="345948" y="288035"/>
                  </a:lnTo>
                  <a:lnTo>
                    <a:pt x="344424" y="291083"/>
                  </a:lnTo>
                  <a:lnTo>
                    <a:pt x="342900" y="292608"/>
                  </a:lnTo>
                  <a:lnTo>
                    <a:pt x="341376" y="295655"/>
                  </a:lnTo>
                  <a:lnTo>
                    <a:pt x="336804" y="300227"/>
                  </a:lnTo>
                  <a:lnTo>
                    <a:pt x="335280" y="303275"/>
                  </a:lnTo>
                  <a:lnTo>
                    <a:pt x="329183" y="309371"/>
                  </a:lnTo>
                  <a:lnTo>
                    <a:pt x="327660" y="312419"/>
                  </a:lnTo>
                  <a:lnTo>
                    <a:pt x="323088" y="316991"/>
                  </a:lnTo>
                  <a:lnTo>
                    <a:pt x="321564" y="320039"/>
                  </a:lnTo>
                  <a:lnTo>
                    <a:pt x="320040" y="321563"/>
                  </a:lnTo>
                  <a:lnTo>
                    <a:pt x="316991" y="321563"/>
                  </a:lnTo>
                  <a:lnTo>
                    <a:pt x="316991" y="323088"/>
                  </a:lnTo>
                  <a:lnTo>
                    <a:pt x="310896" y="329183"/>
                  </a:lnTo>
                  <a:lnTo>
                    <a:pt x="307848" y="329183"/>
                  </a:lnTo>
                  <a:lnTo>
                    <a:pt x="307848" y="330708"/>
                  </a:lnTo>
                  <a:lnTo>
                    <a:pt x="301752" y="336804"/>
                  </a:lnTo>
                  <a:lnTo>
                    <a:pt x="298704" y="336804"/>
                  </a:lnTo>
                  <a:lnTo>
                    <a:pt x="298704" y="338327"/>
                  </a:lnTo>
                  <a:lnTo>
                    <a:pt x="292608" y="344423"/>
                  </a:lnTo>
                  <a:lnTo>
                    <a:pt x="289560" y="344423"/>
                  </a:lnTo>
                  <a:lnTo>
                    <a:pt x="289560" y="345947"/>
                  </a:lnTo>
                  <a:lnTo>
                    <a:pt x="286512" y="345947"/>
                  </a:lnTo>
                  <a:lnTo>
                    <a:pt x="286512" y="347471"/>
                  </a:lnTo>
                  <a:lnTo>
                    <a:pt x="284988" y="348996"/>
                  </a:lnTo>
                  <a:lnTo>
                    <a:pt x="281940" y="348996"/>
                  </a:lnTo>
                  <a:lnTo>
                    <a:pt x="281940" y="350519"/>
                  </a:lnTo>
                  <a:lnTo>
                    <a:pt x="278891" y="350519"/>
                  </a:lnTo>
                  <a:lnTo>
                    <a:pt x="278891" y="352043"/>
                  </a:lnTo>
                  <a:lnTo>
                    <a:pt x="277368" y="353567"/>
                  </a:lnTo>
                  <a:lnTo>
                    <a:pt x="274320" y="353567"/>
                  </a:lnTo>
                  <a:lnTo>
                    <a:pt x="274320" y="355092"/>
                  </a:lnTo>
                  <a:lnTo>
                    <a:pt x="271272" y="355092"/>
                  </a:lnTo>
                  <a:lnTo>
                    <a:pt x="271272" y="356615"/>
                  </a:lnTo>
                  <a:lnTo>
                    <a:pt x="268224" y="356615"/>
                  </a:lnTo>
                  <a:lnTo>
                    <a:pt x="268224" y="358139"/>
                  </a:lnTo>
                  <a:lnTo>
                    <a:pt x="265176" y="358139"/>
                  </a:lnTo>
                  <a:lnTo>
                    <a:pt x="265176" y="359663"/>
                  </a:lnTo>
                  <a:lnTo>
                    <a:pt x="262128" y="359663"/>
                  </a:lnTo>
                  <a:lnTo>
                    <a:pt x="262128" y="361188"/>
                  </a:lnTo>
                  <a:lnTo>
                    <a:pt x="257556" y="361188"/>
                  </a:lnTo>
                  <a:lnTo>
                    <a:pt x="257556" y="362712"/>
                  </a:lnTo>
                  <a:lnTo>
                    <a:pt x="252983" y="362712"/>
                  </a:lnTo>
                  <a:lnTo>
                    <a:pt x="252983" y="364235"/>
                  </a:lnTo>
                  <a:lnTo>
                    <a:pt x="249936" y="364235"/>
                  </a:lnTo>
                  <a:lnTo>
                    <a:pt x="249936" y="365759"/>
                  </a:lnTo>
                  <a:lnTo>
                    <a:pt x="245364" y="365759"/>
                  </a:lnTo>
                  <a:lnTo>
                    <a:pt x="245364" y="367283"/>
                  </a:lnTo>
                  <a:lnTo>
                    <a:pt x="240791" y="367283"/>
                  </a:lnTo>
                  <a:lnTo>
                    <a:pt x="240791" y="368808"/>
                  </a:lnTo>
                  <a:lnTo>
                    <a:pt x="234696" y="368808"/>
                  </a:lnTo>
                  <a:lnTo>
                    <a:pt x="234696" y="370331"/>
                  </a:lnTo>
                  <a:lnTo>
                    <a:pt x="230124" y="370331"/>
                  </a:lnTo>
                  <a:lnTo>
                    <a:pt x="230124" y="371855"/>
                  </a:lnTo>
                  <a:lnTo>
                    <a:pt x="222504" y="371855"/>
                  </a:lnTo>
                  <a:lnTo>
                    <a:pt x="222504" y="373379"/>
                  </a:lnTo>
                  <a:lnTo>
                    <a:pt x="213360" y="373379"/>
                  </a:lnTo>
                  <a:lnTo>
                    <a:pt x="213360" y="374904"/>
                  </a:lnTo>
                  <a:lnTo>
                    <a:pt x="201168" y="374904"/>
                  </a:lnTo>
                  <a:lnTo>
                    <a:pt x="201168" y="376427"/>
                  </a:lnTo>
                  <a:lnTo>
                    <a:pt x="187452" y="374904"/>
                  </a:lnTo>
                  <a:lnTo>
                    <a:pt x="170688" y="373379"/>
                  </a:lnTo>
                  <a:lnTo>
                    <a:pt x="131064" y="365759"/>
                  </a:lnTo>
                  <a:lnTo>
                    <a:pt x="123444" y="362712"/>
                  </a:lnTo>
                  <a:lnTo>
                    <a:pt x="114300" y="359663"/>
                  </a:lnTo>
                  <a:lnTo>
                    <a:pt x="92964" y="348996"/>
                  </a:lnTo>
                  <a:lnTo>
                    <a:pt x="91440" y="347471"/>
                  </a:lnTo>
                  <a:lnTo>
                    <a:pt x="85344" y="344423"/>
                  </a:lnTo>
                  <a:lnTo>
                    <a:pt x="83820" y="342900"/>
                  </a:lnTo>
                  <a:lnTo>
                    <a:pt x="80772" y="341375"/>
                  </a:lnTo>
                  <a:lnTo>
                    <a:pt x="74676" y="335279"/>
                  </a:lnTo>
                  <a:lnTo>
                    <a:pt x="71628" y="333755"/>
                  </a:lnTo>
                  <a:lnTo>
                    <a:pt x="65532" y="327659"/>
                  </a:lnTo>
                  <a:lnTo>
                    <a:pt x="62483" y="326135"/>
                  </a:lnTo>
                  <a:lnTo>
                    <a:pt x="57912" y="321563"/>
                  </a:lnTo>
                  <a:lnTo>
                    <a:pt x="54864" y="320039"/>
                  </a:lnTo>
                  <a:lnTo>
                    <a:pt x="53340" y="316991"/>
                  </a:lnTo>
                  <a:lnTo>
                    <a:pt x="47244" y="310896"/>
                  </a:lnTo>
                  <a:lnTo>
                    <a:pt x="45720" y="307847"/>
                  </a:lnTo>
                  <a:lnTo>
                    <a:pt x="41148" y="303275"/>
                  </a:lnTo>
                  <a:lnTo>
                    <a:pt x="39624" y="300227"/>
                  </a:lnTo>
                  <a:lnTo>
                    <a:pt x="33528" y="294131"/>
                  </a:lnTo>
                  <a:lnTo>
                    <a:pt x="32004" y="291083"/>
                  </a:lnTo>
                  <a:lnTo>
                    <a:pt x="30480" y="289559"/>
                  </a:lnTo>
                  <a:lnTo>
                    <a:pt x="27432" y="283463"/>
                  </a:lnTo>
                  <a:lnTo>
                    <a:pt x="25908" y="281939"/>
                  </a:lnTo>
                  <a:lnTo>
                    <a:pt x="15240" y="260604"/>
                  </a:lnTo>
                  <a:lnTo>
                    <a:pt x="12191" y="251459"/>
                  </a:lnTo>
                  <a:lnTo>
                    <a:pt x="10668" y="248412"/>
                  </a:lnTo>
                  <a:lnTo>
                    <a:pt x="9144" y="243839"/>
                  </a:lnTo>
                  <a:lnTo>
                    <a:pt x="4572" y="225551"/>
                  </a:lnTo>
                  <a:lnTo>
                    <a:pt x="1524" y="207263"/>
                  </a:lnTo>
                  <a:lnTo>
                    <a:pt x="0" y="207263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467254" y="2144649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7" name="object 257"/>
          <p:cNvGrpSpPr/>
          <p:nvPr/>
        </p:nvGrpSpPr>
        <p:grpSpPr>
          <a:xfrm>
            <a:off x="5303520" y="2560319"/>
            <a:ext cx="375285" cy="378460"/>
            <a:chOff x="5303520" y="2560319"/>
            <a:chExt cx="375285" cy="378460"/>
          </a:xfrm>
        </p:grpSpPr>
        <p:sp>
          <p:nvSpPr>
            <p:cNvPr id="258" name="object 258"/>
            <p:cNvSpPr/>
            <p:nvPr/>
          </p:nvSpPr>
          <p:spPr>
            <a:xfrm>
              <a:off x="5303520" y="2560319"/>
              <a:ext cx="375285" cy="378460"/>
            </a:xfrm>
            <a:custGeom>
              <a:avLst/>
              <a:gdLst/>
              <a:ahLst/>
              <a:cxnLst/>
              <a:rect l="l" t="t" r="r" b="b"/>
              <a:pathLst>
                <a:path w="375285" h="378460">
                  <a:moveTo>
                    <a:pt x="0" y="207264"/>
                  </a:moveTo>
                  <a:lnTo>
                    <a:pt x="1524" y="167640"/>
                  </a:lnTo>
                  <a:lnTo>
                    <a:pt x="4572" y="149352"/>
                  </a:lnTo>
                  <a:lnTo>
                    <a:pt x="9144" y="131064"/>
                  </a:lnTo>
                  <a:lnTo>
                    <a:pt x="10668" y="128016"/>
                  </a:lnTo>
                  <a:lnTo>
                    <a:pt x="15240" y="114300"/>
                  </a:lnTo>
                  <a:lnTo>
                    <a:pt x="24383" y="96012"/>
                  </a:lnTo>
                  <a:lnTo>
                    <a:pt x="25908" y="94488"/>
                  </a:lnTo>
                  <a:lnTo>
                    <a:pt x="28956" y="88391"/>
                  </a:lnTo>
                  <a:lnTo>
                    <a:pt x="30480" y="86868"/>
                  </a:lnTo>
                  <a:lnTo>
                    <a:pt x="32004" y="83820"/>
                  </a:lnTo>
                  <a:lnTo>
                    <a:pt x="35052" y="80772"/>
                  </a:lnTo>
                  <a:lnTo>
                    <a:pt x="36576" y="77724"/>
                  </a:lnTo>
                  <a:lnTo>
                    <a:pt x="42672" y="71628"/>
                  </a:lnTo>
                  <a:lnTo>
                    <a:pt x="44196" y="68580"/>
                  </a:lnTo>
                  <a:lnTo>
                    <a:pt x="48768" y="64008"/>
                  </a:lnTo>
                  <a:lnTo>
                    <a:pt x="50291" y="60960"/>
                  </a:lnTo>
                  <a:lnTo>
                    <a:pt x="59436" y="51816"/>
                  </a:lnTo>
                  <a:lnTo>
                    <a:pt x="59436" y="50291"/>
                  </a:lnTo>
                  <a:lnTo>
                    <a:pt x="62483" y="50291"/>
                  </a:lnTo>
                  <a:lnTo>
                    <a:pt x="67056" y="45720"/>
                  </a:lnTo>
                  <a:lnTo>
                    <a:pt x="67056" y="44196"/>
                  </a:lnTo>
                  <a:lnTo>
                    <a:pt x="70104" y="44196"/>
                  </a:lnTo>
                  <a:lnTo>
                    <a:pt x="76200" y="38100"/>
                  </a:lnTo>
                  <a:lnTo>
                    <a:pt x="76200" y="36576"/>
                  </a:lnTo>
                  <a:lnTo>
                    <a:pt x="79248" y="36576"/>
                  </a:lnTo>
                  <a:lnTo>
                    <a:pt x="82296" y="33528"/>
                  </a:lnTo>
                  <a:lnTo>
                    <a:pt x="82296" y="32004"/>
                  </a:lnTo>
                  <a:lnTo>
                    <a:pt x="85344" y="32004"/>
                  </a:lnTo>
                  <a:lnTo>
                    <a:pt x="86868" y="30480"/>
                  </a:lnTo>
                  <a:lnTo>
                    <a:pt x="86868" y="28956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4" y="27432"/>
                  </a:lnTo>
                  <a:lnTo>
                    <a:pt x="94488" y="25908"/>
                  </a:lnTo>
                  <a:lnTo>
                    <a:pt x="94488" y="24383"/>
                  </a:lnTo>
                  <a:lnTo>
                    <a:pt x="97536" y="24383"/>
                  </a:lnTo>
                  <a:lnTo>
                    <a:pt x="97536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3632" y="21336"/>
                  </a:lnTo>
                  <a:lnTo>
                    <a:pt x="103632" y="19812"/>
                  </a:lnTo>
                  <a:lnTo>
                    <a:pt x="106680" y="19812"/>
                  </a:lnTo>
                  <a:lnTo>
                    <a:pt x="106680" y="18288"/>
                  </a:lnTo>
                  <a:lnTo>
                    <a:pt x="111252" y="18288"/>
                  </a:lnTo>
                  <a:lnTo>
                    <a:pt x="111252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8" y="15240"/>
                  </a:lnTo>
                  <a:lnTo>
                    <a:pt x="117348" y="13716"/>
                  </a:lnTo>
                  <a:lnTo>
                    <a:pt x="121920" y="13716"/>
                  </a:lnTo>
                  <a:lnTo>
                    <a:pt x="121920" y="12191"/>
                  </a:lnTo>
                  <a:lnTo>
                    <a:pt x="126491" y="12191"/>
                  </a:lnTo>
                  <a:lnTo>
                    <a:pt x="126491" y="10668"/>
                  </a:lnTo>
                  <a:lnTo>
                    <a:pt x="131064" y="10668"/>
                  </a:lnTo>
                  <a:lnTo>
                    <a:pt x="131064" y="9144"/>
                  </a:lnTo>
                  <a:lnTo>
                    <a:pt x="137160" y="9144"/>
                  </a:lnTo>
                  <a:lnTo>
                    <a:pt x="137160" y="7620"/>
                  </a:lnTo>
                  <a:lnTo>
                    <a:pt x="143256" y="7620"/>
                  </a:lnTo>
                  <a:lnTo>
                    <a:pt x="143256" y="6096"/>
                  </a:lnTo>
                  <a:lnTo>
                    <a:pt x="149352" y="6096"/>
                  </a:lnTo>
                  <a:lnTo>
                    <a:pt x="149352" y="4572"/>
                  </a:lnTo>
                  <a:lnTo>
                    <a:pt x="160020" y="4572"/>
                  </a:lnTo>
                  <a:lnTo>
                    <a:pt x="160020" y="3048"/>
                  </a:lnTo>
                  <a:lnTo>
                    <a:pt x="176783" y="3048"/>
                  </a:lnTo>
                  <a:lnTo>
                    <a:pt x="176783" y="1524"/>
                  </a:lnTo>
                  <a:lnTo>
                    <a:pt x="187452" y="1524"/>
                  </a:lnTo>
                  <a:lnTo>
                    <a:pt x="187452" y="0"/>
                  </a:lnTo>
                  <a:lnTo>
                    <a:pt x="195072" y="0"/>
                  </a:lnTo>
                  <a:lnTo>
                    <a:pt x="236220" y="6096"/>
                  </a:lnTo>
                  <a:lnTo>
                    <a:pt x="283464" y="25908"/>
                  </a:lnTo>
                  <a:lnTo>
                    <a:pt x="284988" y="27432"/>
                  </a:lnTo>
                  <a:lnTo>
                    <a:pt x="288036" y="28956"/>
                  </a:lnTo>
                  <a:lnTo>
                    <a:pt x="289560" y="30480"/>
                  </a:lnTo>
                  <a:lnTo>
                    <a:pt x="292608" y="32004"/>
                  </a:lnTo>
                  <a:lnTo>
                    <a:pt x="295656" y="35052"/>
                  </a:lnTo>
                  <a:lnTo>
                    <a:pt x="298704" y="36576"/>
                  </a:lnTo>
                  <a:lnTo>
                    <a:pt x="304800" y="42672"/>
                  </a:lnTo>
                  <a:lnTo>
                    <a:pt x="307848" y="44196"/>
                  </a:lnTo>
                  <a:lnTo>
                    <a:pt x="313944" y="50291"/>
                  </a:lnTo>
                  <a:lnTo>
                    <a:pt x="316991" y="51816"/>
                  </a:lnTo>
                  <a:lnTo>
                    <a:pt x="324612" y="59436"/>
                  </a:lnTo>
                  <a:lnTo>
                    <a:pt x="326136" y="62483"/>
                  </a:lnTo>
                  <a:lnTo>
                    <a:pt x="330708" y="67056"/>
                  </a:lnTo>
                  <a:lnTo>
                    <a:pt x="332232" y="70104"/>
                  </a:lnTo>
                  <a:lnTo>
                    <a:pt x="338328" y="76200"/>
                  </a:lnTo>
                  <a:lnTo>
                    <a:pt x="339852" y="79248"/>
                  </a:lnTo>
                  <a:lnTo>
                    <a:pt x="344424" y="83820"/>
                  </a:lnTo>
                  <a:lnTo>
                    <a:pt x="348996" y="92964"/>
                  </a:lnTo>
                  <a:lnTo>
                    <a:pt x="350520" y="94488"/>
                  </a:lnTo>
                  <a:lnTo>
                    <a:pt x="361188" y="115824"/>
                  </a:lnTo>
                  <a:lnTo>
                    <a:pt x="364236" y="124968"/>
                  </a:lnTo>
                  <a:lnTo>
                    <a:pt x="365760" y="128016"/>
                  </a:lnTo>
                  <a:lnTo>
                    <a:pt x="367283" y="132588"/>
                  </a:lnTo>
                  <a:lnTo>
                    <a:pt x="371856" y="150876"/>
                  </a:lnTo>
                  <a:lnTo>
                    <a:pt x="373380" y="160020"/>
                  </a:lnTo>
                  <a:lnTo>
                    <a:pt x="374904" y="172212"/>
                  </a:lnTo>
                  <a:lnTo>
                    <a:pt x="374904" y="205740"/>
                  </a:lnTo>
                  <a:lnTo>
                    <a:pt x="371856" y="227076"/>
                  </a:lnTo>
                  <a:lnTo>
                    <a:pt x="370332" y="231648"/>
                  </a:lnTo>
                  <a:lnTo>
                    <a:pt x="367283" y="243840"/>
                  </a:lnTo>
                  <a:lnTo>
                    <a:pt x="364236" y="252983"/>
                  </a:lnTo>
                  <a:lnTo>
                    <a:pt x="362712" y="256032"/>
                  </a:lnTo>
                  <a:lnTo>
                    <a:pt x="361188" y="260604"/>
                  </a:lnTo>
                  <a:lnTo>
                    <a:pt x="356616" y="269748"/>
                  </a:lnTo>
                  <a:lnTo>
                    <a:pt x="355092" y="274320"/>
                  </a:lnTo>
                  <a:lnTo>
                    <a:pt x="353568" y="277368"/>
                  </a:lnTo>
                  <a:lnTo>
                    <a:pt x="352044" y="278891"/>
                  </a:lnTo>
                  <a:lnTo>
                    <a:pt x="348996" y="284988"/>
                  </a:lnTo>
                  <a:lnTo>
                    <a:pt x="347472" y="286512"/>
                  </a:lnTo>
                  <a:lnTo>
                    <a:pt x="344424" y="292608"/>
                  </a:lnTo>
                  <a:lnTo>
                    <a:pt x="339852" y="297180"/>
                  </a:lnTo>
                  <a:lnTo>
                    <a:pt x="338328" y="300228"/>
                  </a:lnTo>
                  <a:lnTo>
                    <a:pt x="333756" y="304800"/>
                  </a:lnTo>
                  <a:lnTo>
                    <a:pt x="332232" y="307848"/>
                  </a:lnTo>
                  <a:lnTo>
                    <a:pt x="326136" y="313944"/>
                  </a:lnTo>
                  <a:lnTo>
                    <a:pt x="324612" y="316991"/>
                  </a:lnTo>
                  <a:lnTo>
                    <a:pt x="315468" y="326136"/>
                  </a:lnTo>
                  <a:lnTo>
                    <a:pt x="312420" y="326136"/>
                  </a:lnTo>
                  <a:lnTo>
                    <a:pt x="312420" y="327660"/>
                  </a:lnTo>
                  <a:lnTo>
                    <a:pt x="306324" y="333756"/>
                  </a:lnTo>
                  <a:lnTo>
                    <a:pt x="303276" y="333756"/>
                  </a:lnTo>
                  <a:lnTo>
                    <a:pt x="303276" y="335280"/>
                  </a:lnTo>
                  <a:lnTo>
                    <a:pt x="297180" y="341376"/>
                  </a:lnTo>
                  <a:lnTo>
                    <a:pt x="294132" y="341376"/>
                  </a:lnTo>
                  <a:lnTo>
                    <a:pt x="294132" y="342900"/>
                  </a:lnTo>
                  <a:lnTo>
                    <a:pt x="291083" y="345948"/>
                  </a:lnTo>
                  <a:lnTo>
                    <a:pt x="288036" y="345948"/>
                  </a:lnTo>
                  <a:lnTo>
                    <a:pt x="288036" y="347472"/>
                  </a:lnTo>
                  <a:lnTo>
                    <a:pt x="286512" y="348996"/>
                  </a:lnTo>
                  <a:lnTo>
                    <a:pt x="283464" y="348996"/>
                  </a:lnTo>
                  <a:lnTo>
                    <a:pt x="283464" y="350520"/>
                  </a:lnTo>
                  <a:lnTo>
                    <a:pt x="280416" y="350520"/>
                  </a:lnTo>
                  <a:lnTo>
                    <a:pt x="280416" y="352044"/>
                  </a:lnTo>
                  <a:lnTo>
                    <a:pt x="278891" y="353568"/>
                  </a:lnTo>
                  <a:lnTo>
                    <a:pt x="275844" y="353568"/>
                  </a:lnTo>
                  <a:lnTo>
                    <a:pt x="275844" y="355092"/>
                  </a:lnTo>
                  <a:lnTo>
                    <a:pt x="272796" y="355092"/>
                  </a:lnTo>
                  <a:lnTo>
                    <a:pt x="272796" y="356616"/>
                  </a:lnTo>
                  <a:lnTo>
                    <a:pt x="269748" y="356616"/>
                  </a:lnTo>
                  <a:lnTo>
                    <a:pt x="269748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2" y="359664"/>
                  </a:lnTo>
                  <a:lnTo>
                    <a:pt x="263652" y="361188"/>
                  </a:lnTo>
                  <a:lnTo>
                    <a:pt x="260604" y="361188"/>
                  </a:lnTo>
                  <a:lnTo>
                    <a:pt x="260604" y="362712"/>
                  </a:lnTo>
                  <a:lnTo>
                    <a:pt x="256032" y="362712"/>
                  </a:lnTo>
                  <a:lnTo>
                    <a:pt x="256032" y="364236"/>
                  </a:lnTo>
                  <a:lnTo>
                    <a:pt x="251460" y="364236"/>
                  </a:lnTo>
                  <a:lnTo>
                    <a:pt x="251460" y="365760"/>
                  </a:lnTo>
                  <a:lnTo>
                    <a:pt x="248412" y="365760"/>
                  </a:lnTo>
                  <a:lnTo>
                    <a:pt x="248412" y="367283"/>
                  </a:lnTo>
                  <a:lnTo>
                    <a:pt x="243840" y="367283"/>
                  </a:lnTo>
                  <a:lnTo>
                    <a:pt x="243840" y="368808"/>
                  </a:lnTo>
                  <a:lnTo>
                    <a:pt x="237744" y="368808"/>
                  </a:lnTo>
                  <a:lnTo>
                    <a:pt x="237744" y="370332"/>
                  </a:lnTo>
                  <a:lnTo>
                    <a:pt x="233172" y="370332"/>
                  </a:lnTo>
                  <a:lnTo>
                    <a:pt x="233172" y="371856"/>
                  </a:lnTo>
                  <a:lnTo>
                    <a:pt x="227076" y="371856"/>
                  </a:lnTo>
                  <a:lnTo>
                    <a:pt x="227076" y="373380"/>
                  </a:lnTo>
                  <a:lnTo>
                    <a:pt x="219456" y="373380"/>
                  </a:lnTo>
                  <a:lnTo>
                    <a:pt x="219456" y="374904"/>
                  </a:lnTo>
                  <a:lnTo>
                    <a:pt x="208788" y="374904"/>
                  </a:lnTo>
                  <a:lnTo>
                    <a:pt x="208788" y="376428"/>
                  </a:lnTo>
                  <a:lnTo>
                    <a:pt x="190500" y="376428"/>
                  </a:lnTo>
                  <a:lnTo>
                    <a:pt x="190500" y="377952"/>
                  </a:lnTo>
                  <a:lnTo>
                    <a:pt x="187452" y="376428"/>
                  </a:lnTo>
                  <a:lnTo>
                    <a:pt x="182880" y="374904"/>
                  </a:lnTo>
                  <a:lnTo>
                    <a:pt x="163068" y="373380"/>
                  </a:lnTo>
                  <a:lnTo>
                    <a:pt x="153924" y="371856"/>
                  </a:lnTo>
                  <a:lnTo>
                    <a:pt x="146304" y="370332"/>
                  </a:lnTo>
                  <a:lnTo>
                    <a:pt x="134112" y="367283"/>
                  </a:lnTo>
                  <a:lnTo>
                    <a:pt x="120396" y="362712"/>
                  </a:lnTo>
                  <a:lnTo>
                    <a:pt x="117348" y="361188"/>
                  </a:lnTo>
                  <a:lnTo>
                    <a:pt x="112776" y="359664"/>
                  </a:lnTo>
                  <a:lnTo>
                    <a:pt x="94488" y="350520"/>
                  </a:lnTo>
                  <a:lnTo>
                    <a:pt x="92964" y="348996"/>
                  </a:lnTo>
                  <a:lnTo>
                    <a:pt x="86868" y="345948"/>
                  </a:lnTo>
                  <a:lnTo>
                    <a:pt x="85344" y="344424"/>
                  </a:lnTo>
                  <a:lnTo>
                    <a:pt x="82296" y="342900"/>
                  </a:lnTo>
                  <a:lnTo>
                    <a:pt x="80772" y="341376"/>
                  </a:lnTo>
                  <a:lnTo>
                    <a:pt x="77724" y="339852"/>
                  </a:lnTo>
                  <a:lnTo>
                    <a:pt x="71628" y="333756"/>
                  </a:lnTo>
                  <a:lnTo>
                    <a:pt x="68580" y="332232"/>
                  </a:lnTo>
                  <a:lnTo>
                    <a:pt x="62483" y="326136"/>
                  </a:lnTo>
                  <a:lnTo>
                    <a:pt x="59436" y="324612"/>
                  </a:lnTo>
                  <a:lnTo>
                    <a:pt x="51816" y="316991"/>
                  </a:lnTo>
                  <a:lnTo>
                    <a:pt x="50291" y="313944"/>
                  </a:lnTo>
                  <a:lnTo>
                    <a:pt x="44196" y="307848"/>
                  </a:lnTo>
                  <a:lnTo>
                    <a:pt x="42672" y="304800"/>
                  </a:lnTo>
                  <a:lnTo>
                    <a:pt x="36576" y="298704"/>
                  </a:lnTo>
                  <a:lnTo>
                    <a:pt x="35052" y="295656"/>
                  </a:lnTo>
                  <a:lnTo>
                    <a:pt x="32004" y="292608"/>
                  </a:lnTo>
                  <a:lnTo>
                    <a:pt x="30480" y="289560"/>
                  </a:lnTo>
                  <a:lnTo>
                    <a:pt x="28956" y="288036"/>
                  </a:lnTo>
                  <a:lnTo>
                    <a:pt x="25908" y="281940"/>
                  </a:lnTo>
                  <a:lnTo>
                    <a:pt x="24383" y="280416"/>
                  </a:lnTo>
                  <a:lnTo>
                    <a:pt x="16764" y="265176"/>
                  </a:lnTo>
                  <a:lnTo>
                    <a:pt x="15240" y="260604"/>
                  </a:lnTo>
                  <a:lnTo>
                    <a:pt x="13716" y="257556"/>
                  </a:lnTo>
                  <a:lnTo>
                    <a:pt x="10668" y="248412"/>
                  </a:lnTo>
                  <a:lnTo>
                    <a:pt x="9144" y="245364"/>
                  </a:lnTo>
                  <a:lnTo>
                    <a:pt x="4572" y="227076"/>
                  </a:lnTo>
                  <a:lnTo>
                    <a:pt x="3048" y="217932"/>
                  </a:lnTo>
                  <a:lnTo>
                    <a:pt x="1524" y="207264"/>
                  </a:lnTo>
                  <a:lnTo>
                    <a:pt x="0" y="207264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467254" y="2665094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0" name="object 260"/>
          <p:cNvGrpSpPr/>
          <p:nvPr/>
        </p:nvGrpSpPr>
        <p:grpSpPr>
          <a:xfrm>
            <a:off x="5303520" y="3081527"/>
            <a:ext cx="375285" cy="376555"/>
            <a:chOff x="5303520" y="3081527"/>
            <a:chExt cx="375285" cy="376555"/>
          </a:xfrm>
        </p:grpSpPr>
        <p:sp>
          <p:nvSpPr>
            <p:cNvPr id="261" name="object 261"/>
            <p:cNvSpPr/>
            <p:nvPr/>
          </p:nvSpPr>
          <p:spPr>
            <a:xfrm>
              <a:off x="5303520" y="3081527"/>
              <a:ext cx="375285" cy="376555"/>
            </a:xfrm>
            <a:custGeom>
              <a:avLst/>
              <a:gdLst/>
              <a:ahLst/>
              <a:cxnLst/>
              <a:rect l="l" t="t" r="r" b="b"/>
              <a:pathLst>
                <a:path w="375285" h="376554">
                  <a:moveTo>
                    <a:pt x="0" y="207264"/>
                  </a:moveTo>
                  <a:lnTo>
                    <a:pt x="0" y="204216"/>
                  </a:lnTo>
                  <a:lnTo>
                    <a:pt x="1524" y="167640"/>
                  </a:lnTo>
                  <a:lnTo>
                    <a:pt x="3048" y="156972"/>
                  </a:lnTo>
                  <a:lnTo>
                    <a:pt x="4572" y="147828"/>
                  </a:lnTo>
                  <a:lnTo>
                    <a:pt x="6096" y="141732"/>
                  </a:lnTo>
                  <a:lnTo>
                    <a:pt x="7620" y="137160"/>
                  </a:lnTo>
                  <a:lnTo>
                    <a:pt x="9144" y="131064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40" y="114300"/>
                  </a:lnTo>
                  <a:lnTo>
                    <a:pt x="25908" y="92964"/>
                  </a:lnTo>
                  <a:lnTo>
                    <a:pt x="27432" y="91440"/>
                  </a:lnTo>
                  <a:lnTo>
                    <a:pt x="30480" y="85344"/>
                  </a:lnTo>
                  <a:lnTo>
                    <a:pt x="32004" y="83820"/>
                  </a:lnTo>
                  <a:lnTo>
                    <a:pt x="33528" y="80772"/>
                  </a:lnTo>
                  <a:lnTo>
                    <a:pt x="38100" y="76200"/>
                  </a:lnTo>
                  <a:lnTo>
                    <a:pt x="39624" y="73152"/>
                  </a:lnTo>
                  <a:lnTo>
                    <a:pt x="45720" y="67056"/>
                  </a:lnTo>
                  <a:lnTo>
                    <a:pt x="47244" y="64008"/>
                  </a:lnTo>
                  <a:lnTo>
                    <a:pt x="53340" y="57912"/>
                  </a:lnTo>
                  <a:lnTo>
                    <a:pt x="54864" y="54864"/>
                  </a:lnTo>
                  <a:lnTo>
                    <a:pt x="54864" y="53340"/>
                  </a:lnTo>
                  <a:lnTo>
                    <a:pt x="57912" y="53340"/>
                  </a:lnTo>
                  <a:lnTo>
                    <a:pt x="64008" y="47244"/>
                  </a:lnTo>
                  <a:lnTo>
                    <a:pt x="64008" y="45720"/>
                  </a:lnTo>
                  <a:lnTo>
                    <a:pt x="67056" y="45720"/>
                  </a:lnTo>
                  <a:lnTo>
                    <a:pt x="71628" y="41148"/>
                  </a:lnTo>
                  <a:lnTo>
                    <a:pt x="71628" y="39624"/>
                  </a:lnTo>
                  <a:lnTo>
                    <a:pt x="74676" y="39624"/>
                  </a:lnTo>
                  <a:lnTo>
                    <a:pt x="80772" y="33528"/>
                  </a:lnTo>
                  <a:lnTo>
                    <a:pt x="80772" y="32004"/>
                  </a:lnTo>
                  <a:lnTo>
                    <a:pt x="83820" y="32004"/>
                  </a:lnTo>
                  <a:lnTo>
                    <a:pt x="83820" y="30480"/>
                  </a:lnTo>
                  <a:lnTo>
                    <a:pt x="86868" y="30480"/>
                  </a:lnTo>
                  <a:lnTo>
                    <a:pt x="88391" y="28956"/>
                  </a:lnTo>
                  <a:lnTo>
                    <a:pt x="88391" y="27432"/>
                  </a:lnTo>
                  <a:lnTo>
                    <a:pt x="91440" y="27432"/>
                  </a:lnTo>
                  <a:lnTo>
                    <a:pt x="91440" y="25908"/>
                  </a:lnTo>
                  <a:lnTo>
                    <a:pt x="94488" y="25908"/>
                  </a:lnTo>
                  <a:lnTo>
                    <a:pt x="96012" y="24383"/>
                  </a:lnTo>
                  <a:lnTo>
                    <a:pt x="96012" y="22860"/>
                  </a:lnTo>
                  <a:lnTo>
                    <a:pt x="99060" y="22860"/>
                  </a:lnTo>
                  <a:lnTo>
                    <a:pt x="99060" y="21336"/>
                  </a:lnTo>
                  <a:lnTo>
                    <a:pt x="102108" y="21336"/>
                  </a:lnTo>
                  <a:lnTo>
                    <a:pt x="102108" y="19812"/>
                  </a:lnTo>
                  <a:lnTo>
                    <a:pt x="105156" y="19812"/>
                  </a:lnTo>
                  <a:lnTo>
                    <a:pt x="105156" y="18288"/>
                  </a:lnTo>
                  <a:lnTo>
                    <a:pt x="109728" y="18288"/>
                  </a:lnTo>
                  <a:lnTo>
                    <a:pt x="109728" y="16764"/>
                  </a:lnTo>
                  <a:lnTo>
                    <a:pt x="112776" y="16764"/>
                  </a:lnTo>
                  <a:lnTo>
                    <a:pt x="112776" y="15240"/>
                  </a:lnTo>
                  <a:lnTo>
                    <a:pt x="115824" y="15240"/>
                  </a:lnTo>
                  <a:lnTo>
                    <a:pt x="115824" y="13716"/>
                  </a:lnTo>
                  <a:lnTo>
                    <a:pt x="120396" y="13716"/>
                  </a:lnTo>
                  <a:lnTo>
                    <a:pt x="120396" y="12191"/>
                  </a:lnTo>
                  <a:lnTo>
                    <a:pt x="124968" y="12191"/>
                  </a:lnTo>
                  <a:lnTo>
                    <a:pt x="124968" y="10668"/>
                  </a:lnTo>
                  <a:lnTo>
                    <a:pt x="128016" y="10668"/>
                  </a:lnTo>
                  <a:lnTo>
                    <a:pt x="128016" y="9144"/>
                  </a:lnTo>
                  <a:lnTo>
                    <a:pt x="134112" y="9144"/>
                  </a:lnTo>
                  <a:lnTo>
                    <a:pt x="134112" y="7620"/>
                  </a:lnTo>
                  <a:lnTo>
                    <a:pt x="140208" y="7620"/>
                  </a:lnTo>
                  <a:lnTo>
                    <a:pt x="140208" y="6096"/>
                  </a:lnTo>
                  <a:lnTo>
                    <a:pt x="146304" y="6096"/>
                  </a:lnTo>
                  <a:lnTo>
                    <a:pt x="146304" y="4572"/>
                  </a:lnTo>
                  <a:lnTo>
                    <a:pt x="153924" y="4572"/>
                  </a:lnTo>
                  <a:lnTo>
                    <a:pt x="153924" y="3048"/>
                  </a:lnTo>
                  <a:lnTo>
                    <a:pt x="164591" y="3048"/>
                  </a:lnTo>
                  <a:lnTo>
                    <a:pt x="164591" y="1524"/>
                  </a:lnTo>
                  <a:lnTo>
                    <a:pt x="187452" y="1524"/>
                  </a:lnTo>
                  <a:lnTo>
                    <a:pt x="187452" y="0"/>
                  </a:lnTo>
                  <a:lnTo>
                    <a:pt x="207264" y="0"/>
                  </a:lnTo>
                  <a:lnTo>
                    <a:pt x="217932" y="1524"/>
                  </a:lnTo>
                  <a:lnTo>
                    <a:pt x="227076" y="3048"/>
                  </a:lnTo>
                  <a:lnTo>
                    <a:pt x="233172" y="4572"/>
                  </a:lnTo>
                  <a:lnTo>
                    <a:pt x="237744" y="6096"/>
                  </a:lnTo>
                  <a:lnTo>
                    <a:pt x="243840" y="7620"/>
                  </a:lnTo>
                  <a:lnTo>
                    <a:pt x="252983" y="10668"/>
                  </a:lnTo>
                  <a:lnTo>
                    <a:pt x="256032" y="12191"/>
                  </a:lnTo>
                  <a:lnTo>
                    <a:pt x="260604" y="13716"/>
                  </a:lnTo>
                  <a:lnTo>
                    <a:pt x="281940" y="24383"/>
                  </a:lnTo>
                  <a:lnTo>
                    <a:pt x="283464" y="25908"/>
                  </a:lnTo>
                  <a:lnTo>
                    <a:pt x="289560" y="28956"/>
                  </a:lnTo>
                  <a:lnTo>
                    <a:pt x="291083" y="30480"/>
                  </a:lnTo>
                  <a:lnTo>
                    <a:pt x="294132" y="32004"/>
                  </a:lnTo>
                  <a:lnTo>
                    <a:pt x="300228" y="38100"/>
                  </a:lnTo>
                  <a:lnTo>
                    <a:pt x="303276" y="39624"/>
                  </a:lnTo>
                  <a:lnTo>
                    <a:pt x="309372" y="45720"/>
                  </a:lnTo>
                  <a:lnTo>
                    <a:pt x="312420" y="47244"/>
                  </a:lnTo>
                  <a:lnTo>
                    <a:pt x="327660" y="62483"/>
                  </a:lnTo>
                  <a:lnTo>
                    <a:pt x="329183" y="65532"/>
                  </a:lnTo>
                  <a:lnTo>
                    <a:pt x="333756" y="70104"/>
                  </a:lnTo>
                  <a:lnTo>
                    <a:pt x="335280" y="73152"/>
                  </a:lnTo>
                  <a:lnTo>
                    <a:pt x="341376" y="79248"/>
                  </a:lnTo>
                  <a:lnTo>
                    <a:pt x="342900" y="82296"/>
                  </a:lnTo>
                  <a:lnTo>
                    <a:pt x="344424" y="83820"/>
                  </a:lnTo>
                  <a:lnTo>
                    <a:pt x="345948" y="86868"/>
                  </a:lnTo>
                  <a:lnTo>
                    <a:pt x="347472" y="88391"/>
                  </a:lnTo>
                  <a:lnTo>
                    <a:pt x="350520" y="94488"/>
                  </a:lnTo>
                  <a:lnTo>
                    <a:pt x="352044" y="96012"/>
                  </a:lnTo>
                  <a:lnTo>
                    <a:pt x="356616" y="105156"/>
                  </a:lnTo>
                  <a:lnTo>
                    <a:pt x="358140" y="109728"/>
                  </a:lnTo>
                  <a:lnTo>
                    <a:pt x="361188" y="115824"/>
                  </a:lnTo>
                  <a:lnTo>
                    <a:pt x="362712" y="120396"/>
                  </a:lnTo>
                  <a:lnTo>
                    <a:pt x="373380" y="160020"/>
                  </a:lnTo>
                  <a:lnTo>
                    <a:pt x="374904" y="170688"/>
                  </a:lnTo>
                  <a:lnTo>
                    <a:pt x="374904" y="204216"/>
                  </a:lnTo>
                  <a:lnTo>
                    <a:pt x="367283" y="243840"/>
                  </a:lnTo>
                  <a:lnTo>
                    <a:pt x="364236" y="251460"/>
                  </a:lnTo>
                  <a:lnTo>
                    <a:pt x="361188" y="260604"/>
                  </a:lnTo>
                  <a:lnTo>
                    <a:pt x="350520" y="281940"/>
                  </a:lnTo>
                  <a:lnTo>
                    <a:pt x="348996" y="283464"/>
                  </a:lnTo>
                  <a:lnTo>
                    <a:pt x="345948" y="289560"/>
                  </a:lnTo>
                  <a:lnTo>
                    <a:pt x="344424" y="291083"/>
                  </a:lnTo>
                  <a:lnTo>
                    <a:pt x="342900" y="294132"/>
                  </a:lnTo>
                  <a:lnTo>
                    <a:pt x="336804" y="300228"/>
                  </a:lnTo>
                  <a:lnTo>
                    <a:pt x="335280" y="303275"/>
                  </a:lnTo>
                  <a:lnTo>
                    <a:pt x="330708" y="307848"/>
                  </a:lnTo>
                  <a:lnTo>
                    <a:pt x="329183" y="310896"/>
                  </a:lnTo>
                  <a:lnTo>
                    <a:pt x="323088" y="316991"/>
                  </a:lnTo>
                  <a:lnTo>
                    <a:pt x="321564" y="320040"/>
                  </a:lnTo>
                  <a:lnTo>
                    <a:pt x="320040" y="321564"/>
                  </a:lnTo>
                  <a:lnTo>
                    <a:pt x="316991" y="321564"/>
                  </a:lnTo>
                  <a:lnTo>
                    <a:pt x="316991" y="323088"/>
                  </a:lnTo>
                  <a:lnTo>
                    <a:pt x="310896" y="329183"/>
                  </a:lnTo>
                  <a:lnTo>
                    <a:pt x="307848" y="329183"/>
                  </a:lnTo>
                  <a:lnTo>
                    <a:pt x="307848" y="330708"/>
                  </a:lnTo>
                  <a:lnTo>
                    <a:pt x="301752" y="336804"/>
                  </a:lnTo>
                  <a:lnTo>
                    <a:pt x="298704" y="336804"/>
                  </a:lnTo>
                  <a:lnTo>
                    <a:pt x="298704" y="338328"/>
                  </a:lnTo>
                  <a:lnTo>
                    <a:pt x="292608" y="344424"/>
                  </a:lnTo>
                  <a:lnTo>
                    <a:pt x="289560" y="344424"/>
                  </a:lnTo>
                  <a:lnTo>
                    <a:pt x="289560" y="345948"/>
                  </a:lnTo>
                  <a:lnTo>
                    <a:pt x="286512" y="345948"/>
                  </a:lnTo>
                  <a:lnTo>
                    <a:pt x="286512" y="347472"/>
                  </a:lnTo>
                  <a:lnTo>
                    <a:pt x="284988" y="348996"/>
                  </a:lnTo>
                  <a:lnTo>
                    <a:pt x="281940" y="348996"/>
                  </a:lnTo>
                  <a:lnTo>
                    <a:pt x="281940" y="350520"/>
                  </a:lnTo>
                  <a:lnTo>
                    <a:pt x="278891" y="350520"/>
                  </a:lnTo>
                  <a:lnTo>
                    <a:pt x="278891" y="352044"/>
                  </a:lnTo>
                  <a:lnTo>
                    <a:pt x="277368" y="353568"/>
                  </a:lnTo>
                  <a:lnTo>
                    <a:pt x="274320" y="353568"/>
                  </a:lnTo>
                  <a:lnTo>
                    <a:pt x="274320" y="355092"/>
                  </a:lnTo>
                  <a:lnTo>
                    <a:pt x="271272" y="355092"/>
                  </a:lnTo>
                  <a:lnTo>
                    <a:pt x="271272" y="356616"/>
                  </a:lnTo>
                  <a:lnTo>
                    <a:pt x="268224" y="356616"/>
                  </a:lnTo>
                  <a:lnTo>
                    <a:pt x="268224" y="358140"/>
                  </a:lnTo>
                  <a:lnTo>
                    <a:pt x="265176" y="358140"/>
                  </a:lnTo>
                  <a:lnTo>
                    <a:pt x="265176" y="359664"/>
                  </a:lnTo>
                  <a:lnTo>
                    <a:pt x="262128" y="359664"/>
                  </a:lnTo>
                  <a:lnTo>
                    <a:pt x="262128" y="361188"/>
                  </a:lnTo>
                  <a:lnTo>
                    <a:pt x="257556" y="361188"/>
                  </a:lnTo>
                  <a:lnTo>
                    <a:pt x="257556" y="362712"/>
                  </a:lnTo>
                  <a:lnTo>
                    <a:pt x="254508" y="362712"/>
                  </a:lnTo>
                  <a:lnTo>
                    <a:pt x="254508" y="364236"/>
                  </a:lnTo>
                  <a:lnTo>
                    <a:pt x="249936" y="364236"/>
                  </a:lnTo>
                  <a:lnTo>
                    <a:pt x="249936" y="365760"/>
                  </a:lnTo>
                  <a:lnTo>
                    <a:pt x="245364" y="365760"/>
                  </a:lnTo>
                  <a:lnTo>
                    <a:pt x="245364" y="367283"/>
                  </a:lnTo>
                  <a:lnTo>
                    <a:pt x="240791" y="367283"/>
                  </a:lnTo>
                  <a:lnTo>
                    <a:pt x="240791" y="368808"/>
                  </a:lnTo>
                  <a:lnTo>
                    <a:pt x="236220" y="368808"/>
                  </a:lnTo>
                  <a:lnTo>
                    <a:pt x="236220" y="370332"/>
                  </a:lnTo>
                  <a:lnTo>
                    <a:pt x="230124" y="370332"/>
                  </a:lnTo>
                  <a:lnTo>
                    <a:pt x="230124" y="371856"/>
                  </a:lnTo>
                  <a:lnTo>
                    <a:pt x="224028" y="371856"/>
                  </a:lnTo>
                  <a:lnTo>
                    <a:pt x="224028" y="373380"/>
                  </a:lnTo>
                  <a:lnTo>
                    <a:pt x="214883" y="373380"/>
                  </a:lnTo>
                  <a:lnTo>
                    <a:pt x="214883" y="374904"/>
                  </a:lnTo>
                  <a:lnTo>
                    <a:pt x="204216" y="374904"/>
                  </a:lnTo>
                  <a:lnTo>
                    <a:pt x="204216" y="376428"/>
                  </a:lnTo>
                  <a:lnTo>
                    <a:pt x="187452" y="374904"/>
                  </a:lnTo>
                  <a:lnTo>
                    <a:pt x="167640" y="373380"/>
                  </a:lnTo>
                  <a:lnTo>
                    <a:pt x="156972" y="371856"/>
                  </a:lnTo>
                  <a:lnTo>
                    <a:pt x="147828" y="370332"/>
                  </a:lnTo>
                  <a:lnTo>
                    <a:pt x="143256" y="368808"/>
                  </a:lnTo>
                  <a:lnTo>
                    <a:pt x="131064" y="365760"/>
                  </a:lnTo>
                  <a:lnTo>
                    <a:pt x="121920" y="362712"/>
                  </a:lnTo>
                  <a:lnTo>
                    <a:pt x="118872" y="361188"/>
                  </a:lnTo>
                  <a:lnTo>
                    <a:pt x="114300" y="359664"/>
                  </a:lnTo>
                  <a:lnTo>
                    <a:pt x="92964" y="348996"/>
                  </a:lnTo>
                  <a:lnTo>
                    <a:pt x="91440" y="347472"/>
                  </a:lnTo>
                  <a:lnTo>
                    <a:pt x="85344" y="344424"/>
                  </a:lnTo>
                  <a:lnTo>
                    <a:pt x="83820" y="342900"/>
                  </a:lnTo>
                  <a:lnTo>
                    <a:pt x="80772" y="341375"/>
                  </a:lnTo>
                  <a:lnTo>
                    <a:pt x="76200" y="336804"/>
                  </a:lnTo>
                  <a:lnTo>
                    <a:pt x="73152" y="335280"/>
                  </a:lnTo>
                  <a:lnTo>
                    <a:pt x="67056" y="329183"/>
                  </a:lnTo>
                  <a:lnTo>
                    <a:pt x="64008" y="327660"/>
                  </a:lnTo>
                  <a:lnTo>
                    <a:pt x="57912" y="321564"/>
                  </a:lnTo>
                  <a:lnTo>
                    <a:pt x="54864" y="320040"/>
                  </a:lnTo>
                  <a:lnTo>
                    <a:pt x="53340" y="316991"/>
                  </a:lnTo>
                  <a:lnTo>
                    <a:pt x="47244" y="310896"/>
                  </a:lnTo>
                  <a:lnTo>
                    <a:pt x="45720" y="307848"/>
                  </a:lnTo>
                  <a:lnTo>
                    <a:pt x="39624" y="301752"/>
                  </a:lnTo>
                  <a:lnTo>
                    <a:pt x="38100" y="298704"/>
                  </a:lnTo>
                  <a:lnTo>
                    <a:pt x="33528" y="294132"/>
                  </a:lnTo>
                  <a:lnTo>
                    <a:pt x="32004" y="291083"/>
                  </a:lnTo>
                  <a:lnTo>
                    <a:pt x="30480" y="289560"/>
                  </a:lnTo>
                  <a:lnTo>
                    <a:pt x="27432" y="283464"/>
                  </a:lnTo>
                  <a:lnTo>
                    <a:pt x="25908" y="281940"/>
                  </a:lnTo>
                  <a:lnTo>
                    <a:pt x="15240" y="260604"/>
                  </a:lnTo>
                  <a:lnTo>
                    <a:pt x="13716" y="256032"/>
                  </a:lnTo>
                  <a:lnTo>
                    <a:pt x="12191" y="252983"/>
                  </a:lnTo>
                  <a:lnTo>
                    <a:pt x="9144" y="243840"/>
                  </a:lnTo>
                  <a:lnTo>
                    <a:pt x="6096" y="231648"/>
                  </a:lnTo>
                  <a:lnTo>
                    <a:pt x="4572" y="227075"/>
                  </a:lnTo>
                  <a:lnTo>
                    <a:pt x="3048" y="217932"/>
                  </a:lnTo>
                  <a:lnTo>
                    <a:pt x="1524" y="207264"/>
                  </a:lnTo>
                  <a:lnTo>
                    <a:pt x="0" y="207264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467254" y="3185636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3" name="object 263"/>
          <p:cNvGrpSpPr/>
          <p:nvPr/>
        </p:nvGrpSpPr>
        <p:grpSpPr>
          <a:xfrm>
            <a:off x="5303520" y="3601211"/>
            <a:ext cx="375285" cy="378460"/>
            <a:chOff x="5303520" y="3601211"/>
            <a:chExt cx="375285" cy="378460"/>
          </a:xfrm>
        </p:grpSpPr>
        <p:sp>
          <p:nvSpPr>
            <p:cNvPr id="264" name="object 264"/>
            <p:cNvSpPr/>
            <p:nvPr/>
          </p:nvSpPr>
          <p:spPr>
            <a:xfrm>
              <a:off x="5303520" y="3601211"/>
              <a:ext cx="375285" cy="378460"/>
            </a:xfrm>
            <a:custGeom>
              <a:avLst/>
              <a:gdLst/>
              <a:ahLst/>
              <a:cxnLst/>
              <a:rect l="l" t="t" r="r" b="b"/>
              <a:pathLst>
                <a:path w="375285" h="378460">
                  <a:moveTo>
                    <a:pt x="0" y="208788"/>
                  </a:moveTo>
                  <a:lnTo>
                    <a:pt x="0" y="205740"/>
                  </a:lnTo>
                  <a:lnTo>
                    <a:pt x="1524" y="167640"/>
                  </a:lnTo>
                  <a:lnTo>
                    <a:pt x="4572" y="149352"/>
                  </a:lnTo>
                  <a:lnTo>
                    <a:pt x="9144" y="131064"/>
                  </a:lnTo>
                  <a:lnTo>
                    <a:pt x="10668" y="128016"/>
                  </a:lnTo>
                  <a:lnTo>
                    <a:pt x="13716" y="118872"/>
                  </a:lnTo>
                  <a:lnTo>
                    <a:pt x="15240" y="115824"/>
                  </a:lnTo>
                  <a:lnTo>
                    <a:pt x="16764" y="111252"/>
                  </a:lnTo>
                  <a:lnTo>
                    <a:pt x="24383" y="96012"/>
                  </a:lnTo>
                  <a:lnTo>
                    <a:pt x="25908" y="94488"/>
                  </a:lnTo>
                  <a:lnTo>
                    <a:pt x="27432" y="91440"/>
                  </a:lnTo>
                  <a:lnTo>
                    <a:pt x="28956" y="89916"/>
                  </a:lnTo>
                  <a:lnTo>
                    <a:pt x="32004" y="83820"/>
                  </a:lnTo>
                  <a:lnTo>
                    <a:pt x="35052" y="80772"/>
                  </a:lnTo>
                  <a:lnTo>
                    <a:pt x="36576" y="77724"/>
                  </a:lnTo>
                  <a:lnTo>
                    <a:pt x="42672" y="71628"/>
                  </a:lnTo>
                  <a:lnTo>
                    <a:pt x="44196" y="68580"/>
                  </a:lnTo>
                  <a:lnTo>
                    <a:pt x="50291" y="62484"/>
                  </a:lnTo>
                  <a:lnTo>
                    <a:pt x="51816" y="59436"/>
                  </a:lnTo>
                  <a:lnTo>
                    <a:pt x="57912" y="53340"/>
                  </a:lnTo>
                  <a:lnTo>
                    <a:pt x="57912" y="51816"/>
                  </a:lnTo>
                  <a:lnTo>
                    <a:pt x="60960" y="51816"/>
                  </a:lnTo>
                  <a:lnTo>
                    <a:pt x="67056" y="45720"/>
                  </a:lnTo>
                  <a:lnTo>
                    <a:pt x="67056" y="44196"/>
                  </a:lnTo>
                  <a:lnTo>
                    <a:pt x="70104" y="44196"/>
                  </a:lnTo>
                  <a:lnTo>
                    <a:pt x="76200" y="38100"/>
                  </a:lnTo>
                  <a:lnTo>
                    <a:pt x="76200" y="36576"/>
                  </a:lnTo>
                  <a:lnTo>
                    <a:pt x="79248" y="36576"/>
                  </a:lnTo>
                  <a:lnTo>
                    <a:pt x="82296" y="33528"/>
                  </a:lnTo>
                  <a:lnTo>
                    <a:pt x="82296" y="32004"/>
                  </a:lnTo>
                  <a:lnTo>
                    <a:pt x="85344" y="32004"/>
                  </a:lnTo>
                  <a:lnTo>
                    <a:pt x="85344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4" y="27432"/>
                  </a:lnTo>
                  <a:lnTo>
                    <a:pt x="92964" y="25908"/>
                  </a:lnTo>
                  <a:lnTo>
                    <a:pt x="96012" y="25908"/>
                  </a:lnTo>
                  <a:lnTo>
                    <a:pt x="97536" y="24384"/>
                  </a:lnTo>
                  <a:lnTo>
                    <a:pt x="97536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3632" y="21336"/>
                  </a:lnTo>
                  <a:lnTo>
                    <a:pt x="103632" y="19812"/>
                  </a:lnTo>
                  <a:lnTo>
                    <a:pt x="108204" y="19812"/>
                  </a:lnTo>
                  <a:lnTo>
                    <a:pt x="108204" y="18288"/>
                  </a:lnTo>
                  <a:lnTo>
                    <a:pt x="111252" y="18288"/>
                  </a:lnTo>
                  <a:lnTo>
                    <a:pt x="111252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2" y="15240"/>
                  </a:lnTo>
                  <a:lnTo>
                    <a:pt x="118872" y="13716"/>
                  </a:lnTo>
                  <a:lnTo>
                    <a:pt x="121920" y="13716"/>
                  </a:lnTo>
                  <a:lnTo>
                    <a:pt x="121920" y="12191"/>
                  </a:lnTo>
                  <a:lnTo>
                    <a:pt x="126491" y="12191"/>
                  </a:lnTo>
                  <a:lnTo>
                    <a:pt x="126491" y="10668"/>
                  </a:lnTo>
                  <a:lnTo>
                    <a:pt x="131064" y="10668"/>
                  </a:lnTo>
                  <a:lnTo>
                    <a:pt x="131064" y="9144"/>
                  </a:lnTo>
                  <a:lnTo>
                    <a:pt x="137160" y="9144"/>
                  </a:lnTo>
                  <a:lnTo>
                    <a:pt x="137160" y="7620"/>
                  </a:lnTo>
                  <a:lnTo>
                    <a:pt x="143256" y="7620"/>
                  </a:lnTo>
                  <a:lnTo>
                    <a:pt x="143256" y="6096"/>
                  </a:lnTo>
                  <a:lnTo>
                    <a:pt x="149352" y="6096"/>
                  </a:lnTo>
                  <a:lnTo>
                    <a:pt x="149352" y="4572"/>
                  </a:lnTo>
                  <a:lnTo>
                    <a:pt x="160020" y="4572"/>
                  </a:lnTo>
                  <a:lnTo>
                    <a:pt x="160020" y="3048"/>
                  </a:lnTo>
                  <a:lnTo>
                    <a:pt x="179832" y="3048"/>
                  </a:lnTo>
                  <a:lnTo>
                    <a:pt x="179832" y="1524"/>
                  </a:lnTo>
                  <a:lnTo>
                    <a:pt x="187452" y="1524"/>
                  </a:lnTo>
                  <a:lnTo>
                    <a:pt x="187452" y="0"/>
                  </a:lnTo>
                  <a:lnTo>
                    <a:pt x="193548" y="0"/>
                  </a:lnTo>
                  <a:lnTo>
                    <a:pt x="240791" y="7620"/>
                  </a:lnTo>
                  <a:lnTo>
                    <a:pt x="280416" y="24384"/>
                  </a:lnTo>
                  <a:lnTo>
                    <a:pt x="281940" y="25908"/>
                  </a:lnTo>
                  <a:lnTo>
                    <a:pt x="288036" y="28956"/>
                  </a:lnTo>
                  <a:lnTo>
                    <a:pt x="289560" y="30480"/>
                  </a:lnTo>
                  <a:lnTo>
                    <a:pt x="292608" y="32004"/>
                  </a:lnTo>
                  <a:lnTo>
                    <a:pt x="295656" y="35052"/>
                  </a:lnTo>
                  <a:lnTo>
                    <a:pt x="298704" y="36576"/>
                  </a:lnTo>
                  <a:lnTo>
                    <a:pt x="304800" y="42672"/>
                  </a:lnTo>
                  <a:lnTo>
                    <a:pt x="307848" y="44196"/>
                  </a:lnTo>
                  <a:lnTo>
                    <a:pt x="313944" y="50291"/>
                  </a:lnTo>
                  <a:lnTo>
                    <a:pt x="316991" y="51816"/>
                  </a:lnTo>
                  <a:lnTo>
                    <a:pt x="323088" y="57912"/>
                  </a:lnTo>
                  <a:lnTo>
                    <a:pt x="324612" y="60960"/>
                  </a:lnTo>
                  <a:lnTo>
                    <a:pt x="330708" y="67056"/>
                  </a:lnTo>
                  <a:lnTo>
                    <a:pt x="332232" y="70104"/>
                  </a:lnTo>
                  <a:lnTo>
                    <a:pt x="336804" y="74676"/>
                  </a:lnTo>
                  <a:lnTo>
                    <a:pt x="338328" y="77724"/>
                  </a:lnTo>
                  <a:lnTo>
                    <a:pt x="342900" y="82296"/>
                  </a:lnTo>
                  <a:lnTo>
                    <a:pt x="344424" y="85344"/>
                  </a:lnTo>
                  <a:lnTo>
                    <a:pt x="345948" y="86868"/>
                  </a:lnTo>
                  <a:lnTo>
                    <a:pt x="348996" y="92964"/>
                  </a:lnTo>
                  <a:lnTo>
                    <a:pt x="350520" y="94488"/>
                  </a:lnTo>
                  <a:lnTo>
                    <a:pt x="361188" y="115824"/>
                  </a:lnTo>
                  <a:lnTo>
                    <a:pt x="364236" y="124968"/>
                  </a:lnTo>
                  <a:lnTo>
                    <a:pt x="365760" y="128016"/>
                  </a:lnTo>
                  <a:lnTo>
                    <a:pt x="367283" y="132588"/>
                  </a:lnTo>
                  <a:lnTo>
                    <a:pt x="371856" y="150876"/>
                  </a:lnTo>
                  <a:lnTo>
                    <a:pt x="374904" y="172212"/>
                  </a:lnTo>
                  <a:lnTo>
                    <a:pt x="374904" y="205740"/>
                  </a:lnTo>
                  <a:lnTo>
                    <a:pt x="371856" y="227076"/>
                  </a:lnTo>
                  <a:lnTo>
                    <a:pt x="370332" y="233172"/>
                  </a:lnTo>
                  <a:lnTo>
                    <a:pt x="368808" y="237744"/>
                  </a:lnTo>
                  <a:lnTo>
                    <a:pt x="367283" y="243840"/>
                  </a:lnTo>
                  <a:lnTo>
                    <a:pt x="364236" y="252984"/>
                  </a:lnTo>
                  <a:lnTo>
                    <a:pt x="362712" y="256032"/>
                  </a:lnTo>
                  <a:lnTo>
                    <a:pt x="361188" y="260604"/>
                  </a:lnTo>
                  <a:lnTo>
                    <a:pt x="356616" y="269748"/>
                  </a:lnTo>
                  <a:lnTo>
                    <a:pt x="355092" y="274320"/>
                  </a:lnTo>
                  <a:lnTo>
                    <a:pt x="353568" y="277368"/>
                  </a:lnTo>
                  <a:lnTo>
                    <a:pt x="352044" y="278891"/>
                  </a:lnTo>
                  <a:lnTo>
                    <a:pt x="348996" y="284988"/>
                  </a:lnTo>
                  <a:lnTo>
                    <a:pt x="347472" y="286512"/>
                  </a:lnTo>
                  <a:lnTo>
                    <a:pt x="344424" y="292608"/>
                  </a:lnTo>
                  <a:lnTo>
                    <a:pt x="341376" y="295656"/>
                  </a:lnTo>
                  <a:lnTo>
                    <a:pt x="339852" y="298704"/>
                  </a:lnTo>
                  <a:lnTo>
                    <a:pt x="333756" y="304800"/>
                  </a:lnTo>
                  <a:lnTo>
                    <a:pt x="332232" y="307848"/>
                  </a:lnTo>
                  <a:lnTo>
                    <a:pt x="327660" y="312420"/>
                  </a:lnTo>
                  <a:lnTo>
                    <a:pt x="326136" y="315468"/>
                  </a:lnTo>
                  <a:lnTo>
                    <a:pt x="313944" y="327660"/>
                  </a:lnTo>
                  <a:lnTo>
                    <a:pt x="310896" y="327660"/>
                  </a:lnTo>
                  <a:lnTo>
                    <a:pt x="310896" y="329184"/>
                  </a:lnTo>
                  <a:lnTo>
                    <a:pt x="304800" y="335280"/>
                  </a:lnTo>
                  <a:lnTo>
                    <a:pt x="301752" y="335280"/>
                  </a:lnTo>
                  <a:lnTo>
                    <a:pt x="301752" y="336804"/>
                  </a:lnTo>
                  <a:lnTo>
                    <a:pt x="295656" y="342900"/>
                  </a:lnTo>
                  <a:lnTo>
                    <a:pt x="292608" y="342900"/>
                  </a:lnTo>
                  <a:lnTo>
                    <a:pt x="292608" y="344424"/>
                  </a:lnTo>
                  <a:lnTo>
                    <a:pt x="291083" y="345948"/>
                  </a:lnTo>
                  <a:lnTo>
                    <a:pt x="288036" y="345948"/>
                  </a:lnTo>
                  <a:lnTo>
                    <a:pt x="288036" y="347472"/>
                  </a:lnTo>
                  <a:lnTo>
                    <a:pt x="286512" y="348996"/>
                  </a:lnTo>
                  <a:lnTo>
                    <a:pt x="283464" y="348996"/>
                  </a:lnTo>
                  <a:lnTo>
                    <a:pt x="283464" y="350520"/>
                  </a:lnTo>
                  <a:lnTo>
                    <a:pt x="280416" y="350520"/>
                  </a:lnTo>
                  <a:lnTo>
                    <a:pt x="280416" y="352044"/>
                  </a:lnTo>
                  <a:lnTo>
                    <a:pt x="278891" y="353568"/>
                  </a:lnTo>
                  <a:lnTo>
                    <a:pt x="275844" y="353568"/>
                  </a:lnTo>
                  <a:lnTo>
                    <a:pt x="275844" y="355091"/>
                  </a:lnTo>
                  <a:lnTo>
                    <a:pt x="272796" y="355091"/>
                  </a:lnTo>
                  <a:lnTo>
                    <a:pt x="272796" y="356616"/>
                  </a:lnTo>
                  <a:lnTo>
                    <a:pt x="269748" y="356616"/>
                  </a:lnTo>
                  <a:lnTo>
                    <a:pt x="269748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2" y="359664"/>
                  </a:lnTo>
                  <a:lnTo>
                    <a:pt x="263652" y="361188"/>
                  </a:lnTo>
                  <a:lnTo>
                    <a:pt x="260604" y="361188"/>
                  </a:lnTo>
                  <a:lnTo>
                    <a:pt x="260604" y="362712"/>
                  </a:lnTo>
                  <a:lnTo>
                    <a:pt x="256032" y="362712"/>
                  </a:lnTo>
                  <a:lnTo>
                    <a:pt x="256032" y="364236"/>
                  </a:lnTo>
                  <a:lnTo>
                    <a:pt x="252983" y="364236"/>
                  </a:lnTo>
                  <a:lnTo>
                    <a:pt x="252983" y="365760"/>
                  </a:lnTo>
                  <a:lnTo>
                    <a:pt x="248412" y="365760"/>
                  </a:lnTo>
                  <a:lnTo>
                    <a:pt x="248412" y="367284"/>
                  </a:lnTo>
                  <a:lnTo>
                    <a:pt x="243840" y="367284"/>
                  </a:lnTo>
                  <a:lnTo>
                    <a:pt x="243840" y="368808"/>
                  </a:lnTo>
                  <a:lnTo>
                    <a:pt x="239268" y="368808"/>
                  </a:lnTo>
                  <a:lnTo>
                    <a:pt x="239268" y="370332"/>
                  </a:lnTo>
                  <a:lnTo>
                    <a:pt x="233172" y="370332"/>
                  </a:lnTo>
                  <a:lnTo>
                    <a:pt x="233172" y="371856"/>
                  </a:lnTo>
                  <a:lnTo>
                    <a:pt x="227076" y="371856"/>
                  </a:lnTo>
                  <a:lnTo>
                    <a:pt x="227076" y="373380"/>
                  </a:lnTo>
                  <a:lnTo>
                    <a:pt x="219456" y="373380"/>
                  </a:lnTo>
                  <a:lnTo>
                    <a:pt x="219456" y="374904"/>
                  </a:lnTo>
                  <a:lnTo>
                    <a:pt x="210312" y="374904"/>
                  </a:lnTo>
                  <a:lnTo>
                    <a:pt x="210312" y="376428"/>
                  </a:lnTo>
                  <a:lnTo>
                    <a:pt x="193548" y="376428"/>
                  </a:lnTo>
                  <a:lnTo>
                    <a:pt x="193548" y="377952"/>
                  </a:lnTo>
                  <a:lnTo>
                    <a:pt x="187452" y="376428"/>
                  </a:lnTo>
                  <a:lnTo>
                    <a:pt x="179832" y="374904"/>
                  </a:lnTo>
                  <a:lnTo>
                    <a:pt x="161544" y="373380"/>
                  </a:lnTo>
                  <a:lnTo>
                    <a:pt x="152400" y="371856"/>
                  </a:lnTo>
                  <a:lnTo>
                    <a:pt x="144780" y="370332"/>
                  </a:lnTo>
                  <a:lnTo>
                    <a:pt x="138683" y="368808"/>
                  </a:lnTo>
                  <a:lnTo>
                    <a:pt x="134112" y="367284"/>
                  </a:lnTo>
                  <a:lnTo>
                    <a:pt x="128016" y="365760"/>
                  </a:lnTo>
                  <a:lnTo>
                    <a:pt x="124968" y="364236"/>
                  </a:lnTo>
                  <a:lnTo>
                    <a:pt x="115824" y="361188"/>
                  </a:lnTo>
                  <a:lnTo>
                    <a:pt x="91440" y="348996"/>
                  </a:lnTo>
                  <a:lnTo>
                    <a:pt x="89916" y="347472"/>
                  </a:lnTo>
                  <a:lnTo>
                    <a:pt x="83820" y="344424"/>
                  </a:lnTo>
                  <a:lnTo>
                    <a:pt x="80772" y="341376"/>
                  </a:lnTo>
                  <a:lnTo>
                    <a:pt x="77724" y="339852"/>
                  </a:lnTo>
                  <a:lnTo>
                    <a:pt x="71628" y="333756"/>
                  </a:lnTo>
                  <a:lnTo>
                    <a:pt x="68580" y="332232"/>
                  </a:lnTo>
                  <a:lnTo>
                    <a:pt x="64008" y="327660"/>
                  </a:lnTo>
                  <a:lnTo>
                    <a:pt x="60960" y="326136"/>
                  </a:lnTo>
                  <a:lnTo>
                    <a:pt x="50291" y="315468"/>
                  </a:lnTo>
                  <a:lnTo>
                    <a:pt x="48768" y="312420"/>
                  </a:lnTo>
                  <a:lnTo>
                    <a:pt x="42672" y="306324"/>
                  </a:lnTo>
                  <a:lnTo>
                    <a:pt x="41148" y="303276"/>
                  </a:lnTo>
                  <a:lnTo>
                    <a:pt x="36576" y="298704"/>
                  </a:lnTo>
                  <a:lnTo>
                    <a:pt x="35052" y="295656"/>
                  </a:lnTo>
                  <a:lnTo>
                    <a:pt x="32004" y="292608"/>
                  </a:lnTo>
                  <a:lnTo>
                    <a:pt x="30480" y="289560"/>
                  </a:lnTo>
                  <a:lnTo>
                    <a:pt x="28956" y="288036"/>
                  </a:lnTo>
                  <a:lnTo>
                    <a:pt x="25908" y="281940"/>
                  </a:lnTo>
                  <a:lnTo>
                    <a:pt x="24383" y="280416"/>
                  </a:lnTo>
                  <a:lnTo>
                    <a:pt x="16764" y="265176"/>
                  </a:lnTo>
                  <a:lnTo>
                    <a:pt x="15240" y="260604"/>
                  </a:lnTo>
                  <a:lnTo>
                    <a:pt x="13716" y="257556"/>
                  </a:lnTo>
                  <a:lnTo>
                    <a:pt x="10668" y="248412"/>
                  </a:lnTo>
                  <a:lnTo>
                    <a:pt x="9144" y="245364"/>
                  </a:lnTo>
                  <a:lnTo>
                    <a:pt x="4572" y="227076"/>
                  </a:lnTo>
                  <a:lnTo>
                    <a:pt x="1524" y="208788"/>
                  </a:lnTo>
                  <a:lnTo>
                    <a:pt x="0" y="208788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467254" y="3706177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6" name="object 266"/>
          <p:cNvGrpSpPr/>
          <p:nvPr/>
        </p:nvGrpSpPr>
        <p:grpSpPr>
          <a:xfrm>
            <a:off x="5303520" y="4122419"/>
            <a:ext cx="375285" cy="376555"/>
            <a:chOff x="5303520" y="4122419"/>
            <a:chExt cx="375285" cy="376555"/>
          </a:xfrm>
        </p:grpSpPr>
        <p:sp>
          <p:nvSpPr>
            <p:cNvPr id="267" name="object 267"/>
            <p:cNvSpPr/>
            <p:nvPr/>
          </p:nvSpPr>
          <p:spPr>
            <a:xfrm>
              <a:off x="5303520" y="4122419"/>
              <a:ext cx="375285" cy="376555"/>
            </a:xfrm>
            <a:custGeom>
              <a:avLst/>
              <a:gdLst/>
              <a:ahLst/>
              <a:cxnLst/>
              <a:rect l="l" t="t" r="r" b="b"/>
              <a:pathLst>
                <a:path w="375285" h="376554">
                  <a:moveTo>
                    <a:pt x="0" y="207264"/>
                  </a:moveTo>
                  <a:lnTo>
                    <a:pt x="0" y="204216"/>
                  </a:lnTo>
                  <a:lnTo>
                    <a:pt x="1524" y="167640"/>
                  </a:lnTo>
                  <a:lnTo>
                    <a:pt x="4572" y="149352"/>
                  </a:lnTo>
                  <a:lnTo>
                    <a:pt x="9144" y="131064"/>
                  </a:lnTo>
                  <a:lnTo>
                    <a:pt x="10668" y="126491"/>
                  </a:lnTo>
                  <a:lnTo>
                    <a:pt x="12191" y="123444"/>
                  </a:lnTo>
                  <a:lnTo>
                    <a:pt x="15240" y="114300"/>
                  </a:lnTo>
                  <a:lnTo>
                    <a:pt x="25908" y="92964"/>
                  </a:lnTo>
                  <a:lnTo>
                    <a:pt x="27432" y="91440"/>
                  </a:lnTo>
                  <a:lnTo>
                    <a:pt x="30480" y="85344"/>
                  </a:lnTo>
                  <a:lnTo>
                    <a:pt x="32004" y="83820"/>
                  </a:lnTo>
                  <a:lnTo>
                    <a:pt x="33528" y="80772"/>
                  </a:lnTo>
                  <a:lnTo>
                    <a:pt x="39624" y="74676"/>
                  </a:lnTo>
                  <a:lnTo>
                    <a:pt x="41148" y="71628"/>
                  </a:lnTo>
                  <a:lnTo>
                    <a:pt x="47244" y="65532"/>
                  </a:lnTo>
                  <a:lnTo>
                    <a:pt x="48768" y="62483"/>
                  </a:lnTo>
                  <a:lnTo>
                    <a:pt x="62483" y="48768"/>
                  </a:lnTo>
                  <a:lnTo>
                    <a:pt x="62483" y="47244"/>
                  </a:lnTo>
                  <a:lnTo>
                    <a:pt x="65532" y="47244"/>
                  </a:lnTo>
                  <a:lnTo>
                    <a:pt x="70104" y="42672"/>
                  </a:lnTo>
                  <a:lnTo>
                    <a:pt x="70104" y="41148"/>
                  </a:lnTo>
                  <a:lnTo>
                    <a:pt x="73152" y="41148"/>
                  </a:lnTo>
                  <a:lnTo>
                    <a:pt x="79248" y="35052"/>
                  </a:lnTo>
                  <a:lnTo>
                    <a:pt x="79248" y="33528"/>
                  </a:lnTo>
                  <a:lnTo>
                    <a:pt x="82296" y="33528"/>
                  </a:lnTo>
                  <a:lnTo>
                    <a:pt x="83820" y="32004"/>
                  </a:lnTo>
                  <a:lnTo>
                    <a:pt x="83820" y="30480"/>
                  </a:lnTo>
                  <a:lnTo>
                    <a:pt x="86868" y="30480"/>
                  </a:lnTo>
                  <a:lnTo>
                    <a:pt x="88391" y="28956"/>
                  </a:lnTo>
                  <a:lnTo>
                    <a:pt x="88391" y="27432"/>
                  </a:lnTo>
                  <a:lnTo>
                    <a:pt x="91440" y="27432"/>
                  </a:lnTo>
                  <a:lnTo>
                    <a:pt x="91440" y="25908"/>
                  </a:lnTo>
                  <a:lnTo>
                    <a:pt x="94488" y="25908"/>
                  </a:lnTo>
                  <a:lnTo>
                    <a:pt x="94488" y="24383"/>
                  </a:lnTo>
                  <a:lnTo>
                    <a:pt x="97536" y="24383"/>
                  </a:lnTo>
                  <a:lnTo>
                    <a:pt x="99060" y="22860"/>
                  </a:lnTo>
                  <a:lnTo>
                    <a:pt x="99060" y="21336"/>
                  </a:lnTo>
                  <a:lnTo>
                    <a:pt x="103632" y="21336"/>
                  </a:lnTo>
                  <a:lnTo>
                    <a:pt x="103632" y="19812"/>
                  </a:lnTo>
                  <a:lnTo>
                    <a:pt x="106680" y="19812"/>
                  </a:lnTo>
                  <a:lnTo>
                    <a:pt x="106680" y="18288"/>
                  </a:lnTo>
                  <a:lnTo>
                    <a:pt x="109728" y="18288"/>
                  </a:lnTo>
                  <a:lnTo>
                    <a:pt x="109728" y="16764"/>
                  </a:lnTo>
                  <a:lnTo>
                    <a:pt x="112776" y="16764"/>
                  </a:lnTo>
                  <a:lnTo>
                    <a:pt x="112776" y="15240"/>
                  </a:lnTo>
                  <a:lnTo>
                    <a:pt x="115824" y="15240"/>
                  </a:lnTo>
                  <a:lnTo>
                    <a:pt x="115824" y="13716"/>
                  </a:lnTo>
                  <a:lnTo>
                    <a:pt x="120396" y="13716"/>
                  </a:lnTo>
                  <a:lnTo>
                    <a:pt x="120396" y="12191"/>
                  </a:lnTo>
                  <a:lnTo>
                    <a:pt x="124968" y="12191"/>
                  </a:lnTo>
                  <a:lnTo>
                    <a:pt x="124968" y="10668"/>
                  </a:lnTo>
                  <a:lnTo>
                    <a:pt x="129540" y="10668"/>
                  </a:lnTo>
                  <a:lnTo>
                    <a:pt x="129540" y="9144"/>
                  </a:lnTo>
                  <a:lnTo>
                    <a:pt x="134112" y="9144"/>
                  </a:lnTo>
                  <a:lnTo>
                    <a:pt x="134112" y="7620"/>
                  </a:lnTo>
                  <a:lnTo>
                    <a:pt x="140208" y="7620"/>
                  </a:lnTo>
                  <a:lnTo>
                    <a:pt x="140208" y="6096"/>
                  </a:lnTo>
                  <a:lnTo>
                    <a:pt x="146304" y="6096"/>
                  </a:lnTo>
                  <a:lnTo>
                    <a:pt x="146304" y="4572"/>
                  </a:lnTo>
                  <a:lnTo>
                    <a:pt x="155448" y="4572"/>
                  </a:lnTo>
                  <a:lnTo>
                    <a:pt x="155448" y="3048"/>
                  </a:lnTo>
                  <a:lnTo>
                    <a:pt x="166116" y="3048"/>
                  </a:lnTo>
                  <a:lnTo>
                    <a:pt x="166116" y="1524"/>
                  </a:lnTo>
                  <a:lnTo>
                    <a:pt x="187452" y="1524"/>
                  </a:lnTo>
                  <a:lnTo>
                    <a:pt x="187452" y="0"/>
                  </a:lnTo>
                  <a:lnTo>
                    <a:pt x="207264" y="0"/>
                  </a:lnTo>
                  <a:lnTo>
                    <a:pt x="225552" y="3048"/>
                  </a:lnTo>
                  <a:lnTo>
                    <a:pt x="243840" y="7620"/>
                  </a:lnTo>
                  <a:lnTo>
                    <a:pt x="246888" y="9144"/>
                  </a:lnTo>
                  <a:lnTo>
                    <a:pt x="260604" y="13716"/>
                  </a:lnTo>
                  <a:lnTo>
                    <a:pt x="281940" y="24383"/>
                  </a:lnTo>
                  <a:lnTo>
                    <a:pt x="283464" y="25908"/>
                  </a:lnTo>
                  <a:lnTo>
                    <a:pt x="286512" y="27432"/>
                  </a:lnTo>
                  <a:lnTo>
                    <a:pt x="288036" y="28956"/>
                  </a:lnTo>
                  <a:lnTo>
                    <a:pt x="291083" y="30480"/>
                  </a:lnTo>
                  <a:lnTo>
                    <a:pt x="292608" y="32004"/>
                  </a:lnTo>
                  <a:lnTo>
                    <a:pt x="295656" y="33528"/>
                  </a:lnTo>
                  <a:lnTo>
                    <a:pt x="300228" y="38100"/>
                  </a:lnTo>
                  <a:lnTo>
                    <a:pt x="303276" y="39624"/>
                  </a:lnTo>
                  <a:lnTo>
                    <a:pt x="309372" y="45720"/>
                  </a:lnTo>
                  <a:lnTo>
                    <a:pt x="312420" y="47244"/>
                  </a:lnTo>
                  <a:lnTo>
                    <a:pt x="326136" y="60960"/>
                  </a:lnTo>
                  <a:lnTo>
                    <a:pt x="327660" y="64008"/>
                  </a:lnTo>
                  <a:lnTo>
                    <a:pt x="333756" y="70104"/>
                  </a:lnTo>
                  <a:lnTo>
                    <a:pt x="335280" y="73152"/>
                  </a:lnTo>
                  <a:lnTo>
                    <a:pt x="339852" y="77724"/>
                  </a:lnTo>
                  <a:lnTo>
                    <a:pt x="341376" y="80772"/>
                  </a:lnTo>
                  <a:lnTo>
                    <a:pt x="344424" y="83820"/>
                  </a:lnTo>
                  <a:lnTo>
                    <a:pt x="347472" y="89916"/>
                  </a:lnTo>
                  <a:lnTo>
                    <a:pt x="348996" y="91440"/>
                  </a:lnTo>
                  <a:lnTo>
                    <a:pt x="352044" y="97536"/>
                  </a:lnTo>
                  <a:lnTo>
                    <a:pt x="353568" y="99060"/>
                  </a:lnTo>
                  <a:lnTo>
                    <a:pt x="355092" y="102108"/>
                  </a:lnTo>
                  <a:lnTo>
                    <a:pt x="356616" y="106680"/>
                  </a:lnTo>
                  <a:lnTo>
                    <a:pt x="361188" y="115824"/>
                  </a:lnTo>
                  <a:lnTo>
                    <a:pt x="362712" y="120396"/>
                  </a:lnTo>
                  <a:lnTo>
                    <a:pt x="364236" y="123444"/>
                  </a:lnTo>
                  <a:lnTo>
                    <a:pt x="367283" y="132588"/>
                  </a:lnTo>
                  <a:lnTo>
                    <a:pt x="371856" y="150876"/>
                  </a:lnTo>
                  <a:lnTo>
                    <a:pt x="373380" y="160020"/>
                  </a:lnTo>
                  <a:lnTo>
                    <a:pt x="374904" y="172212"/>
                  </a:lnTo>
                  <a:lnTo>
                    <a:pt x="374904" y="204216"/>
                  </a:lnTo>
                  <a:lnTo>
                    <a:pt x="367283" y="243840"/>
                  </a:lnTo>
                  <a:lnTo>
                    <a:pt x="364236" y="251460"/>
                  </a:lnTo>
                  <a:lnTo>
                    <a:pt x="361188" y="260604"/>
                  </a:lnTo>
                  <a:lnTo>
                    <a:pt x="350520" y="281940"/>
                  </a:lnTo>
                  <a:lnTo>
                    <a:pt x="348996" y="283464"/>
                  </a:lnTo>
                  <a:lnTo>
                    <a:pt x="345948" y="289560"/>
                  </a:lnTo>
                  <a:lnTo>
                    <a:pt x="344424" y="291083"/>
                  </a:lnTo>
                  <a:lnTo>
                    <a:pt x="342900" y="294132"/>
                  </a:lnTo>
                  <a:lnTo>
                    <a:pt x="338328" y="298704"/>
                  </a:lnTo>
                  <a:lnTo>
                    <a:pt x="336804" y="301752"/>
                  </a:lnTo>
                  <a:lnTo>
                    <a:pt x="330708" y="307848"/>
                  </a:lnTo>
                  <a:lnTo>
                    <a:pt x="329183" y="310896"/>
                  </a:lnTo>
                  <a:lnTo>
                    <a:pt x="323088" y="316991"/>
                  </a:lnTo>
                  <a:lnTo>
                    <a:pt x="321564" y="320040"/>
                  </a:lnTo>
                  <a:lnTo>
                    <a:pt x="318516" y="323088"/>
                  </a:lnTo>
                  <a:lnTo>
                    <a:pt x="315468" y="323088"/>
                  </a:lnTo>
                  <a:lnTo>
                    <a:pt x="315468" y="324612"/>
                  </a:lnTo>
                  <a:lnTo>
                    <a:pt x="309372" y="330708"/>
                  </a:lnTo>
                  <a:lnTo>
                    <a:pt x="306324" y="330708"/>
                  </a:lnTo>
                  <a:lnTo>
                    <a:pt x="306324" y="332232"/>
                  </a:lnTo>
                  <a:lnTo>
                    <a:pt x="300228" y="338328"/>
                  </a:lnTo>
                  <a:lnTo>
                    <a:pt x="297180" y="338328"/>
                  </a:lnTo>
                  <a:lnTo>
                    <a:pt x="297180" y="339852"/>
                  </a:lnTo>
                  <a:lnTo>
                    <a:pt x="292608" y="344424"/>
                  </a:lnTo>
                  <a:lnTo>
                    <a:pt x="289560" y="344424"/>
                  </a:lnTo>
                  <a:lnTo>
                    <a:pt x="289560" y="345948"/>
                  </a:lnTo>
                  <a:lnTo>
                    <a:pt x="288036" y="347472"/>
                  </a:lnTo>
                  <a:lnTo>
                    <a:pt x="284988" y="347472"/>
                  </a:lnTo>
                  <a:lnTo>
                    <a:pt x="284988" y="348996"/>
                  </a:lnTo>
                  <a:lnTo>
                    <a:pt x="281940" y="348996"/>
                  </a:lnTo>
                  <a:lnTo>
                    <a:pt x="281940" y="350520"/>
                  </a:lnTo>
                  <a:lnTo>
                    <a:pt x="280416" y="352044"/>
                  </a:lnTo>
                  <a:lnTo>
                    <a:pt x="277368" y="352044"/>
                  </a:lnTo>
                  <a:lnTo>
                    <a:pt x="277368" y="353568"/>
                  </a:lnTo>
                  <a:lnTo>
                    <a:pt x="274320" y="353568"/>
                  </a:lnTo>
                  <a:lnTo>
                    <a:pt x="274320" y="355092"/>
                  </a:lnTo>
                  <a:lnTo>
                    <a:pt x="271272" y="355092"/>
                  </a:lnTo>
                  <a:lnTo>
                    <a:pt x="271272" y="356616"/>
                  </a:lnTo>
                  <a:lnTo>
                    <a:pt x="268224" y="356616"/>
                  </a:lnTo>
                  <a:lnTo>
                    <a:pt x="268224" y="358140"/>
                  </a:lnTo>
                  <a:lnTo>
                    <a:pt x="265176" y="358140"/>
                  </a:lnTo>
                  <a:lnTo>
                    <a:pt x="265176" y="359664"/>
                  </a:lnTo>
                  <a:lnTo>
                    <a:pt x="262128" y="359664"/>
                  </a:lnTo>
                  <a:lnTo>
                    <a:pt x="262128" y="361188"/>
                  </a:lnTo>
                  <a:lnTo>
                    <a:pt x="259080" y="361188"/>
                  </a:lnTo>
                  <a:lnTo>
                    <a:pt x="259080" y="362712"/>
                  </a:lnTo>
                  <a:lnTo>
                    <a:pt x="254508" y="362712"/>
                  </a:lnTo>
                  <a:lnTo>
                    <a:pt x="254508" y="364236"/>
                  </a:lnTo>
                  <a:lnTo>
                    <a:pt x="249936" y="364236"/>
                  </a:lnTo>
                  <a:lnTo>
                    <a:pt x="249936" y="365760"/>
                  </a:lnTo>
                  <a:lnTo>
                    <a:pt x="246888" y="365760"/>
                  </a:lnTo>
                  <a:lnTo>
                    <a:pt x="246888" y="367283"/>
                  </a:lnTo>
                  <a:lnTo>
                    <a:pt x="242316" y="367283"/>
                  </a:lnTo>
                  <a:lnTo>
                    <a:pt x="242316" y="368808"/>
                  </a:lnTo>
                  <a:lnTo>
                    <a:pt x="236220" y="368808"/>
                  </a:lnTo>
                  <a:lnTo>
                    <a:pt x="236220" y="370332"/>
                  </a:lnTo>
                  <a:lnTo>
                    <a:pt x="230124" y="370332"/>
                  </a:lnTo>
                  <a:lnTo>
                    <a:pt x="230124" y="371856"/>
                  </a:lnTo>
                  <a:lnTo>
                    <a:pt x="224028" y="371856"/>
                  </a:lnTo>
                  <a:lnTo>
                    <a:pt x="224028" y="373380"/>
                  </a:lnTo>
                  <a:lnTo>
                    <a:pt x="214883" y="373380"/>
                  </a:lnTo>
                  <a:lnTo>
                    <a:pt x="214883" y="374904"/>
                  </a:lnTo>
                  <a:lnTo>
                    <a:pt x="207264" y="374904"/>
                  </a:lnTo>
                  <a:lnTo>
                    <a:pt x="207264" y="376428"/>
                  </a:lnTo>
                  <a:lnTo>
                    <a:pt x="167640" y="373380"/>
                  </a:lnTo>
                  <a:lnTo>
                    <a:pt x="121920" y="362712"/>
                  </a:lnTo>
                  <a:lnTo>
                    <a:pt x="118872" y="361188"/>
                  </a:lnTo>
                  <a:lnTo>
                    <a:pt x="114300" y="359664"/>
                  </a:lnTo>
                  <a:lnTo>
                    <a:pt x="89916" y="347472"/>
                  </a:lnTo>
                  <a:lnTo>
                    <a:pt x="88391" y="345948"/>
                  </a:lnTo>
                  <a:lnTo>
                    <a:pt x="82296" y="342900"/>
                  </a:lnTo>
                  <a:lnTo>
                    <a:pt x="76200" y="336804"/>
                  </a:lnTo>
                  <a:lnTo>
                    <a:pt x="73152" y="335280"/>
                  </a:lnTo>
                  <a:lnTo>
                    <a:pt x="68580" y="330708"/>
                  </a:lnTo>
                  <a:lnTo>
                    <a:pt x="65532" y="329183"/>
                  </a:lnTo>
                  <a:lnTo>
                    <a:pt x="59436" y="323088"/>
                  </a:lnTo>
                  <a:lnTo>
                    <a:pt x="56388" y="321564"/>
                  </a:lnTo>
                  <a:lnTo>
                    <a:pt x="53340" y="318516"/>
                  </a:lnTo>
                  <a:lnTo>
                    <a:pt x="51816" y="315468"/>
                  </a:lnTo>
                  <a:lnTo>
                    <a:pt x="47244" y="310896"/>
                  </a:lnTo>
                  <a:lnTo>
                    <a:pt x="45720" y="307848"/>
                  </a:lnTo>
                  <a:lnTo>
                    <a:pt x="39624" y="301752"/>
                  </a:lnTo>
                  <a:lnTo>
                    <a:pt x="38100" y="298704"/>
                  </a:lnTo>
                  <a:lnTo>
                    <a:pt x="33528" y="294132"/>
                  </a:lnTo>
                  <a:lnTo>
                    <a:pt x="32004" y="291083"/>
                  </a:lnTo>
                  <a:lnTo>
                    <a:pt x="30480" y="289560"/>
                  </a:lnTo>
                  <a:lnTo>
                    <a:pt x="27432" y="283464"/>
                  </a:lnTo>
                  <a:lnTo>
                    <a:pt x="25908" y="281940"/>
                  </a:lnTo>
                  <a:lnTo>
                    <a:pt x="15240" y="260604"/>
                  </a:lnTo>
                  <a:lnTo>
                    <a:pt x="13716" y="256032"/>
                  </a:lnTo>
                  <a:lnTo>
                    <a:pt x="12191" y="252983"/>
                  </a:lnTo>
                  <a:lnTo>
                    <a:pt x="7620" y="239268"/>
                  </a:lnTo>
                  <a:lnTo>
                    <a:pt x="4572" y="227076"/>
                  </a:lnTo>
                  <a:lnTo>
                    <a:pt x="3048" y="217932"/>
                  </a:lnTo>
                  <a:lnTo>
                    <a:pt x="1524" y="207264"/>
                  </a:lnTo>
                  <a:lnTo>
                    <a:pt x="0" y="207264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467254" y="4226718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9" name="object 269"/>
          <p:cNvGrpSpPr/>
          <p:nvPr/>
        </p:nvGrpSpPr>
        <p:grpSpPr>
          <a:xfrm>
            <a:off x="5303520" y="4642103"/>
            <a:ext cx="375285" cy="378460"/>
            <a:chOff x="5303520" y="4642103"/>
            <a:chExt cx="375285" cy="378460"/>
          </a:xfrm>
        </p:grpSpPr>
        <p:sp>
          <p:nvSpPr>
            <p:cNvPr id="270" name="object 270"/>
            <p:cNvSpPr/>
            <p:nvPr/>
          </p:nvSpPr>
          <p:spPr>
            <a:xfrm>
              <a:off x="5303520" y="4642103"/>
              <a:ext cx="375285" cy="378460"/>
            </a:xfrm>
            <a:custGeom>
              <a:avLst/>
              <a:gdLst/>
              <a:ahLst/>
              <a:cxnLst/>
              <a:rect l="l" t="t" r="r" b="b"/>
              <a:pathLst>
                <a:path w="375285" h="378460">
                  <a:moveTo>
                    <a:pt x="0" y="208788"/>
                  </a:moveTo>
                  <a:lnTo>
                    <a:pt x="0" y="205740"/>
                  </a:lnTo>
                  <a:lnTo>
                    <a:pt x="1524" y="169164"/>
                  </a:lnTo>
                  <a:lnTo>
                    <a:pt x="3048" y="158496"/>
                  </a:lnTo>
                  <a:lnTo>
                    <a:pt x="4572" y="149352"/>
                  </a:lnTo>
                  <a:lnTo>
                    <a:pt x="9144" y="131064"/>
                  </a:lnTo>
                  <a:lnTo>
                    <a:pt x="10668" y="128016"/>
                  </a:lnTo>
                  <a:lnTo>
                    <a:pt x="13716" y="118872"/>
                  </a:lnTo>
                  <a:lnTo>
                    <a:pt x="16764" y="112776"/>
                  </a:lnTo>
                  <a:lnTo>
                    <a:pt x="18288" y="108204"/>
                  </a:lnTo>
                  <a:lnTo>
                    <a:pt x="22860" y="99060"/>
                  </a:lnTo>
                  <a:lnTo>
                    <a:pt x="24383" y="97536"/>
                  </a:lnTo>
                  <a:lnTo>
                    <a:pt x="27432" y="91440"/>
                  </a:lnTo>
                  <a:lnTo>
                    <a:pt x="28956" y="89916"/>
                  </a:lnTo>
                  <a:lnTo>
                    <a:pt x="32004" y="83820"/>
                  </a:lnTo>
                  <a:lnTo>
                    <a:pt x="36576" y="79248"/>
                  </a:lnTo>
                  <a:lnTo>
                    <a:pt x="38100" y="76200"/>
                  </a:lnTo>
                  <a:lnTo>
                    <a:pt x="42672" y="71628"/>
                  </a:lnTo>
                  <a:lnTo>
                    <a:pt x="44196" y="68580"/>
                  </a:lnTo>
                  <a:lnTo>
                    <a:pt x="50291" y="62484"/>
                  </a:lnTo>
                  <a:lnTo>
                    <a:pt x="51816" y="59436"/>
                  </a:lnTo>
                  <a:lnTo>
                    <a:pt x="57912" y="53340"/>
                  </a:lnTo>
                  <a:lnTo>
                    <a:pt x="57912" y="51816"/>
                  </a:lnTo>
                  <a:lnTo>
                    <a:pt x="60960" y="51816"/>
                  </a:lnTo>
                  <a:lnTo>
                    <a:pt x="65532" y="47244"/>
                  </a:lnTo>
                  <a:lnTo>
                    <a:pt x="65532" y="45720"/>
                  </a:lnTo>
                  <a:lnTo>
                    <a:pt x="68580" y="45720"/>
                  </a:lnTo>
                  <a:lnTo>
                    <a:pt x="74676" y="39624"/>
                  </a:lnTo>
                  <a:lnTo>
                    <a:pt x="74676" y="38100"/>
                  </a:lnTo>
                  <a:lnTo>
                    <a:pt x="77724" y="38100"/>
                  </a:lnTo>
                  <a:lnTo>
                    <a:pt x="82296" y="33528"/>
                  </a:lnTo>
                  <a:lnTo>
                    <a:pt x="82296" y="32004"/>
                  </a:lnTo>
                  <a:lnTo>
                    <a:pt x="85344" y="32004"/>
                  </a:lnTo>
                  <a:lnTo>
                    <a:pt x="85344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4" y="27432"/>
                  </a:lnTo>
                  <a:lnTo>
                    <a:pt x="92964" y="25908"/>
                  </a:lnTo>
                  <a:lnTo>
                    <a:pt x="96012" y="25908"/>
                  </a:lnTo>
                  <a:lnTo>
                    <a:pt x="96012" y="24384"/>
                  </a:lnTo>
                  <a:lnTo>
                    <a:pt x="99060" y="24384"/>
                  </a:lnTo>
                  <a:lnTo>
                    <a:pt x="99060" y="22860"/>
                  </a:lnTo>
                  <a:lnTo>
                    <a:pt x="102108" y="22860"/>
                  </a:lnTo>
                  <a:lnTo>
                    <a:pt x="102108" y="21336"/>
                  </a:lnTo>
                  <a:lnTo>
                    <a:pt x="105156" y="21336"/>
                  </a:lnTo>
                  <a:lnTo>
                    <a:pt x="105156" y="19812"/>
                  </a:lnTo>
                  <a:lnTo>
                    <a:pt x="108204" y="19812"/>
                  </a:lnTo>
                  <a:lnTo>
                    <a:pt x="108204" y="18288"/>
                  </a:lnTo>
                  <a:lnTo>
                    <a:pt x="111252" y="18288"/>
                  </a:lnTo>
                  <a:lnTo>
                    <a:pt x="111252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2" y="15240"/>
                  </a:lnTo>
                  <a:lnTo>
                    <a:pt x="118872" y="13716"/>
                  </a:lnTo>
                  <a:lnTo>
                    <a:pt x="123444" y="13716"/>
                  </a:lnTo>
                  <a:lnTo>
                    <a:pt x="123444" y="12192"/>
                  </a:lnTo>
                  <a:lnTo>
                    <a:pt x="126491" y="12192"/>
                  </a:lnTo>
                  <a:lnTo>
                    <a:pt x="126491" y="10668"/>
                  </a:lnTo>
                  <a:lnTo>
                    <a:pt x="131064" y="10668"/>
                  </a:lnTo>
                  <a:lnTo>
                    <a:pt x="131064" y="9144"/>
                  </a:lnTo>
                  <a:lnTo>
                    <a:pt x="137160" y="9144"/>
                  </a:lnTo>
                  <a:lnTo>
                    <a:pt x="137160" y="7620"/>
                  </a:lnTo>
                  <a:lnTo>
                    <a:pt x="144780" y="7620"/>
                  </a:lnTo>
                  <a:lnTo>
                    <a:pt x="144780" y="6096"/>
                  </a:lnTo>
                  <a:lnTo>
                    <a:pt x="150876" y="6096"/>
                  </a:lnTo>
                  <a:lnTo>
                    <a:pt x="150876" y="4572"/>
                  </a:lnTo>
                  <a:lnTo>
                    <a:pt x="161544" y="4572"/>
                  </a:lnTo>
                  <a:lnTo>
                    <a:pt x="161544" y="3048"/>
                  </a:lnTo>
                  <a:lnTo>
                    <a:pt x="184404" y="3048"/>
                  </a:lnTo>
                  <a:lnTo>
                    <a:pt x="184404" y="1524"/>
                  </a:lnTo>
                  <a:lnTo>
                    <a:pt x="187452" y="1524"/>
                  </a:lnTo>
                  <a:lnTo>
                    <a:pt x="188976" y="0"/>
                  </a:lnTo>
                  <a:lnTo>
                    <a:pt x="210312" y="1524"/>
                  </a:lnTo>
                  <a:lnTo>
                    <a:pt x="220980" y="3048"/>
                  </a:lnTo>
                  <a:lnTo>
                    <a:pt x="228600" y="4572"/>
                  </a:lnTo>
                  <a:lnTo>
                    <a:pt x="240791" y="7620"/>
                  </a:lnTo>
                  <a:lnTo>
                    <a:pt x="249936" y="10668"/>
                  </a:lnTo>
                  <a:lnTo>
                    <a:pt x="252983" y="12192"/>
                  </a:lnTo>
                  <a:lnTo>
                    <a:pt x="262128" y="15240"/>
                  </a:lnTo>
                  <a:lnTo>
                    <a:pt x="280416" y="24384"/>
                  </a:lnTo>
                  <a:lnTo>
                    <a:pt x="281940" y="25908"/>
                  </a:lnTo>
                  <a:lnTo>
                    <a:pt x="288036" y="28956"/>
                  </a:lnTo>
                  <a:lnTo>
                    <a:pt x="289560" y="30480"/>
                  </a:lnTo>
                  <a:lnTo>
                    <a:pt x="292608" y="32004"/>
                  </a:lnTo>
                  <a:lnTo>
                    <a:pt x="297180" y="36576"/>
                  </a:lnTo>
                  <a:lnTo>
                    <a:pt x="300228" y="38100"/>
                  </a:lnTo>
                  <a:lnTo>
                    <a:pt x="306324" y="44196"/>
                  </a:lnTo>
                  <a:lnTo>
                    <a:pt x="309372" y="45720"/>
                  </a:lnTo>
                  <a:lnTo>
                    <a:pt x="315468" y="51816"/>
                  </a:lnTo>
                  <a:lnTo>
                    <a:pt x="318516" y="53340"/>
                  </a:lnTo>
                  <a:lnTo>
                    <a:pt x="323088" y="57912"/>
                  </a:lnTo>
                  <a:lnTo>
                    <a:pt x="324612" y="60960"/>
                  </a:lnTo>
                  <a:lnTo>
                    <a:pt x="329183" y="65532"/>
                  </a:lnTo>
                  <a:lnTo>
                    <a:pt x="330708" y="68580"/>
                  </a:lnTo>
                  <a:lnTo>
                    <a:pt x="336804" y="74676"/>
                  </a:lnTo>
                  <a:lnTo>
                    <a:pt x="338328" y="77724"/>
                  </a:lnTo>
                  <a:lnTo>
                    <a:pt x="342900" y="82296"/>
                  </a:lnTo>
                  <a:lnTo>
                    <a:pt x="344424" y="85344"/>
                  </a:lnTo>
                  <a:lnTo>
                    <a:pt x="345948" y="86868"/>
                  </a:lnTo>
                  <a:lnTo>
                    <a:pt x="348996" y="92964"/>
                  </a:lnTo>
                  <a:lnTo>
                    <a:pt x="350520" y="94488"/>
                  </a:lnTo>
                  <a:lnTo>
                    <a:pt x="361188" y="115824"/>
                  </a:lnTo>
                  <a:lnTo>
                    <a:pt x="365760" y="129540"/>
                  </a:lnTo>
                  <a:lnTo>
                    <a:pt x="367283" y="132588"/>
                  </a:lnTo>
                  <a:lnTo>
                    <a:pt x="371856" y="150876"/>
                  </a:lnTo>
                  <a:lnTo>
                    <a:pt x="374904" y="172212"/>
                  </a:lnTo>
                  <a:lnTo>
                    <a:pt x="374904" y="205740"/>
                  </a:lnTo>
                  <a:lnTo>
                    <a:pt x="371856" y="227076"/>
                  </a:lnTo>
                  <a:lnTo>
                    <a:pt x="368808" y="239267"/>
                  </a:lnTo>
                  <a:lnTo>
                    <a:pt x="362712" y="257556"/>
                  </a:lnTo>
                  <a:lnTo>
                    <a:pt x="359664" y="263651"/>
                  </a:lnTo>
                  <a:lnTo>
                    <a:pt x="358140" y="268224"/>
                  </a:lnTo>
                  <a:lnTo>
                    <a:pt x="352044" y="280416"/>
                  </a:lnTo>
                  <a:lnTo>
                    <a:pt x="350520" y="281940"/>
                  </a:lnTo>
                  <a:lnTo>
                    <a:pt x="347472" y="288035"/>
                  </a:lnTo>
                  <a:lnTo>
                    <a:pt x="345948" y="289560"/>
                  </a:lnTo>
                  <a:lnTo>
                    <a:pt x="344424" y="292608"/>
                  </a:lnTo>
                  <a:lnTo>
                    <a:pt x="341376" y="295656"/>
                  </a:lnTo>
                  <a:lnTo>
                    <a:pt x="339852" y="298703"/>
                  </a:lnTo>
                  <a:lnTo>
                    <a:pt x="335280" y="303276"/>
                  </a:lnTo>
                  <a:lnTo>
                    <a:pt x="333756" y="306324"/>
                  </a:lnTo>
                  <a:lnTo>
                    <a:pt x="327660" y="312419"/>
                  </a:lnTo>
                  <a:lnTo>
                    <a:pt x="326136" y="315467"/>
                  </a:lnTo>
                  <a:lnTo>
                    <a:pt x="313944" y="327660"/>
                  </a:lnTo>
                  <a:lnTo>
                    <a:pt x="310896" y="327660"/>
                  </a:lnTo>
                  <a:lnTo>
                    <a:pt x="310896" y="329183"/>
                  </a:lnTo>
                  <a:lnTo>
                    <a:pt x="304800" y="335280"/>
                  </a:lnTo>
                  <a:lnTo>
                    <a:pt x="301752" y="335280"/>
                  </a:lnTo>
                  <a:lnTo>
                    <a:pt x="301752" y="336803"/>
                  </a:lnTo>
                  <a:lnTo>
                    <a:pt x="295656" y="342900"/>
                  </a:lnTo>
                  <a:lnTo>
                    <a:pt x="292608" y="342900"/>
                  </a:lnTo>
                  <a:lnTo>
                    <a:pt x="292608" y="344424"/>
                  </a:lnTo>
                  <a:lnTo>
                    <a:pt x="291083" y="345948"/>
                  </a:lnTo>
                  <a:lnTo>
                    <a:pt x="288036" y="345948"/>
                  </a:lnTo>
                  <a:lnTo>
                    <a:pt x="288036" y="347472"/>
                  </a:lnTo>
                  <a:lnTo>
                    <a:pt x="286512" y="348996"/>
                  </a:lnTo>
                  <a:lnTo>
                    <a:pt x="283464" y="348996"/>
                  </a:lnTo>
                  <a:lnTo>
                    <a:pt x="283464" y="350519"/>
                  </a:lnTo>
                  <a:lnTo>
                    <a:pt x="281940" y="352044"/>
                  </a:lnTo>
                  <a:lnTo>
                    <a:pt x="278891" y="352044"/>
                  </a:lnTo>
                  <a:lnTo>
                    <a:pt x="278891" y="353567"/>
                  </a:lnTo>
                  <a:lnTo>
                    <a:pt x="275844" y="353567"/>
                  </a:lnTo>
                  <a:lnTo>
                    <a:pt x="275844" y="355092"/>
                  </a:lnTo>
                  <a:lnTo>
                    <a:pt x="272796" y="355092"/>
                  </a:lnTo>
                  <a:lnTo>
                    <a:pt x="272796" y="356616"/>
                  </a:lnTo>
                  <a:lnTo>
                    <a:pt x="269748" y="356616"/>
                  </a:lnTo>
                  <a:lnTo>
                    <a:pt x="269748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2" y="359664"/>
                  </a:lnTo>
                  <a:lnTo>
                    <a:pt x="263652" y="361188"/>
                  </a:lnTo>
                  <a:lnTo>
                    <a:pt x="260604" y="361188"/>
                  </a:lnTo>
                  <a:lnTo>
                    <a:pt x="260604" y="362712"/>
                  </a:lnTo>
                  <a:lnTo>
                    <a:pt x="256032" y="362712"/>
                  </a:lnTo>
                  <a:lnTo>
                    <a:pt x="256032" y="364235"/>
                  </a:lnTo>
                  <a:lnTo>
                    <a:pt x="252983" y="364235"/>
                  </a:lnTo>
                  <a:lnTo>
                    <a:pt x="252983" y="365760"/>
                  </a:lnTo>
                  <a:lnTo>
                    <a:pt x="248412" y="365760"/>
                  </a:lnTo>
                  <a:lnTo>
                    <a:pt x="248412" y="367283"/>
                  </a:lnTo>
                  <a:lnTo>
                    <a:pt x="243840" y="367283"/>
                  </a:lnTo>
                  <a:lnTo>
                    <a:pt x="243840" y="368808"/>
                  </a:lnTo>
                  <a:lnTo>
                    <a:pt x="239268" y="368808"/>
                  </a:lnTo>
                  <a:lnTo>
                    <a:pt x="239268" y="370332"/>
                  </a:lnTo>
                  <a:lnTo>
                    <a:pt x="233172" y="370332"/>
                  </a:lnTo>
                  <a:lnTo>
                    <a:pt x="233172" y="371856"/>
                  </a:lnTo>
                  <a:lnTo>
                    <a:pt x="228600" y="371856"/>
                  </a:lnTo>
                  <a:lnTo>
                    <a:pt x="228600" y="373380"/>
                  </a:lnTo>
                  <a:lnTo>
                    <a:pt x="220980" y="373380"/>
                  </a:lnTo>
                  <a:lnTo>
                    <a:pt x="220980" y="374903"/>
                  </a:lnTo>
                  <a:lnTo>
                    <a:pt x="211836" y="374903"/>
                  </a:lnTo>
                  <a:lnTo>
                    <a:pt x="211836" y="376428"/>
                  </a:lnTo>
                  <a:lnTo>
                    <a:pt x="195072" y="376428"/>
                  </a:lnTo>
                  <a:lnTo>
                    <a:pt x="195072" y="377951"/>
                  </a:lnTo>
                  <a:lnTo>
                    <a:pt x="187452" y="376428"/>
                  </a:lnTo>
                  <a:lnTo>
                    <a:pt x="178308" y="374903"/>
                  </a:lnTo>
                  <a:lnTo>
                    <a:pt x="132588" y="367283"/>
                  </a:lnTo>
                  <a:lnTo>
                    <a:pt x="120396" y="362712"/>
                  </a:lnTo>
                  <a:lnTo>
                    <a:pt x="115824" y="361188"/>
                  </a:lnTo>
                  <a:lnTo>
                    <a:pt x="106680" y="356616"/>
                  </a:lnTo>
                  <a:lnTo>
                    <a:pt x="102108" y="355092"/>
                  </a:lnTo>
                  <a:lnTo>
                    <a:pt x="99060" y="353567"/>
                  </a:lnTo>
                  <a:lnTo>
                    <a:pt x="97536" y="352044"/>
                  </a:lnTo>
                  <a:lnTo>
                    <a:pt x="91440" y="348996"/>
                  </a:lnTo>
                  <a:lnTo>
                    <a:pt x="89916" y="347472"/>
                  </a:lnTo>
                  <a:lnTo>
                    <a:pt x="83820" y="344424"/>
                  </a:lnTo>
                  <a:lnTo>
                    <a:pt x="82296" y="342900"/>
                  </a:lnTo>
                  <a:lnTo>
                    <a:pt x="79248" y="341376"/>
                  </a:lnTo>
                  <a:lnTo>
                    <a:pt x="73152" y="335280"/>
                  </a:lnTo>
                  <a:lnTo>
                    <a:pt x="70104" y="333756"/>
                  </a:lnTo>
                  <a:lnTo>
                    <a:pt x="64008" y="327660"/>
                  </a:lnTo>
                  <a:lnTo>
                    <a:pt x="60960" y="326135"/>
                  </a:lnTo>
                  <a:lnTo>
                    <a:pt x="50291" y="315467"/>
                  </a:lnTo>
                  <a:lnTo>
                    <a:pt x="48768" y="312419"/>
                  </a:lnTo>
                  <a:lnTo>
                    <a:pt x="42672" y="306324"/>
                  </a:lnTo>
                  <a:lnTo>
                    <a:pt x="41148" y="303276"/>
                  </a:lnTo>
                  <a:lnTo>
                    <a:pt x="35052" y="297180"/>
                  </a:lnTo>
                  <a:lnTo>
                    <a:pt x="33528" y="294132"/>
                  </a:lnTo>
                  <a:lnTo>
                    <a:pt x="32004" y="292608"/>
                  </a:lnTo>
                  <a:lnTo>
                    <a:pt x="30480" y="289560"/>
                  </a:lnTo>
                  <a:lnTo>
                    <a:pt x="28956" y="288035"/>
                  </a:lnTo>
                  <a:lnTo>
                    <a:pt x="25908" y="281940"/>
                  </a:lnTo>
                  <a:lnTo>
                    <a:pt x="24383" y="280416"/>
                  </a:lnTo>
                  <a:lnTo>
                    <a:pt x="15240" y="262128"/>
                  </a:lnTo>
                  <a:lnTo>
                    <a:pt x="12191" y="252983"/>
                  </a:lnTo>
                  <a:lnTo>
                    <a:pt x="10668" y="249935"/>
                  </a:lnTo>
                  <a:lnTo>
                    <a:pt x="9144" y="245364"/>
                  </a:lnTo>
                  <a:lnTo>
                    <a:pt x="4572" y="227076"/>
                  </a:lnTo>
                  <a:lnTo>
                    <a:pt x="1524" y="208788"/>
                  </a:lnTo>
                  <a:lnTo>
                    <a:pt x="0" y="208788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467254" y="4747260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2" name="object 272"/>
          <p:cNvGrpSpPr/>
          <p:nvPr/>
        </p:nvGrpSpPr>
        <p:grpSpPr>
          <a:xfrm>
            <a:off x="5303520" y="5431535"/>
            <a:ext cx="375285" cy="378460"/>
            <a:chOff x="5303520" y="5431535"/>
            <a:chExt cx="375285" cy="378460"/>
          </a:xfrm>
        </p:grpSpPr>
        <p:sp>
          <p:nvSpPr>
            <p:cNvPr id="273" name="object 273"/>
            <p:cNvSpPr/>
            <p:nvPr/>
          </p:nvSpPr>
          <p:spPr>
            <a:xfrm>
              <a:off x="5303520" y="5431535"/>
              <a:ext cx="375285" cy="378460"/>
            </a:xfrm>
            <a:custGeom>
              <a:avLst/>
              <a:gdLst/>
              <a:ahLst/>
              <a:cxnLst/>
              <a:rect l="l" t="t" r="r" b="b"/>
              <a:pathLst>
                <a:path w="375285" h="378460">
                  <a:moveTo>
                    <a:pt x="0" y="208787"/>
                  </a:moveTo>
                  <a:lnTo>
                    <a:pt x="0" y="205740"/>
                  </a:lnTo>
                  <a:lnTo>
                    <a:pt x="1524" y="167640"/>
                  </a:lnTo>
                  <a:lnTo>
                    <a:pt x="4572" y="149351"/>
                  </a:lnTo>
                  <a:lnTo>
                    <a:pt x="9144" y="131064"/>
                  </a:lnTo>
                  <a:lnTo>
                    <a:pt x="10668" y="128016"/>
                  </a:lnTo>
                  <a:lnTo>
                    <a:pt x="15240" y="114300"/>
                  </a:lnTo>
                  <a:lnTo>
                    <a:pt x="24383" y="96012"/>
                  </a:lnTo>
                  <a:lnTo>
                    <a:pt x="25908" y="94487"/>
                  </a:lnTo>
                  <a:lnTo>
                    <a:pt x="28956" y="88392"/>
                  </a:lnTo>
                  <a:lnTo>
                    <a:pt x="30480" y="86867"/>
                  </a:lnTo>
                  <a:lnTo>
                    <a:pt x="32004" y="83819"/>
                  </a:lnTo>
                  <a:lnTo>
                    <a:pt x="35052" y="80771"/>
                  </a:lnTo>
                  <a:lnTo>
                    <a:pt x="36576" y="77724"/>
                  </a:lnTo>
                  <a:lnTo>
                    <a:pt x="42672" y="71628"/>
                  </a:lnTo>
                  <a:lnTo>
                    <a:pt x="44196" y="68580"/>
                  </a:lnTo>
                  <a:lnTo>
                    <a:pt x="50291" y="62483"/>
                  </a:lnTo>
                  <a:lnTo>
                    <a:pt x="51816" y="59435"/>
                  </a:lnTo>
                  <a:lnTo>
                    <a:pt x="59436" y="51816"/>
                  </a:lnTo>
                  <a:lnTo>
                    <a:pt x="59436" y="50292"/>
                  </a:lnTo>
                  <a:lnTo>
                    <a:pt x="62483" y="50292"/>
                  </a:lnTo>
                  <a:lnTo>
                    <a:pt x="67056" y="45719"/>
                  </a:lnTo>
                  <a:lnTo>
                    <a:pt x="67056" y="44196"/>
                  </a:lnTo>
                  <a:lnTo>
                    <a:pt x="70104" y="44196"/>
                  </a:lnTo>
                  <a:lnTo>
                    <a:pt x="76200" y="38100"/>
                  </a:lnTo>
                  <a:lnTo>
                    <a:pt x="76200" y="36576"/>
                  </a:lnTo>
                  <a:lnTo>
                    <a:pt x="79248" y="36576"/>
                  </a:lnTo>
                  <a:lnTo>
                    <a:pt x="82296" y="33528"/>
                  </a:lnTo>
                  <a:lnTo>
                    <a:pt x="82296" y="32003"/>
                  </a:lnTo>
                  <a:lnTo>
                    <a:pt x="85344" y="32003"/>
                  </a:lnTo>
                  <a:lnTo>
                    <a:pt x="86868" y="30480"/>
                  </a:lnTo>
                  <a:lnTo>
                    <a:pt x="86868" y="28956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4" y="27432"/>
                  </a:lnTo>
                  <a:lnTo>
                    <a:pt x="94488" y="25908"/>
                  </a:lnTo>
                  <a:lnTo>
                    <a:pt x="94488" y="24383"/>
                  </a:lnTo>
                  <a:lnTo>
                    <a:pt x="97536" y="24383"/>
                  </a:lnTo>
                  <a:lnTo>
                    <a:pt x="97536" y="22860"/>
                  </a:lnTo>
                  <a:lnTo>
                    <a:pt x="100583" y="22860"/>
                  </a:lnTo>
                  <a:lnTo>
                    <a:pt x="100583" y="21335"/>
                  </a:lnTo>
                  <a:lnTo>
                    <a:pt x="103632" y="21335"/>
                  </a:lnTo>
                  <a:lnTo>
                    <a:pt x="103632" y="19812"/>
                  </a:lnTo>
                  <a:lnTo>
                    <a:pt x="106680" y="19812"/>
                  </a:lnTo>
                  <a:lnTo>
                    <a:pt x="106680" y="18287"/>
                  </a:lnTo>
                  <a:lnTo>
                    <a:pt x="111252" y="18287"/>
                  </a:lnTo>
                  <a:lnTo>
                    <a:pt x="111252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8" y="15240"/>
                  </a:lnTo>
                  <a:lnTo>
                    <a:pt x="117348" y="13716"/>
                  </a:lnTo>
                  <a:lnTo>
                    <a:pt x="121920" y="13716"/>
                  </a:lnTo>
                  <a:lnTo>
                    <a:pt x="121920" y="12192"/>
                  </a:lnTo>
                  <a:lnTo>
                    <a:pt x="126491" y="12192"/>
                  </a:lnTo>
                  <a:lnTo>
                    <a:pt x="126491" y="10667"/>
                  </a:lnTo>
                  <a:lnTo>
                    <a:pt x="131064" y="10667"/>
                  </a:lnTo>
                  <a:lnTo>
                    <a:pt x="131064" y="9144"/>
                  </a:lnTo>
                  <a:lnTo>
                    <a:pt x="137160" y="9144"/>
                  </a:lnTo>
                  <a:lnTo>
                    <a:pt x="137160" y="7619"/>
                  </a:lnTo>
                  <a:lnTo>
                    <a:pt x="143256" y="7619"/>
                  </a:lnTo>
                  <a:lnTo>
                    <a:pt x="143256" y="6096"/>
                  </a:lnTo>
                  <a:lnTo>
                    <a:pt x="149352" y="6096"/>
                  </a:lnTo>
                  <a:lnTo>
                    <a:pt x="149352" y="4571"/>
                  </a:lnTo>
                  <a:lnTo>
                    <a:pt x="160020" y="4571"/>
                  </a:lnTo>
                  <a:lnTo>
                    <a:pt x="160020" y="3048"/>
                  </a:lnTo>
                  <a:lnTo>
                    <a:pt x="176783" y="3048"/>
                  </a:lnTo>
                  <a:lnTo>
                    <a:pt x="176783" y="1524"/>
                  </a:lnTo>
                  <a:lnTo>
                    <a:pt x="187452" y="1524"/>
                  </a:lnTo>
                  <a:lnTo>
                    <a:pt x="187452" y="0"/>
                  </a:lnTo>
                  <a:lnTo>
                    <a:pt x="195072" y="0"/>
                  </a:lnTo>
                  <a:lnTo>
                    <a:pt x="236220" y="6096"/>
                  </a:lnTo>
                  <a:lnTo>
                    <a:pt x="283464" y="25908"/>
                  </a:lnTo>
                  <a:lnTo>
                    <a:pt x="284988" y="27432"/>
                  </a:lnTo>
                  <a:lnTo>
                    <a:pt x="288036" y="28956"/>
                  </a:lnTo>
                  <a:lnTo>
                    <a:pt x="289560" y="30480"/>
                  </a:lnTo>
                  <a:lnTo>
                    <a:pt x="292608" y="32003"/>
                  </a:lnTo>
                  <a:lnTo>
                    <a:pt x="295656" y="35051"/>
                  </a:lnTo>
                  <a:lnTo>
                    <a:pt x="298704" y="36576"/>
                  </a:lnTo>
                  <a:lnTo>
                    <a:pt x="304800" y="42671"/>
                  </a:lnTo>
                  <a:lnTo>
                    <a:pt x="307848" y="44196"/>
                  </a:lnTo>
                  <a:lnTo>
                    <a:pt x="313944" y="50292"/>
                  </a:lnTo>
                  <a:lnTo>
                    <a:pt x="316991" y="51816"/>
                  </a:lnTo>
                  <a:lnTo>
                    <a:pt x="324612" y="59435"/>
                  </a:lnTo>
                  <a:lnTo>
                    <a:pt x="326136" y="62483"/>
                  </a:lnTo>
                  <a:lnTo>
                    <a:pt x="330708" y="67056"/>
                  </a:lnTo>
                  <a:lnTo>
                    <a:pt x="332232" y="70103"/>
                  </a:lnTo>
                  <a:lnTo>
                    <a:pt x="338328" y="76200"/>
                  </a:lnTo>
                  <a:lnTo>
                    <a:pt x="339852" y="79248"/>
                  </a:lnTo>
                  <a:lnTo>
                    <a:pt x="342900" y="82296"/>
                  </a:lnTo>
                  <a:lnTo>
                    <a:pt x="344424" y="85344"/>
                  </a:lnTo>
                  <a:lnTo>
                    <a:pt x="345948" y="86867"/>
                  </a:lnTo>
                  <a:lnTo>
                    <a:pt x="348996" y="92964"/>
                  </a:lnTo>
                  <a:lnTo>
                    <a:pt x="350520" y="94487"/>
                  </a:lnTo>
                  <a:lnTo>
                    <a:pt x="361188" y="115824"/>
                  </a:lnTo>
                  <a:lnTo>
                    <a:pt x="364236" y="124967"/>
                  </a:lnTo>
                  <a:lnTo>
                    <a:pt x="365760" y="128016"/>
                  </a:lnTo>
                  <a:lnTo>
                    <a:pt x="367283" y="132587"/>
                  </a:lnTo>
                  <a:lnTo>
                    <a:pt x="371856" y="150876"/>
                  </a:lnTo>
                  <a:lnTo>
                    <a:pt x="373380" y="160019"/>
                  </a:lnTo>
                  <a:lnTo>
                    <a:pt x="374904" y="172212"/>
                  </a:lnTo>
                  <a:lnTo>
                    <a:pt x="374904" y="205740"/>
                  </a:lnTo>
                  <a:lnTo>
                    <a:pt x="371856" y="227076"/>
                  </a:lnTo>
                  <a:lnTo>
                    <a:pt x="370332" y="231648"/>
                  </a:lnTo>
                  <a:lnTo>
                    <a:pt x="367283" y="243840"/>
                  </a:lnTo>
                  <a:lnTo>
                    <a:pt x="364236" y="252983"/>
                  </a:lnTo>
                  <a:lnTo>
                    <a:pt x="362712" y="256032"/>
                  </a:lnTo>
                  <a:lnTo>
                    <a:pt x="361188" y="260603"/>
                  </a:lnTo>
                  <a:lnTo>
                    <a:pt x="356616" y="269748"/>
                  </a:lnTo>
                  <a:lnTo>
                    <a:pt x="355092" y="274319"/>
                  </a:lnTo>
                  <a:lnTo>
                    <a:pt x="353568" y="277367"/>
                  </a:lnTo>
                  <a:lnTo>
                    <a:pt x="352044" y="278892"/>
                  </a:lnTo>
                  <a:lnTo>
                    <a:pt x="348996" y="284987"/>
                  </a:lnTo>
                  <a:lnTo>
                    <a:pt x="347472" y="286512"/>
                  </a:lnTo>
                  <a:lnTo>
                    <a:pt x="344424" y="292608"/>
                  </a:lnTo>
                  <a:lnTo>
                    <a:pt x="341376" y="295656"/>
                  </a:lnTo>
                  <a:lnTo>
                    <a:pt x="339852" y="298703"/>
                  </a:lnTo>
                  <a:lnTo>
                    <a:pt x="333756" y="304800"/>
                  </a:lnTo>
                  <a:lnTo>
                    <a:pt x="332232" y="307848"/>
                  </a:lnTo>
                  <a:lnTo>
                    <a:pt x="326136" y="313944"/>
                  </a:lnTo>
                  <a:lnTo>
                    <a:pt x="324612" y="316992"/>
                  </a:lnTo>
                  <a:lnTo>
                    <a:pt x="315468" y="326135"/>
                  </a:lnTo>
                  <a:lnTo>
                    <a:pt x="312420" y="326135"/>
                  </a:lnTo>
                  <a:lnTo>
                    <a:pt x="312420" y="327660"/>
                  </a:lnTo>
                  <a:lnTo>
                    <a:pt x="306324" y="333756"/>
                  </a:lnTo>
                  <a:lnTo>
                    <a:pt x="303276" y="333756"/>
                  </a:lnTo>
                  <a:lnTo>
                    <a:pt x="303276" y="335280"/>
                  </a:lnTo>
                  <a:lnTo>
                    <a:pt x="297180" y="341376"/>
                  </a:lnTo>
                  <a:lnTo>
                    <a:pt x="294132" y="341376"/>
                  </a:lnTo>
                  <a:lnTo>
                    <a:pt x="294132" y="342900"/>
                  </a:lnTo>
                  <a:lnTo>
                    <a:pt x="291083" y="345948"/>
                  </a:lnTo>
                  <a:lnTo>
                    <a:pt x="288036" y="345948"/>
                  </a:lnTo>
                  <a:lnTo>
                    <a:pt x="288036" y="347471"/>
                  </a:lnTo>
                  <a:lnTo>
                    <a:pt x="286512" y="348996"/>
                  </a:lnTo>
                  <a:lnTo>
                    <a:pt x="283464" y="348996"/>
                  </a:lnTo>
                  <a:lnTo>
                    <a:pt x="283464" y="350519"/>
                  </a:lnTo>
                  <a:lnTo>
                    <a:pt x="280416" y="350519"/>
                  </a:lnTo>
                  <a:lnTo>
                    <a:pt x="280416" y="352044"/>
                  </a:lnTo>
                  <a:lnTo>
                    <a:pt x="278891" y="353567"/>
                  </a:lnTo>
                  <a:lnTo>
                    <a:pt x="275844" y="353567"/>
                  </a:lnTo>
                  <a:lnTo>
                    <a:pt x="275844" y="355092"/>
                  </a:lnTo>
                  <a:lnTo>
                    <a:pt x="272796" y="355092"/>
                  </a:lnTo>
                  <a:lnTo>
                    <a:pt x="272796" y="356616"/>
                  </a:lnTo>
                  <a:lnTo>
                    <a:pt x="269748" y="356616"/>
                  </a:lnTo>
                  <a:lnTo>
                    <a:pt x="269748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2" y="359664"/>
                  </a:lnTo>
                  <a:lnTo>
                    <a:pt x="263652" y="361187"/>
                  </a:lnTo>
                  <a:lnTo>
                    <a:pt x="260604" y="361187"/>
                  </a:lnTo>
                  <a:lnTo>
                    <a:pt x="260604" y="362712"/>
                  </a:lnTo>
                  <a:lnTo>
                    <a:pt x="256032" y="362712"/>
                  </a:lnTo>
                  <a:lnTo>
                    <a:pt x="256032" y="364235"/>
                  </a:lnTo>
                  <a:lnTo>
                    <a:pt x="251460" y="364235"/>
                  </a:lnTo>
                  <a:lnTo>
                    <a:pt x="251460" y="365760"/>
                  </a:lnTo>
                  <a:lnTo>
                    <a:pt x="248412" y="365760"/>
                  </a:lnTo>
                  <a:lnTo>
                    <a:pt x="248412" y="367283"/>
                  </a:lnTo>
                  <a:lnTo>
                    <a:pt x="243840" y="367283"/>
                  </a:lnTo>
                  <a:lnTo>
                    <a:pt x="243840" y="368808"/>
                  </a:lnTo>
                  <a:lnTo>
                    <a:pt x="239268" y="368808"/>
                  </a:lnTo>
                  <a:lnTo>
                    <a:pt x="239268" y="370332"/>
                  </a:lnTo>
                  <a:lnTo>
                    <a:pt x="233172" y="370332"/>
                  </a:lnTo>
                  <a:lnTo>
                    <a:pt x="233172" y="371856"/>
                  </a:lnTo>
                  <a:lnTo>
                    <a:pt x="227076" y="371856"/>
                  </a:lnTo>
                  <a:lnTo>
                    <a:pt x="227076" y="373380"/>
                  </a:lnTo>
                  <a:lnTo>
                    <a:pt x="219456" y="373380"/>
                  </a:lnTo>
                  <a:lnTo>
                    <a:pt x="219456" y="374903"/>
                  </a:lnTo>
                  <a:lnTo>
                    <a:pt x="210312" y="374903"/>
                  </a:lnTo>
                  <a:lnTo>
                    <a:pt x="210312" y="376428"/>
                  </a:lnTo>
                  <a:lnTo>
                    <a:pt x="192024" y="376428"/>
                  </a:lnTo>
                  <a:lnTo>
                    <a:pt x="192024" y="377951"/>
                  </a:lnTo>
                  <a:lnTo>
                    <a:pt x="187452" y="376428"/>
                  </a:lnTo>
                  <a:lnTo>
                    <a:pt x="181356" y="374903"/>
                  </a:lnTo>
                  <a:lnTo>
                    <a:pt x="163068" y="373380"/>
                  </a:lnTo>
                  <a:lnTo>
                    <a:pt x="152400" y="371856"/>
                  </a:lnTo>
                  <a:lnTo>
                    <a:pt x="144780" y="370332"/>
                  </a:lnTo>
                  <a:lnTo>
                    <a:pt x="140208" y="368808"/>
                  </a:lnTo>
                  <a:lnTo>
                    <a:pt x="134112" y="367283"/>
                  </a:lnTo>
                  <a:lnTo>
                    <a:pt x="115824" y="361187"/>
                  </a:lnTo>
                  <a:lnTo>
                    <a:pt x="91440" y="348996"/>
                  </a:lnTo>
                  <a:lnTo>
                    <a:pt x="89916" y="347471"/>
                  </a:lnTo>
                  <a:lnTo>
                    <a:pt x="86868" y="345948"/>
                  </a:lnTo>
                  <a:lnTo>
                    <a:pt x="85344" y="344424"/>
                  </a:lnTo>
                  <a:lnTo>
                    <a:pt x="82296" y="342900"/>
                  </a:lnTo>
                  <a:lnTo>
                    <a:pt x="80772" y="341376"/>
                  </a:lnTo>
                  <a:lnTo>
                    <a:pt x="77724" y="339851"/>
                  </a:lnTo>
                  <a:lnTo>
                    <a:pt x="71628" y="333756"/>
                  </a:lnTo>
                  <a:lnTo>
                    <a:pt x="68580" y="332232"/>
                  </a:lnTo>
                  <a:lnTo>
                    <a:pt x="62483" y="326135"/>
                  </a:lnTo>
                  <a:lnTo>
                    <a:pt x="59436" y="324612"/>
                  </a:lnTo>
                  <a:lnTo>
                    <a:pt x="50291" y="315467"/>
                  </a:lnTo>
                  <a:lnTo>
                    <a:pt x="48768" y="312419"/>
                  </a:lnTo>
                  <a:lnTo>
                    <a:pt x="44196" y="307848"/>
                  </a:lnTo>
                  <a:lnTo>
                    <a:pt x="42672" y="304800"/>
                  </a:lnTo>
                  <a:lnTo>
                    <a:pt x="36576" y="298703"/>
                  </a:lnTo>
                  <a:lnTo>
                    <a:pt x="35052" y="295656"/>
                  </a:lnTo>
                  <a:lnTo>
                    <a:pt x="32004" y="292608"/>
                  </a:lnTo>
                  <a:lnTo>
                    <a:pt x="30480" y="289560"/>
                  </a:lnTo>
                  <a:lnTo>
                    <a:pt x="28956" y="288035"/>
                  </a:lnTo>
                  <a:lnTo>
                    <a:pt x="25908" y="281940"/>
                  </a:lnTo>
                  <a:lnTo>
                    <a:pt x="24383" y="280416"/>
                  </a:lnTo>
                  <a:lnTo>
                    <a:pt x="16764" y="265176"/>
                  </a:lnTo>
                  <a:lnTo>
                    <a:pt x="15240" y="260603"/>
                  </a:lnTo>
                  <a:lnTo>
                    <a:pt x="13716" y="257556"/>
                  </a:lnTo>
                  <a:lnTo>
                    <a:pt x="10668" y="248412"/>
                  </a:lnTo>
                  <a:lnTo>
                    <a:pt x="9144" y="245364"/>
                  </a:lnTo>
                  <a:lnTo>
                    <a:pt x="4572" y="227076"/>
                  </a:lnTo>
                  <a:lnTo>
                    <a:pt x="1524" y="208787"/>
                  </a:lnTo>
                  <a:lnTo>
                    <a:pt x="0" y="208787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467254" y="5536406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5" h="180339">
                  <a:moveTo>
                    <a:pt x="0" y="21431"/>
                  </a:moveTo>
                  <a:lnTo>
                    <a:pt x="0" y="0"/>
                  </a:lnTo>
                  <a:lnTo>
                    <a:pt x="54864" y="0"/>
                  </a:lnTo>
                  <a:lnTo>
                    <a:pt x="54864" y="21431"/>
                  </a:lnTo>
                  <a:lnTo>
                    <a:pt x="41148" y="120681"/>
                  </a:lnTo>
                  <a:lnTo>
                    <a:pt x="15240" y="120681"/>
                  </a:lnTo>
                  <a:lnTo>
                    <a:pt x="0" y="21431"/>
                  </a:lnTo>
                  <a:close/>
                </a:path>
                <a:path w="55245" h="180339">
                  <a:moveTo>
                    <a:pt x="3048" y="180213"/>
                  </a:moveTo>
                  <a:lnTo>
                    <a:pt x="3048" y="135921"/>
                  </a:lnTo>
                  <a:lnTo>
                    <a:pt x="53340" y="135921"/>
                  </a:lnTo>
                  <a:lnTo>
                    <a:pt x="53340" y="180213"/>
                  </a:lnTo>
                  <a:lnTo>
                    <a:pt x="3048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88" y="1863089"/>
            <a:ext cx="192214" cy="195452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6970" y="2027967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4270" y="1862994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4270" y="2027967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5210" y="1862994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5210" y="1943957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59" h="32385">
                <a:moveTo>
                  <a:pt x="99059" y="0"/>
                </a:moveTo>
                <a:lnTo>
                  <a:pt x="99059" y="32099"/>
                </a:lnTo>
                <a:lnTo>
                  <a:pt x="0" y="32099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2190" y="186300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8308" y="1859946"/>
            <a:ext cx="901700" cy="201930"/>
            <a:chOff x="948308" y="1859946"/>
            <a:chExt cx="901700" cy="2019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308" y="1863089"/>
              <a:ext cx="176974" cy="19545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68907" y="1862328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59" h="198119">
                  <a:moveTo>
                    <a:pt x="0" y="198120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298" y="1859946"/>
              <a:ext cx="402716" cy="201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3639" y="1862994"/>
              <a:ext cx="166306" cy="195548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031301" y="2028063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601" y="1863089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8601" y="2028063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699" y="0"/>
                </a:moveTo>
                <a:lnTo>
                  <a:pt x="12699" y="30479"/>
                </a:lnTo>
                <a:lnTo>
                  <a:pt x="0" y="30479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22081" y="1863089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19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22081" y="1944052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19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86508" y="186308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144363" y="1859946"/>
            <a:ext cx="357505" cy="201930"/>
            <a:chOff x="2144363" y="1859946"/>
            <a:chExt cx="357505" cy="20193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4363" y="1859946"/>
              <a:ext cx="151066" cy="2016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3529" y="1862994"/>
              <a:ext cx="167830" cy="198596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548604" y="1862994"/>
            <a:ext cx="337185" cy="195580"/>
            <a:chOff x="2548604" y="1862994"/>
            <a:chExt cx="337185" cy="195580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8604" y="1862994"/>
              <a:ext cx="151066" cy="19554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722" y="1863089"/>
              <a:ext cx="151066" cy="19545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2922270" y="186300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73"/>
                </a:moveTo>
                <a:lnTo>
                  <a:pt x="34290" y="164973"/>
                </a:lnTo>
                <a:lnTo>
                  <a:pt x="34290" y="0"/>
                </a:lnTo>
                <a:lnTo>
                  <a:pt x="0" y="0"/>
                </a:lnTo>
                <a:lnTo>
                  <a:pt x="0" y="195541"/>
                </a:lnTo>
                <a:lnTo>
                  <a:pt x="34290" y="195541"/>
                </a:lnTo>
                <a:lnTo>
                  <a:pt x="137160" y="195541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39547" y="2028063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28117" y="1863089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28117" y="2028063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30327" y="1863089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30327" y="1944052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94761" y="1863089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82410" y="1863089"/>
            <a:ext cx="192214" cy="195452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669792" y="2028063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57092" y="1863089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7092" y="2028063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60572" y="1863089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0572" y="1944052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25012" y="186308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2654" y="1863089"/>
            <a:ext cx="170878" cy="19545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918928" y="1863089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20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105"/>
                </a:lnTo>
                <a:lnTo>
                  <a:pt x="62230" y="32105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2105"/>
                </a:lnTo>
                <a:lnTo>
                  <a:pt x="160020" y="32105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4190143" y="1858422"/>
            <a:ext cx="319405" cy="240029"/>
            <a:chOff x="4190143" y="1858422"/>
            <a:chExt cx="319405" cy="240029"/>
          </a:xfrm>
        </p:grpSpPr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0143" y="1858422"/>
              <a:ext cx="93154" cy="23983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4633" y="1861661"/>
              <a:ext cx="204406" cy="196881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4542790" y="1859946"/>
            <a:ext cx="548005" cy="201930"/>
            <a:chOff x="4542790" y="1859946"/>
            <a:chExt cx="548005" cy="201930"/>
          </a:xfrm>
        </p:grpSpPr>
        <p:sp>
          <p:nvSpPr>
            <p:cNvPr id="46" name="object 46"/>
            <p:cNvSpPr/>
            <p:nvPr/>
          </p:nvSpPr>
          <p:spPr>
            <a:xfrm>
              <a:off x="4542790" y="1863000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4973"/>
                  </a:moveTo>
                  <a:lnTo>
                    <a:pt x="34290" y="164973"/>
                  </a:lnTo>
                  <a:lnTo>
                    <a:pt x="34290" y="0"/>
                  </a:lnTo>
                  <a:lnTo>
                    <a:pt x="0" y="0"/>
                  </a:lnTo>
                  <a:lnTo>
                    <a:pt x="0" y="195541"/>
                  </a:lnTo>
                  <a:lnTo>
                    <a:pt x="34290" y="195541"/>
                  </a:lnTo>
                  <a:lnTo>
                    <a:pt x="137160" y="195541"/>
                  </a:lnTo>
                  <a:lnTo>
                    <a:pt x="137160" y="1649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02778" y="1859946"/>
              <a:ext cx="151066" cy="20164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85848" y="1859946"/>
              <a:ext cx="204406" cy="201644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5207793" y="1860042"/>
            <a:ext cx="403225" cy="201930"/>
            <a:chOff x="5207793" y="1860042"/>
            <a:chExt cx="403225" cy="201930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07793" y="1860042"/>
              <a:ext cx="178498" cy="20154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06104" y="1861566"/>
              <a:ext cx="204406" cy="196977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5643880" y="186300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73"/>
                </a:moveTo>
                <a:lnTo>
                  <a:pt x="34290" y="164973"/>
                </a:lnTo>
                <a:lnTo>
                  <a:pt x="34290" y="0"/>
                </a:lnTo>
                <a:lnTo>
                  <a:pt x="0" y="0"/>
                </a:lnTo>
                <a:lnTo>
                  <a:pt x="0" y="195541"/>
                </a:lnTo>
                <a:lnTo>
                  <a:pt x="34290" y="195541"/>
                </a:lnTo>
                <a:lnTo>
                  <a:pt x="137160" y="195541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16600" y="186300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541"/>
                </a:lnTo>
                <a:lnTo>
                  <a:pt x="35560" y="195541"/>
                </a:lnTo>
                <a:lnTo>
                  <a:pt x="137160" y="195541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135147" y="2028063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122447" y="1863089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122447" y="2028063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25927" y="1863089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25927" y="1944052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90361" y="186308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6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178010" y="1863089"/>
            <a:ext cx="176974" cy="195453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0143" y="1863089"/>
            <a:ext cx="192214" cy="195452"/>
          </a:xfrm>
          <a:prstGeom prst="rect">
            <a:avLst/>
          </a:prstGeom>
        </p:spPr>
      </p:pic>
      <p:sp>
        <p:nvSpPr>
          <p:cNvPr id="62" name="object 62"/>
          <p:cNvSpPr/>
          <p:nvPr/>
        </p:nvSpPr>
        <p:spPr>
          <a:xfrm>
            <a:off x="6867429" y="2028063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856000" y="1863089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56000" y="2028063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58209" y="1863089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758209" y="1944052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90" h="32385">
                <a:moveTo>
                  <a:pt x="97790" y="0"/>
                </a:moveTo>
                <a:lnTo>
                  <a:pt x="97790" y="32099"/>
                </a:lnTo>
                <a:lnTo>
                  <a:pt x="0" y="32099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722643" y="1863089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object 68"/>
          <p:cNvGrpSpPr/>
          <p:nvPr/>
        </p:nvGrpSpPr>
        <p:grpSpPr>
          <a:xfrm>
            <a:off x="6910292" y="1862327"/>
            <a:ext cx="254635" cy="198120"/>
            <a:chOff x="6910292" y="1862327"/>
            <a:chExt cx="254635" cy="198120"/>
          </a:xfrm>
        </p:grpSpPr>
        <p:pic>
          <p:nvPicPr>
            <p:cNvPr id="69" name="object 6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10292" y="1863089"/>
              <a:ext cx="176974" cy="195453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129272" y="1862327"/>
              <a:ext cx="35560" cy="198120"/>
            </a:xfrm>
            <a:custGeom>
              <a:avLst/>
              <a:gdLst/>
              <a:ahLst/>
              <a:cxnLst/>
              <a:rect l="l" t="t" r="r" b="b"/>
              <a:pathLst>
                <a:path w="35559" h="198119">
                  <a:moveTo>
                    <a:pt x="0" y="198120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8120"/>
                  </a:lnTo>
                  <a:lnTo>
                    <a:pt x="0" y="1981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7209377" y="1858422"/>
            <a:ext cx="715645" cy="240029"/>
            <a:chOff x="7209377" y="1858422"/>
            <a:chExt cx="715645" cy="240029"/>
          </a:xfrm>
        </p:grpSpPr>
        <p:pic>
          <p:nvPicPr>
            <p:cNvPr id="72" name="object 7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09377" y="1859946"/>
              <a:ext cx="183070" cy="20164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419879" y="1861661"/>
              <a:ext cx="204406" cy="196881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57909" y="1863089"/>
              <a:ext cx="151066" cy="19545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33359" y="1858422"/>
              <a:ext cx="91535" cy="239839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504348" y="2854547"/>
            <a:ext cx="386080" cy="153035"/>
            <a:chOff x="504348" y="2854547"/>
            <a:chExt cx="386080" cy="153035"/>
          </a:xfrm>
        </p:grpSpPr>
        <p:pic>
          <p:nvPicPr>
            <p:cNvPr id="77" name="object 7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4348" y="2854547"/>
              <a:ext cx="254793" cy="15278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86574" y="2889694"/>
              <a:ext cx="103727" cy="114585"/>
            </a:xfrm>
            <a:prstGeom prst="rect">
              <a:avLst/>
            </a:prstGeom>
          </p:spPr>
        </p:pic>
      </p:grpSp>
      <p:grpSp>
        <p:nvGrpSpPr>
          <p:cNvPr id="79" name="object 79"/>
          <p:cNvGrpSpPr/>
          <p:nvPr/>
        </p:nvGrpSpPr>
        <p:grpSpPr>
          <a:xfrm>
            <a:off x="972692" y="2849880"/>
            <a:ext cx="248285" cy="154940"/>
            <a:chOff x="972692" y="2849880"/>
            <a:chExt cx="248285" cy="154940"/>
          </a:xfrm>
        </p:grpSpPr>
        <p:pic>
          <p:nvPicPr>
            <p:cNvPr id="80" name="object 8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72692" y="2849975"/>
              <a:ext cx="122015" cy="154305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1124699" y="2849892"/>
              <a:ext cx="96520" cy="154305"/>
            </a:xfrm>
            <a:custGeom>
              <a:avLst/>
              <a:gdLst/>
              <a:ahLst/>
              <a:cxnLst/>
              <a:rect l="l" t="t" r="r" b="b"/>
              <a:pathLst>
                <a:path w="96519" h="154305">
                  <a:moveTo>
                    <a:pt x="32004" y="0"/>
                  </a:moveTo>
                  <a:lnTo>
                    <a:pt x="0" y="0"/>
                  </a:lnTo>
                  <a:lnTo>
                    <a:pt x="0" y="153911"/>
                  </a:lnTo>
                  <a:lnTo>
                    <a:pt x="32004" y="153911"/>
                  </a:lnTo>
                  <a:lnTo>
                    <a:pt x="32004" y="0"/>
                  </a:lnTo>
                  <a:close/>
                </a:path>
                <a:path w="96519" h="154305">
                  <a:moveTo>
                    <a:pt x="96012" y="0"/>
                  </a:moveTo>
                  <a:lnTo>
                    <a:pt x="64008" y="0"/>
                  </a:lnTo>
                  <a:lnTo>
                    <a:pt x="64008" y="153911"/>
                  </a:lnTo>
                  <a:lnTo>
                    <a:pt x="96012" y="153911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2" name="object 82"/>
          <p:cNvGrpSpPr/>
          <p:nvPr/>
        </p:nvGrpSpPr>
        <p:grpSpPr>
          <a:xfrm>
            <a:off x="1305305" y="2889694"/>
            <a:ext cx="556895" cy="118110"/>
            <a:chOff x="1305305" y="2889694"/>
            <a:chExt cx="556895" cy="118110"/>
          </a:xfrm>
        </p:grpSpPr>
        <p:pic>
          <p:nvPicPr>
            <p:cNvPr id="83" name="object 8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05305" y="2889694"/>
              <a:ext cx="230314" cy="117633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558575" y="2889694"/>
              <a:ext cx="170783" cy="114585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52314" y="2889694"/>
              <a:ext cx="109823" cy="117633"/>
            </a:xfrm>
            <a:prstGeom prst="rect">
              <a:avLst/>
            </a:prstGeom>
          </p:spPr>
        </p:pic>
      </p:grpSp>
      <p:pic>
        <p:nvPicPr>
          <p:cNvPr id="86" name="object 8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943004" y="2849975"/>
            <a:ext cx="208978" cy="157353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2223706" y="2851594"/>
            <a:ext cx="331470" cy="156210"/>
            <a:chOff x="2223706" y="2851594"/>
            <a:chExt cx="331470" cy="156210"/>
          </a:xfrm>
        </p:grpSpPr>
        <p:pic>
          <p:nvPicPr>
            <p:cNvPr id="88" name="object 8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23706" y="2862167"/>
              <a:ext cx="71723" cy="14363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318289" y="2851594"/>
              <a:ext cx="103727" cy="152685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443353" y="2889694"/>
              <a:ext cx="111347" cy="117633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2635567" y="2889694"/>
            <a:ext cx="494665" cy="148590"/>
            <a:chOff x="2635567" y="2889694"/>
            <a:chExt cx="494665" cy="148590"/>
          </a:xfrm>
        </p:grpSpPr>
        <p:pic>
          <p:nvPicPr>
            <p:cNvPr id="92" name="object 9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35567" y="2889694"/>
              <a:ext cx="117538" cy="14820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775966" y="2889694"/>
              <a:ext cx="103727" cy="11610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07125" y="2889694"/>
              <a:ext cx="222789" cy="148209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3207734" y="2851499"/>
            <a:ext cx="414020" cy="154305"/>
            <a:chOff x="3207734" y="2851499"/>
            <a:chExt cx="414020" cy="154305"/>
          </a:xfrm>
        </p:grpSpPr>
        <p:pic>
          <p:nvPicPr>
            <p:cNvPr id="96" name="object 9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207734" y="2862167"/>
              <a:ext cx="71628" cy="14363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303841" y="2851499"/>
              <a:ext cx="102203" cy="15278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427380" y="2862167"/>
              <a:ext cx="193833" cy="143637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3703510" y="2849880"/>
            <a:ext cx="827405" cy="188595"/>
            <a:chOff x="3703510" y="2849880"/>
            <a:chExt cx="827405" cy="188595"/>
          </a:xfrm>
        </p:grpSpPr>
        <p:pic>
          <p:nvPicPr>
            <p:cNvPr id="100" name="object 10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03510" y="2854547"/>
              <a:ext cx="157162" cy="152781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885057" y="2889694"/>
              <a:ext cx="68675" cy="114585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3973538" y="2851606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3528" y="39712"/>
                  </a:moveTo>
                  <a:lnTo>
                    <a:pt x="1524" y="39712"/>
                  </a:lnTo>
                  <a:lnTo>
                    <a:pt x="1524" y="152679"/>
                  </a:lnTo>
                  <a:lnTo>
                    <a:pt x="33528" y="152679"/>
                  </a:lnTo>
                  <a:lnTo>
                    <a:pt x="33528" y="39712"/>
                  </a:lnTo>
                  <a:close/>
                </a:path>
                <a:path w="33654" h="153035">
                  <a:moveTo>
                    <a:pt x="33528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528" y="27432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031551" y="2889694"/>
              <a:ext cx="117443" cy="14820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4177944" y="2851505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3629" y="39725"/>
                  </a:moveTo>
                  <a:lnTo>
                    <a:pt x="1524" y="39725"/>
                  </a:lnTo>
                  <a:lnTo>
                    <a:pt x="1524" y="152781"/>
                  </a:lnTo>
                  <a:lnTo>
                    <a:pt x="33629" y="152781"/>
                  </a:lnTo>
                  <a:lnTo>
                    <a:pt x="33629" y="39725"/>
                  </a:lnTo>
                  <a:close/>
                </a:path>
                <a:path w="33654" h="153035">
                  <a:moveTo>
                    <a:pt x="33629" y="0"/>
                  </a:moveTo>
                  <a:lnTo>
                    <a:pt x="0" y="0"/>
                  </a:lnTo>
                  <a:lnTo>
                    <a:pt x="0" y="27533"/>
                  </a:lnTo>
                  <a:lnTo>
                    <a:pt x="33629" y="27533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242053" y="2889694"/>
              <a:ext cx="102203" cy="114585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365688" y="2889694"/>
              <a:ext cx="103727" cy="116109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4498848" y="2849880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3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3"/>
                  </a:lnTo>
                  <a:lnTo>
                    <a:pt x="0" y="1539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8" name="object 108"/>
          <p:cNvGrpSpPr/>
          <p:nvPr/>
        </p:nvGrpSpPr>
        <p:grpSpPr>
          <a:xfrm>
            <a:off x="4626482" y="2851499"/>
            <a:ext cx="944880" cy="156210"/>
            <a:chOff x="4626482" y="2851499"/>
            <a:chExt cx="944880" cy="156210"/>
          </a:xfrm>
        </p:grpSpPr>
        <p:pic>
          <p:nvPicPr>
            <p:cNvPr id="109" name="object 10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626482" y="2857595"/>
              <a:ext cx="146494" cy="146685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798980" y="2889789"/>
              <a:ext cx="109823" cy="11753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928615" y="2851499"/>
              <a:ext cx="117443" cy="154305"/>
            </a:xfrm>
            <a:prstGeom prst="rect">
              <a:avLst/>
            </a:prstGeom>
          </p:spPr>
        </p:pic>
        <p:sp>
          <p:nvSpPr>
            <p:cNvPr id="112" name="object 112"/>
            <p:cNvSpPr/>
            <p:nvPr/>
          </p:nvSpPr>
          <p:spPr>
            <a:xfrm>
              <a:off x="5075009" y="2851505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3616" y="39725"/>
                  </a:moveTo>
                  <a:lnTo>
                    <a:pt x="1524" y="39725"/>
                  </a:lnTo>
                  <a:lnTo>
                    <a:pt x="1524" y="152781"/>
                  </a:lnTo>
                  <a:lnTo>
                    <a:pt x="33616" y="152781"/>
                  </a:lnTo>
                  <a:lnTo>
                    <a:pt x="33616" y="39725"/>
                  </a:lnTo>
                  <a:close/>
                </a:path>
                <a:path w="33654" h="153035">
                  <a:moveTo>
                    <a:pt x="33616" y="0"/>
                  </a:moveTo>
                  <a:lnTo>
                    <a:pt x="0" y="0"/>
                  </a:lnTo>
                  <a:lnTo>
                    <a:pt x="0" y="27533"/>
                  </a:lnTo>
                  <a:lnTo>
                    <a:pt x="33616" y="27533"/>
                  </a:lnTo>
                  <a:lnTo>
                    <a:pt x="336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133022" y="2889694"/>
              <a:ext cx="221265" cy="11763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5381720" y="2889789"/>
              <a:ext cx="189166" cy="117538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5653277" y="2851499"/>
            <a:ext cx="497840" cy="156210"/>
            <a:chOff x="5653277" y="2851499"/>
            <a:chExt cx="497840" cy="156210"/>
          </a:xfrm>
        </p:grpSpPr>
        <p:pic>
          <p:nvPicPr>
            <p:cNvPr id="116" name="object 11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653277" y="2851499"/>
              <a:ext cx="117443" cy="154305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793581" y="2889694"/>
              <a:ext cx="356996" cy="117633"/>
            </a:xfrm>
            <a:prstGeom prst="rect">
              <a:avLst/>
            </a:prstGeom>
          </p:spPr>
        </p:pic>
      </p:grpSp>
      <p:grpSp>
        <p:nvGrpSpPr>
          <p:cNvPr id="118" name="object 118"/>
          <p:cNvGrpSpPr/>
          <p:nvPr/>
        </p:nvGrpSpPr>
        <p:grpSpPr>
          <a:xfrm>
            <a:off x="6236017" y="2862167"/>
            <a:ext cx="334645" cy="145415"/>
            <a:chOff x="6236017" y="2862167"/>
            <a:chExt cx="334645" cy="145415"/>
          </a:xfrm>
        </p:grpSpPr>
        <p:pic>
          <p:nvPicPr>
            <p:cNvPr id="119" name="object 119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236017" y="2889789"/>
              <a:ext cx="102298" cy="114490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361080" y="2862167"/>
              <a:ext cx="209073" cy="145161"/>
            </a:xfrm>
            <a:prstGeom prst="rect">
              <a:avLst/>
            </a:prstGeom>
          </p:spPr>
        </p:pic>
      </p:grpSp>
      <p:grpSp>
        <p:nvGrpSpPr>
          <p:cNvPr id="121" name="object 121"/>
          <p:cNvGrpSpPr/>
          <p:nvPr/>
        </p:nvGrpSpPr>
        <p:grpSpPr>
          <a:xfrm>
            <a:off x="6651021" y="2889694"/>
            <a:ext cx="570865" cy="118110"/>
            <a:chOff x="6651021" y="2889694"/>
            <a:chExt cx="570865" cy="118110"/>
          </a:xfrm>
        </p:grpSpPr>
        <p:pic>
          <p:nvPicPr>
            <p:cNvPr id="122" name="object 12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651021" y="2889694"/>
              <a:ext cx="479012" cy="117633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152894" y="2889694"/>
              <a:ext cx="68675" cy="114585"/>
            </a:xfrm>
            <a:prstGeom prst="rect">
              <a:avLst/>
            </a:prstGeom>
          </p:spPr>
        </p:pic>
      </p:grpSp>
      <p:grpSp>
        <p:nvGrpSpPr>
          <p:cNvPr id="124" name="object 124"/>
          <p:cNvGrpSpPr/>
          <p:nvPr/>
        </p:nvGrpSpPr>
        <p:grpSpPr>
          <a:xfrm>
            <a:off x="1201578" y="3366420"/>
            <a:ext cx="400050" cy="161925"/>
            <a:chOff x="1201578" y="3366420"/>
            <a:chExt cx="400050" cy="161925"/>
          </a:xfrm>
        </p:grpSpPr>
        <p:pic>
          <p:nvPicPr>
            <p:cNvPr id="125" name="object 12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01578" y="3366420"/>
              <a:ext cx="140303" cy="16192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361694" y="3407663"/>
              <a:ext cx="100679" cy="12068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500568" y="3407663"/>
              <a:ext cx="100679" cy="117633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1697355" y="3407663"/>
            <a:ext cx="592455" cy="121285"/>
            <a:chOff x="1697355" y="3407663"/>
            <a:chExt cx="592455" cy="121285"/>
          </a:xfrm>
        </p:grpSpPr>
        <p:pic>
          <p:nvPicPr>
            <p:cNvPr id="129" name="object 129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697355" y="3407663"/>
              <a:ext cx="495775" cy="12068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23706" y="3407663"/>
              <a:ext cx="65627" cy="117633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2374772" y="3360420"/>
            <a:ext cx="1321435" cy="192405"/>
            <a:chOff x="2374772" y="3360420"/>
            <a:chExt cx="1321435" cy="192405"/>
          </a:xfrm>
        </p:grpSpPr>
        <p:pic>
          <p:nvPicPr>
            <p:cNvPr id="132" name="object 13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374772" y="3361848"/>
              <a:ext cx="117443" cy="166497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522696" y="3407664"/>
              <a:ext cx="109823" cy="12068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656903" y="3361944"/>
              <a:ext cx="115919" cy="166401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809589" y="3409188"/>
              <a:ext cx="100679" cy="11915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942272" y="3374040"/>
              <a:ext cx="195262" cy="154305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3168002" y="336490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226022" y="3361848"/>
              <a:ext cx="117443" cy="166497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3375660" y="336042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425856" y="3407664"/>
              <a:ext cx="109823" cy="12068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557110" y="3407759"/>
              <a:ext cx="88487" cy="119062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3668458" y="3502342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42862"/>
                  </a:moveTo>
                  <a:lnTo>
                    <a:pt x="7096" y="39068"/>
                  </a:lnTo>
                  <a:lnTo>
                    <a:pt x="12192" y="34587"/>
                  </a:lnTo>
                  <a:lnTo>
                    <a:pt x="15001" y="29267"/>
                  </a:lnTo>
                  <a:lnTo>
                    <a:pt x="15240" y="22955"/>
                  </a:lnTo>
                  <a:lnTo>
                    <a:pt x="7620" y="22955"/>
                  </a:lnTo>
                  <a:lnTo>
                    <a:pt x="7620" y="0"/>
                  </a:lnTo>
                  <a:lnTo>
                    <a:pt x="27432" y="0"/>
                  </a:lnTo>
                  <a:lnTo>
                    <a:pt x="27432" y="19907"/>
                  </a:lnTo>
                  <a:lnTo>
                    <a:pt x="25979" y="31756"/>
                  </a:lnTo>
                  <a:lnTo>
                    <a:pt x="21526" y="40338"/>
                  </a:lnTo>
                  <a:lnTo>
                    <a:pt x="13930" y="46348"/>
                  </a:lnTo>
                  <a:lnTo>
                    <a:pt x="3048" y="50482"/>
                  </a:lnTo>
                  <a:lnTo>
                    <a:pt x="0" y="4286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3" name="object 143"/>
          <p:cNvGrpSpPr/>
          <p:nvPr/>
        </p:nvGrpSpPr>
        <p:grpSpPr>
          <a:xfrm>
            <a:off x="3791997" y="3406235"/>
            <a:ext cx="808990" cy="156210"/>
            <a:chOff x="3791997" y="3406235"/>
            <a:chExt cx="808990" cy="156210"/>
          </a:xfrm>
        </p:grpSpPr>
        <p:pic>
          <p:nvPicPr>
            <p:cNvPr id="144" name="object 14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791997" y="3407663"/>
              <a:ext cx="245649" cy="12068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068127" y="3406235"/>
              <a:ext cx="117443" cy="15420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208430" y="3407663"/>
              <a:ext cx="100679" cy="12068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330541" y="3407900"/>
              <a:ext cx="218122" cy="154068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4573143" y="3502342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42862"/>
                  </a:moveTo>
                  <a:lnTo>
                    <a:pt x="6858" y="39068"/>
                  </a:lnTo>
                  <a:lnTo>
                    <a:pt x="11430" y="34587"/>
                  </a:lnTo>
                  <a:lnTo>
                    <a:pt x="13716" y="29267"/>
                  </a:lnTo>
                  <a:lnTo>
                    <a:pt x="13716" y="22955"/>
                  </a:lnTo>
                  <a:lnTo>
                    <a:pt x="6096" y="22955"/>
                  </a:lnTo>
                  <a:lnTo>
                    <a:pt x="6096" y="0"/>
                  </a:lnTo>
                  <a:lnTo>
                    <a:pt x="27432" y="0"/>
                  </a:lnTo>
                  <a:lnTo>
                    <a:pt x="27432" y="19907"/>
                  </a:lnTo>
                  <a:lnTo>
                    <a:pt x="25741" y="31756"/>
                  </a:lnTo>
                  <a:lnTo>
                    <a:pt x="20764" y="40338"/>
                  </a:lnTo>
                  <a:lnTo>
                    <a:pt x="12644" y="46348"/>
                  </a:lnTo>
                  <a:lnTo>
                    <a:pt x="1524" y="50482"/>
                  </a:lnTo>
                  <a:lnTo>
                    <a:pt x="0" y="4286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4695157" y="3361848"/>
            <a:ext cx="386080" cy="167005"/>
            <a:chOff x="4695157" y="3361848"/>
            <a:chExt cx="386080" cy="167005"/>
          </a:xfrm>
        </p:grpSpPr>
        <p:pic>
          <p:nvPicPr>
            <p:cNvPr id="150" name="object 15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695157" y="3407663"/>
              <a:ext cx="100679" cy="12068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832508" y="3407759"/>
              <a:ext cx="102203" cy="117538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963668" y="3361848"/>
              <a:ext cx="117443" cy="166497"/>
            </a:xfrm>
            <a:prstGeom prst="rect">
              <a:avLst/>
            </a:prstGeom>
          </p:spPr>
        </p:pic>
      </p:grpSp>
      <p:grpSp>
        <p:nvGrpSpPr>
          <p:cNvPr id="153" name="object 153"/>
          <p:cNvGrpSpPr/>
          <p:nvPr/>
        </p:nvGrpSpPr>
        <p:grpSpPr>
          <a:xfrm>
            <a:off x="5178742" y="3364896"/>
            <a:ext cx="1301750" cy="163830"/>
            <a:chOff x="5178742" y="3364896"/>
            <a:chExt cx="1301750" cy="163830"/>
          </a:xfrm>
        </p:grpSpPr>
        <p:pic>
          <p:nvPicPr>
            <p:cNvPr id="154" name="object 15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178742" y="3407664"/>
              <a:ext cx="245649" cy="120681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5456389" y="336490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514403" y="3407663"/>
              <a:ext cx="100679" cy="117633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642609" y="3407759"/>
              <a:ext cx="88487" cy="119062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761577" y="3409283"/>
              <a:ext cx="100679" cy="119062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901880" y="3407663"/>
              <a:ext cx="176974" cy="12068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115525" y="3407663"/>
              <a:ext cx="102203" cy="11763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246685" y="3407664"/>
              <a:ext cx="233457" cy="120681"/>
            </a:xfrm>
            <a:prstGeom prst="rect">
              <a:avLst/>
            </a:prstGeom>
          </p:spPr>
        </p:pic>
      </p:grpSp>
      <p:sp>
        <p:nvSpPr>
          <p:cNvPr id="162" name="object 162"/>
          <p:cNvSpPr/>
          <p:nvPr/>
        </p:nvSpPr>
        <p:spPr>
          <a:xfrm>
            <a:off x="1225448" y="3888968"/>
            <a:ext cx="95250" cy="17145"/>
          </a:xfrm>
          <a:custGeom>
            <a:avLst/>
            <a:gdLst/>
            <a:ahLst/>
            <a:cxnLst/>
            <a:rect l="l" t="t" r="r" b="b"/>
            <a:pathLst>
              <a:path w="95250" h="17145">
                <a:moveTo>
                  <a:pt x="95250" y="0"/>
                </a:moveTo>
                <a:lnTo>
                  <a:pt x="83820" y="0"/>
                </a:lnTo>
                <a:lnTo>
                  <a:pt x="0" y="0"/>
                </a:lnTo>
                <a:lnTo>
                  <a:pt x="0" y="16764"/>
                </a:lnTo>
                <a:lnTo>
                  <a:pt x="83820" y="16764"/>
                </a:lnTo>
                <a:lnTo>
                  <a:pt x="95250" y="16764"/>
                </a:lnTo>
                <a:lnTo>
                  <a:pt x="952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3" name="object 163"/>
          <p:cNvGrpSpPr/>
          <p:nvPr/>
        </p:nvGrpSpPr>
        <p:grpSpPr>
          <a:xfrm>
            <a:off x="1207674" y="3882866"/>
            <a:ext cx="964565" cy="167005"/>
            <a:chOff x="1207674" y="3882866"/>
            <a:chExt cx="964565" cy="167005"/>
          </a:xfrm>
        </p:grpSpPr>
        <p:sp>
          <p:nvSpPr>
            <p:cNvPr id="164" name="object 164"/>
            <p:cNvSpPr/>
            <p:nvPr/>
          </p:nvSpPr>
          <p:spPr>
            <a:xfrm>
              <a:off x="1207668" y="3888968"/>
              <a:ext cx="101600" cy="157480"/>
            </a:xfrm>
            <a:custGeom>
              <a:avLst/>
              <a:gdLst/>
              <a:ahLst/>
              <a:cxnLst/>
              <a:rect l="l" t="t" r="r" b="b"/>
              <a:pathLst>
                <a:path w="101600" h="157479">
                  <a:moveTo>
                    <a:pt x="101600" y="73342"/>
                  </a:moveTo>
                  <a:lnTo>
                    <a:pt x="17780" y="73342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353"/>
                  </a:lnTo>
                  <a:lnTo>
                    <a:pt x="17780" y="157353"/>
                  </a:lnTo>
                  <a:lnTo>
                    <a:pt x="17780" y="88582"/>
                  </a:lnTo>
                  <a:lnTo>
                    <a:pt x="101600" y="88582"/>
                  </a:lnTo>
                  <a:lnTo>
                    <a:pt x="101600" y="7334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352550" y="3928681"/>
              <a:ext cx="187642" cy="120681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563147" y="3928681"/>
              <a:ext cx="109823" cy="120681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695926" y="3882866"/>
              <a:ext cx="115919" cy="166497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843754" y="3928681"/>
              <a:ext cx="120586" cy="120681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1996345" y="3928681"/>
              <a:ext cx="175450" cy="117633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264854" y="3895058"/>
            <a:ext cx="210820" cy="154305"/>
            <a:chOff x="2264854" y="3895058"/>
            <a:chExt cx="210820" cy="154305"/>
          </a:xfrm>
        </p:grpSpPr>
        <p:pic>
          <p:nvPicPr>
            <p:cNvPr id="171" name="object 17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264854" y="3895058"/>
              <a:ext cx="70199" cy="152781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354865" y="3928776"/>
              <a:ext cx="120586" cy="120586"/>
            </a:xfrm>
            <a:prstGeom prst="rect">
              <a:avLst/>
            </a:prstGeom>
          </p:spPr>
        </p:pic>
      </p:grpSp>
      <p:grpSp>
        <p:nvGrpSpPr>
          <p:cNvPr id="173" name="object 173"/>
          <p:cNvGrpSpPr/>
          <p:nvPr/>
        </p:nvGrpSpPr>
        <p:grpSpPr>
          <a:xfrm>
            <a:off x="2566987" y="3882866"/>
            <a:ext cx="775335" cy="167005"/>
            <a:chOff x="2566987" y="3882866"/>
            <a:chExt cx="775335" cy="167005"/>
          </a:xfrm>
        </p:grpSpPr>
        <p:pic>
          <p:nvPicPr>
            <p:cNvPr id="174" name="object 174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566987" y="3928776"/>
              <a:ext cx="106775" cy="120586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702718" y="3882866"/>
              <a:ext cx="100679" cy="163449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832449" y="3928681"/>
              <a:ext cx="120491" cy="120681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977324" y="3928681"/>
              <a:ext cx="120491" cy="12068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119151" y="3928917"/>
              <a:ext cx="88487" cy="118921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233642" y="3928681"/>
              <a:ext cx="108299" cy="120681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3431952" y="3928681"/>
            <a:ext cx="377190" cy="154305"/>
            <a:chOff x="3431952" y="3928681"/>
            <a:chExt cx="377190" cy="154305"/>
          </a:xfrm>
        </p:grpSpPr>
        <p:pic>
          <p:nvPicPr>
            <p:cNvPr id="181" name="object 1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431952" y="3928681"/>
              <a:ext cx="100679" cy="120681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569302" y="3928681"/>
              <a:ext cx="100679" cy="117633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692842" y="3930205"/>
              <a:ext cx="115919" cy="152780"/>
            </a:xfrm>
            <a:prstGeom prst="rect">
              <a:avLst/>
            </a:prstGeom>
          </p:spPr>
        </p:pic>
      </p:grpSp>
      <p:grpSp>
        <p:nvGrpSpPr>
          <p:cNvPr id="184" name="object 184"/>
          <p:cNvGrpSpPr/>
          <p:nvPr/>
        </p:nvGrpSpPr>
        <p:grpSpPr>
          <a:xfrm>
            <a:off x="3906392" y="3882866"/>
            <a:ext cx="2195830" cy="198755"/>
            <a:chOff x="3906392" y="3882866"/>
            <a:chExt cx="2195830" cy="198755"/>
          </a:xfrm>
        </p:grpSpPr>
        <p:pic>
          <p:nvPicPr>
            <p:cNvPr id="185" name="object 185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906392" y="3888962"/>
              <a:ext cx="149542" cy="157353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090987" y="3928681"/>
              <a:ext cx="108394" cy="120681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223670" y="3882961"/>
              <a:ext cx="115919" cy="166401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4379404" y="388592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429696" y="3928681"/>
              <a:ext cx="106775" cy="120681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556379" y="3928776"/>
              <a:ext cx="102203" cy="120586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695158" y="3928681"/>
              <a:ext cx="187642" cy="120681"/>
            </a:xfrm>
            <a:prstGeom prst="rect">
              <a:avLst/>
            </a:prstGeom>
          </p:spPr>
        </p:pic>
        <p:sp>
          <p:nvSpPr>
            <p:cNvPr id="192" name="object 192"/>
            <p:cNvSpPr/>
            <p:nvPr/>
          </p:nvSpPr>
          <p:spPr>
            <a:xfrm>
              <a:off x="4908803" y="3970020"/>
              <a:ext cx="62865" cy="18415"/>
            </a:xfrm>
            <a:custGeom>
              <a:avLst/>
              <a:gdLst/>
              <a:ahLst/>
              <a:cxnLst/>
              <a:rect l="l" t="t" r="r" b="b"/>
              <a:pathLst>
                <a:path w="62864" h="18414">
                  <a:moveTo>
                    <a:pt x="0" y="18288"/>
                  </a:moveTo>
                  <a:lnTo>
                    <a:pt x="0" y="0"/>
                  </a:lnTo>
                  <a:lnTo>
                    <a:pt x="62483" y="0"/>
                  </a:lnTo>
                  <a:lnTo>
                    <a:pt x="62483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995671" y="3928681"/>
              <a:ext cx="100679" cy="120681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133022" y="3928681"/>
              <a:ext cx="117443" cy="152781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5282469" y="3928681"/>
              <a:ext cx="116014" cy="152781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424392" y="3928776"/>
              <a:ext cx="120586" cy="120586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5575452" y="388592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5634894" y="3928681"/>
              <a:ext cx="100679" cy="117633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761482" y="3895058"/>
              <a:ext cx="70199" cy="152781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851588" y="3928681"/>
              <a:ext cx="109823" cy="120681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984271" y="3882866"/>
              <a:ext cx="117443" cy="166497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6200870" y="3882961"/>
            <a:ext cx="487045" cy="167005"/>
            <a:chOff x="6200870" y="3882961"/>
            <a:chExt cx="487045" cy="167005"/>
          </a:xfrm>
        </p:grpSpPr>
        <p:pic>
          <p:nvPicPr>
            <p:cNvPr id="203" name="object 20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200870" y="3882961"/>
              <a:ext cx="115919" cy="166401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348888" y="3928681"/>
              <a:ext cx="120586" cy="120681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493859" y="3895058"/>
              <a:ext cx="193738" cy="154305"/>
            </a:xfrm>
            <a:prstGeom prst="rect">
              <a:avLst/>
            </a:prstGeom>
          </p:spPr>
        </p:pic>
      </p:grpSp>
      <p:grpSp>
        <p:nvGrpSpPr>
          <p:cNvPr id="206" name="object 206"/>
          <p:cNvGrpSpPr/>
          <p:nvPr/>
        </p:nvGrpSpPr>
        <p:grpSpPr>
          <a:xfrm>
            <a:off x="6707409" y="3928776"/>
            <a:ext cx="217170" cy="120650"/>
            <a:chOff x="6707409" y="3928776"/>
            <a:chExt cx="217170" cy="120650"/>
          </a:xfrm>
        </p:grpSpPr>
        <p:pic>
          <p:nvPicPr>
            <p:cNvPr id="207" name="object 207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860000" y="3928776"/>
              <a:ext cx="64103" cy="117538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707409" y="3928776"/>
              <a:ext cx="120586" cy="120586"/>
            </a:xfrm>
            <a:prstGeom prst="rect">
              <a:avLst/>
            </a:prstGeom>
          </p:spPr>
        </p:pic>
      </p:grpSp>
      <p:sp>
        <p:nvSpPr>
          <p:cNvPr id="209" name="object 209"/>
          <p:cNvSpPr/>
          <p:nvPr/>
        </p:nvSpPr>
        <p:spPr>
          <a:xfrm>
            <a:off x="7018680" y="3885920"/>
            <a:ext cx="18415" cy="160655"/>
          </a:xfrm>
          <a:custGeom>
            <a:avLst/>
            <a:gdLst/>
            <a:ahLst/>
            <a:cxnLst/>
            <a:rect l="l" t="t" r="r" b="b"/>
            <a:pathLst>
              <a:path w="18415" h="160654">
                <a:moveTo>
                  <a:pt x="18288" y="44284"/>
                </a:moveTo>
                <a:lnTo>
                  <a:pt x="0" y="44284"/>
                </a:lnTo>
                <a:lnTo>
                  <a:pt x="0" y="160401"/>
                </a:lnTo>
                <a:lnTo>
                  <a:pt x="18288" y="160401"/>
                </a:lnTo>
                <a:lnTo>
                  <a:pt x="18288" y="44284"/>
                </a:lnTo>
                <a:close/>
              </a:path>
              <a:path w="18415" h="160654">
                <a:moveTo>
                  <a:pt x="18288" y="0"/>
                </a:moveTo>
                <a:lnTo>
                  <a:pt x="0" y="0"/>
                </a:lnTo>
                <a:lnTo>
                  <a:pt x="0" y="19812"/>
                </a:lnTo>
                <a:lnTo>
                  <a:pt x="18288" y="19812"/>
                </a:lnTo>
                <a:lnTo>
                  <a:pt x="18288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0" name="object 210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7271956" y="3895153"/>
            <a:ext cx="70199" cy="152685"/>
          </a:xfrm>
          <a:prstGeom prst="rect">
            <a:avLst/>
          </a:prstGeom>
        </p:spPr>
      </p:pic>
      <p:pic>
        <p:nvPicPr>
          <p:cNvPr id="211" name="object 211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7076599" y="3928681"/>
            <a:ext cx="100679" cy="117633"/>
          </a:xfrm>
          <a:prstGeom prst="rect">
            <a:avLst/>
          </a:prstGeom>
        </p:spPr>
      </p:pic>
      <p:pic>
        <p:nvPicPr>
          <p:cNvPr id="212" name="object 212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7371015" y="3882866"/>
            <a:ext cx="102298" cy="163449"/>
          </a:xfrm>
          <a:prstGeom prst="rect">
            <a:avLst/>
          </a:prstGeom>
        </p:spPr>
      </p:pic>
      <p:pic>
        <p:nvPicPr>
          <p:cNvPr id="213" name="object 213"/>
          <p:cNvPicPr/>
          <p:nvPr/>
        </p:nvPicPr>
        <p:blipFill>
          <a:blip r:embed="rId114" cstate="print"/>
          <a:stretch>
            <a:fillRect/>
          </a:stretch>
        </p:blipFill>
        <p:spPr>
          <a:xfrm>
            <a:off x="7709725" y="3888962"/>
            <a:ext cx="129730" cy="160400"/>
          </a:xfrm>
          <a:prstGeom prst="rect">
            <a:avLst/>
          </a:prstGeom>
        </p:spPr>
      </p:pic>
      <p:pic>
        <p:nvPicPr>
          <p:cNvPr id="214" name="object 214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7502270" y="3928681"/>
            <a:ext cx="109823" cy="120681"/>
          </a:xfrm>
          <a:prstGeom prst="rect">
            <a:avLst/>
          </a:prstGeom>
        </p:spPr>
      </p:pic>
      <p:grpSp>
        <p:nvGrpSpPr>
          <p:cNvPr id="215" name="object 215"/>
          <p:cNvGrpSpPr/>
          <p:nvPr/>
        </p:nvGrpSpPr>
        <p:grpSpPr>
          <a:xfrm>
            <a:off x="7872983" y="3887438"/>
            <a:ext cx="219710" cy="160655"/>
            <a:chOff x="7872983" y="3887438"/>
            <a:chExt cx="219710" cy="160655"/>
          </a:xfrm>
        </p:grpSpPr>
        <p:sp>
          <p:nvSpPr>
            <p:cNvPr id="216" name="object 216"/>
            <p:cNvSpPr/>
            <p:nvPr/>
          </p:nvSpPr>
          <p:spPr>
            <a:xfrm>
              <a:off x="7872983" y="4021835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7923371" y="3887438"/>
              <a:ext cx="117443" cy="160401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8071103" y="4021835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9" name="object 219"/>
          <p:cNvGrpSpPr/>
          <p:nvPr/>
        </p:nvGrpSpPr>
        <p:grpSpPr>
          <a:xfrm>
            <a:off x="1198435" y="4408455"/>
            <a:ext cx="332740" cy="161925"/>
            <a:chOff x="1198435" y="4408455"/>
            <a:chExt cx="332740" cy="161925"/>
          </a:xfrm>
        </p:grpSpPr>
        <p:pic>
          <p:nvPicPr>
            <p:cNvPr id="220" name="object 22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198435" y="4408455"/>
              <a:ext cx="117538" cy="160401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337310" y="4416075"/>
              <a:ext cx="70199" cy="152781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428845" y="4449698"/>
              <a:ext cx="102203" cy="120681"/>
            </a:xfrm>
            <a:prstGeom prst="rect">
              <a:avLst/>
            </a:prstGeom>
          </p:spPr>
        </p:pic>
      </p:grpSp>
      <p:grpSp>
        <p:nvGrpSpPr>
          <p:cNvPr id="223" name="object 223"/>
          <p:cNvGrpSpPr/>
          <p:nvPr/>
        </p:nvGrpSpPr>
        <p:grpSpPr>
          <a:xfrm>
            <a:off x="1567720" y="4403883"/>
            <a:ext cx="802640" cy="167005"/>
            <a:chOff x="1567720" y="4403883"/>
            <a:chExt cx="802640" cy="167005"/>
          </a:xfrm>
        </p:grpSpPr>
        <p:pic>
          <p:nvPicPr>
            <p:cNvPr id="224" name="object 224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698879" y="4403978"/>
              <a:ext cx="115919" cy="166401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567720" y="4449698"/>
              <a:ext cx="100679" cy="117633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845373" y="4449698"/>
              <a:ext cx="100679" cy="120681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982628" y="4403883"/>
              <a:ext cx="196881" cy="166497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2217610" y="440683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13"/>
                  </a:lnTo>
                  <a:lnTo>
                    <a:pt x="18376" y="160413"/>
                  </a:lnTo>
                  <a:lnTo>
                    <a:pt x="18376" y="44297"/>
                  </a:lnTo>
                  <a:close/>
                </a:path>
                <a:path w="20319" h="160654">
                  <a:moveTo>
                    <a:pt x="19900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00" y="19913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269426" y="4451222"/>
              <a:ext cx="100679" cy="116109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2390013" y="4403788"/>
            <a:ext cx="250190" cy="167005"/>
            <a:chOff x="2390013" y="4403788"/>
            <a:chExt cx="250190" cy="167005"/>
          </a:xfrm>
        </p:grpSpPr>
        <p:pic>
          <p:nvPicPr>
            <p:cNvPr id="231" name="object 231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2522696" y="4403788"/>
              <a:ext cx="117443" cy="166592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2390013" y="4449699"/>
              <a:ext cx="109823" cy="120681"/>
            </a:xfrm>
            <a:prstGeom prst="rect">
              <a:avLst/>
            </a:prstGeom>
          </p:spPr>
        </p:pic>
      </p:grpSp>
      <p:grpSp>
        <p:nvGrpSpPr>
          <p:cNvPr id="233" name="object 233"/>
          <p:cNvGrpSpPr/>
          <p:nvPr/>
        </p:nvGrpSpPr>
        <p:grpSpPr>
          <a:xfrm>
            <a:off x="2745485" y="4402835"/>
            <a:ext cx="438150" cy="200025"/>
            <a:chOff x="2745485" y="4402835"/>
            <a:chExt cx="438150" cy="200025"/>
          </a:xfrm>
        </p:grpSpPr>
        <p:pic>
          <p:nvPicPr>
            <p:cNvPr id="234" name="object 234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2745485" y="4448365"/>
              <a:ext cx="117443" cy="154114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2895600" y="4402835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6" name="object 236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943796" y="4449698"/>
              <a:ext cx="102203" cy="120681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3082575" y="4449699"/>
              <a:ext cx="100679" cy="117633"/>
            </a:xfrm>
            <a:prstGeom prst="rect">
              <a:avLst/>
            </a:prstGeom>
          </p:spPr>
        </p:pic>
      </p:grpSp>
      <p:grpSp>
        <p:nvGrpSpPr>
          <p:cNvPr id="238" name="object 238"/>
          <p:cNvGrpSpPr/>
          <p:nvPr/>
        </p:nvGrpSpPr>
        <p:grpSpPr>
          <a:xfrm>
            <a:off x="3288792" y="4402835"/>
            <a:ext cx="340360" cy="167640"/>
            <a:chOff x="3288792" y="4402835"/>
            <a:chExt cx="340360" cy="167640"/>
          </a:xfrm>
        </p:grpSpPr>
        <p:sp>
          <p:nvSpPr>
            <p:cNvPr id="239" name="object 239"/>
            <p:cNvSpPr/>
            <p:nvPr/>
          </p:nvSpPr>
          <p:spPr>
            <a:xfrm>
              <a:off x="3288792" y="4402835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3338893" y="4449698"/>
              <a:ext cx="109823" cy="120681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468529" y="4416075"/>
              <a:ext cx="70199" cy="152781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558539" y="4416075"/>
              <a:ext cx="70199" cy="152781"/>
            </a:xfrm>
            <a:prstGeom prst="rect">
              <a:avLst/>
            </a:prstGeom>
          </p:spPr>
        </p:pic>
      </p:grpSp>
      <p:grpSp>
        <p:nvGrpSpPr>
          <p:cNvPr id="243" name="object 243"/>
          <p:cNvGrpSpPr/>
          <p:nvPr/>
        </p:nvGrpSpPr>
        <p:grpSpPr>
          <a:xfrm>
            <a:off x="3648551" y="4449698"/>
            <a:ext cx="205104" cy="121285"/>
            <a:chOff x="3648551" y="4449698"/>
            <a:chExt cx="205104" cy="121285"/>
          </a:xfrm>
        </p:grpSpPr>
        <p:pic>
          <p:nvPicPr>
            <p:cNvPr id="244" name="object 24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3788949" y="4449794"/>
              <a:ext cx="64103" cy="117538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648551" y="4449698"/>
              <a:ext cx="109823" cy="120681"/>
            </a:xfrm>
            <a:prstGeom prst="rect">
              <a:avLst/>
            </a:prstGeom>
          </p:spPr>
        </p:pic>
      </p:grpSp>
      <p:grpSp>
        <p:nvGrpSpPr>
          <p:cNvPr id="246" name="object 246"/>
          <p:cNvGrpSpPr/>
          <p:nvPr/>
        </p:nvGrpSpPr>
        <p:grpSpPr>
          <a:xfrm>
            <a:off x="3936968" y="4403883"/>
            <a:ext cx="453390" cy="165100"/>
            <a:chOff x="3936968" y="4403883"/>
            <a:chExt cx="453390" cy="165100"/>
          </a:xfrm>
        </p:grpSpPr>
        <p:pic>
          <p:nvPicPr>
            <p:cNvPr id="247" name="object 24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936968" y="4451223"/>
              <a:ext cx="173926" cy="117633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4139844" y="440683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97"/>
                  </a:moveTo>
                  <a:lnTo>
                    <a:pt x="1524" y="44297"/>
                  </a:lnTo>
                  <a:lnTo>
                    <a:pt x="1524" y="160413"/>
                  </a:lnTo>
                  <a:lnTo>
                    <a:pt x="18389" y="160413"/>
                  </a:lnTo>
                  <a:lnTo>
                    <a:pt x="18389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13" y="19913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4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188618" y="4416075"/>
              <a:ext cx="68675" cy="152781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4287869" y="4403883"/>
              <a:ext cx="102203" cy="163449"/>
            </a:xfrm>
            <a:prstGeom prst="rect">
              <a:avLst/>
            </a:prstGeom>
          </p:spPr>
        </p:pic>
      </p:grpSp>
      <p:grpSp>
        <p:nvGrpSpPr>
          <p:cNvPr id="251" name="object 251"/>
          <p:cNvGrpSpPr/>
          <p:nvPr/>
        </p:nvGrpSpPr>
        <p:grpSpPr>
          <a:xfrm>
            <a:off x="4484560" y="4403883"/>
            <a:ext cx="1147445" cy="167005"/>
            <a:chOff x="4484560" y="4403883"/>
            <a:chExt cx="1147445" cy="167005"/>
          </a:xfrm>
        </p:grpSpPr>
        <p:pic>
          <p:nvPicPr>
            <p:cNvPr id="252" name="object 25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484560" y="4449698"/>
              <a:ext cx="102203" cy="120681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4612766" y="4449699"/>
              <a:ext cx="90011" cy="119157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4722590" y="4449699"/>
              <a:ext cx="88487" cy="119157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836985" y="4449794"/>
              <a:ext cx="120586" cy="120586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4980431" y="4449698"/>
              <a:ext cx="106775" cy="120681"/>
            </a:xfrm>
            <a:prstGeom prst="rect">
              <a:avLst/>
            </a:prstGeom>
          </p:spPr>
        </p:pic>
        <p:sp>
          <p:nvSpPr>
            <p:cNvPr id="257" name="object 257"/>
            <p:cNvSpPr/>
            <p:nvPr/>
          </p:nvSpPr>
          <p:spPr>
            <a:xfrm>
              <a:off x="5116258" y="440683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13"/>
                  </a:lnTo>
                  <a:lnTo>
                    <a:pt x="18376" y="160413"/>
                  </a:lnTo>
                  <a:lnTo>
                    <a:pt x="18376" y="44297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00" y="19913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5166550" y="4449698"/>
              <a:ext cx="100679" cy="120681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293137" y="4416075"/>
              <a:ext cx="70199" cy="152781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5383244" y="4449698"/>
              <a:ext cx="109823" cy="120681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5516022" y="4403883"/>
              <a:ext cx="115919" cy="166497"/>
            </a:xfrm>
            <a:prstGeom prst="rect">
              <a:avLst/>
            </a:prstGeom>
          </p:spPr>
        </p:pic>
      </p:grpSp>
      <p:grpSp>
        <p:nvGrpSpPr>
          <p:cNvPr id="262" name="object 262"/>
          <p:cNvGrpSpPr/>
          <p:nvPr/>
        </p:nvGrpSpPr>
        <p:grpSpPr>
          <a:xfrm>
            <a:off x="5727953" y="4406836"/>
            <a:ext cx="871219" cy="163830"/>
            <a:chOff x="5727953" y="4406836"/>
            <a:chExt cx="871219" cy="163830"/>
          </a:xfrm>
        </p:grpSpPr>
        <p:pic>
          <p:nvPicPr>
            <p:cNvPr id="263" name="object 263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5727953" y="4449699"/>
              <a:ext cx="90011" cy="119157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5842444" y="4449698"/>
              <a:ext cx="109823" cy="120681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5982747" y="4449699"/>
              <a:ext cx="193738" cy="119157"/>
            </a:xfrm>
            <a:prstGeom prst="rect">
              <a:avLst/>
            </a:prstGeom>
          </p:spPr>
        </p:pic>
        <p:sp>
          <p:nvSpPr>
            <p:cNvPr id="266" name="object 266"/>
            <p:cNvSpPr/>
            <p:nvPr/>
          </p:nvSpPr>
          <p:spPr>
            <a:xfrm>
              <a:off x="6204001" y="440683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97"/>
                  </a:moveTo>
                  <a:lnTo>
                    <a:pt x="1524" y="44297"/>
                  </a:lnTo>
                  <a:lnTo>
                    <a:pt x="1524" y="160413"/>
                  </a:lnTo>
                  <a:lnTo>
                    <a:pt x="18389" y="160413"/>
                  </a:lnTo>
                  <a:lnTo>
                    <a:pt x="18389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913" y="19913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7" name="object 26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6255829" y="4449698"/>
              <a:ext cx="233457" cy="120681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6510623" y="4449699"/>
              <a:ext cx="88487" cy="119157"/>
            </a:xfrm>
            <a:prstGeom prst="rect">
              <a:avLst/>
            </a:prstGeom>
          </p:spPr>
        </p:pic>
      </p:grpSp>
      <p:grpSp>
        <p:nvGrpSpPr>
          <p:cNvPr id="269" name="object 269"/>
          <p:cNvGrpSpPr/>
          <p:nvPr/>
        </p:nvGrpSpPr>
        <p:grpSpPr>
          <a:xfrm>
            <a:off x="1207674" y="4931092"/>
            <a:ext cx="377190" cy="160655"/>
            <a:chOff x="1207674" y="4931092"/>
            <a:chExt cx="377190" cy="160655"/>
          </a:xfrm>
        </p:grpSpPr>
        <p:sp>
          <p:nvSpPr>
            <p:cNvPr id="270" name="object 270"/>
            <p:cNvSpPr/>
            <p:nvPr/>
          </p:nvSpPr>
          <p:spPr>
            <a:xfrm>
              <a:off x="1207668" y="4931105"/>
              <a:ext cx="127000" cy="157480"/>
            </a:xfrm>
            <a:custGeom>
              <a:avLst/>
              <a:gdLst/>
              <a:ahLst/>
              <a:cxnLst/>
              <a:rect l="l" t="t" r="r" b="b"/>
              <a:pathLst>
                <a:path w="127000" h="157479">
                  <a:moveTo>
                    <a:pt x="127000" y="0"/>
                  </a:moveTo>
                  <a:lnTo>
                    <a:pt x="107950" y="0"/>
                  </a:lnTo>
                  <a:lnTo>
                    <a:pt x="107950" y="70192"/>
                  </a:lnTo>
                  <a:lnTo>
                    <a:pt x="17780" y="70192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251"/>
                  </a:lnTo>
                  <a:lnTo>
                    <a:pt x="17780" y="157251"/>
                  </a:lnTo>
                  <a:lnTo>
                    <a:pt x="17780" y="87058"/>
                  </a:lnTo>
                  <a:lnTo>
                    <a:pt x="107950" y="87058"/>
                  </a:lnTo>
                  <a:lnTo>
                    <a:pt x="107950" y="157251"/>
                  </a:lnTo>
                  <a:lnTo>
                    <a:pt x="127000" y="157251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66361" y="4970812"/>
              <a:ext cx="102203" cy="120586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494377" y="4970716"/>
              <a:ext cx="90011" cy="119157"/>
            </a:xfrm>
            <a:prstGeom prst="rect">
              <a:avLst/>
            </a:prstGeom>
          </p:spPr>
        </p:pic>
      </p:grpSp>
      <p:pic>
        <p:nvPicPr>
          <p:cNvPr id="273" name="object 273"/>
          <p:cNvPicPr/>
          <p:nvPr/>
        </p:nvPicPr>
        <p:blipFill>
          <a:blip r:embed="rId146" cstate="print"/>
          <a:stretch>
            <a:fillRect/>
          </a:stretch>
        </p:blipFill>
        <p:spPr>
          <a:xfrm>
            <a:off x="1674495" y="4970621"/>
            <a:ext cx="102203" cy="120777"/>
          </a:xfrm>
          <a:prstGeom prst="rect">
            <a:avLst/>
          </a:prstGeom>
        </p:spPr>
      </p:pic>
      <p:grpSp>
        <p:nvGrpSpPr>
          <p:cNvPr id="274" name="object 274"/>
          <p:cNvGrpSpPr/>
          <p:nvPr/>
        </p:nvGrpSpPr>
        <p:grpSpPr>
          <a:xfrm>
            <a:off x="1880425" y="4924044"/>
            <a:ext cx="886460" cy="201295"/>
            <a:chOff x="1880425" y="4924044"/>
            <a:chExt cx="886460" cy="201295"/>
          </a:xfrm>
        </p:grpSpPr>
        <p:pic>
          <p:nvPicPr>
            <p:cNvPr id="275" name="object 275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880425" y="4970716"/>
              <a:ext cx="175355" cy="117633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2084831" y="4970621"/>
              <a:ext cx="122110" cy="120777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237422" y="4970716"/>
              <a:ext cx="100679" cy="117633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365533" y="4937093"/>
              <a:ext cx="70199" cy="152781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466308" y="4924901"/>
              <a:ext cx="100679" cy="163449"/>
            </a:xfrm>
            <a:prstGeom prst="rect">
              <a:avLst/>
            </a:prstGeom>
          </p:spPr>
        </p:pic>
        <p:sp>
          <p:nvSpPr>
            <p:cNvPr id="280" name="object 280"/>
            <p:cNvSpPr/>
            <p:nvPr/>
          </p:nvSpPr>
          <p:spPr>
            <a:xfrm>
              <a:off x="2604516" y="4924044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1" name="object 281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650902" y="4972240"/>
              <a:ext cx="115919" cy="152781"/>
            </a:xfrm>
            <a:prstGeom prst="rect">
              <a:avLst/>
            </a:prstGeom>
          </p:spPr>
        </p:pic>
      </p:grpSp>
      <p:grpSp>
        <p:nvGrpSpPr>
          <p:cNvPr id="282" name="object 282"/>
          <p:cNvGrpSpPr/>
          <p:nvPr/>
        </p:nvGrpSpPr>
        <p:grpSpPr>
          <a:xfrm>
            <a:off x="2853689" y="4937093"/>
            <a:ext cx="445770" cy="154305"/>
            <a:chOff x="2853689" y="4937093"/>
            <a:chExt cx="445770" cy="154305"/>
          </a:xfrm>
        </p:grpSpPr>
        <p:pic>
          <p:nvPicPr>
            <p:cNvPr id="283" name="object 283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853689" y="4970716"/>
              <a:ext cx="245649" cy="120681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3120675" y="4970811"/>
              <a:ext cx="88487" cy="119062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228975" y="4937093"/>
              <a:ext cx="70199" cy="152781"/>
            </a:xfrm>
            <a:prstGeom prst="rect">
              <a:avLst/>
            </a:prstGeom>
          </p:spPr>
        </p:pic>
      </p:grpSp>
      <p:grpSp>
        <p:nvGrpSpPr>
          <p:cNvPr id="286" name="object 286"/>
          <p:cNvGrpSpPr/>
          <p:nvPr/>
        </p:nvGrpSpPr>
        <p:grpSpPr>
          <a:xfrm>
            <a:off x="3389185" y="4924806"/>
            <a:ext cx="386080" cy="167005"/>
            <a:chOff x="3389185" y="4924806"/>
            <a:chExt cx="386080" cy="167005"/>
          </a:xfrm>
        </p:grpSpPr>
        <p:pic>
          <p:nvPicPr>
            <p:cNvPr id="287" name="object 28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389185" y="4970716"/>
              <a:ext cx="100679" cy="120681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526535" y="4970812"/>
              <a:ext cx="100679" cy="117538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657790" y="4924806"/>
              <a:ext cx="117443" cy="166592"/>
            </a:xfrm>
            <a:prstGeom prst="rect">
              <a:avLst/>
            </a:prstGeom>
          </p:spPr>
        </p:pic>
      </p:grpSp>
      <p:grpSp>
        <p:nvGrpSpPr>
          <p:cNvPr id="290" name="object 290"/>
          <p:cNvGrpSpPr/>
          <p:nvPr/>
        </p:nvGrpSpPr>
        <p:grpSpPr>
          <a:xfrm>
            <a:off x="3869816" y="4924044"/>
            <a:ext cx="339725" cy="166370"/>
            <a:chOff x="3869816" y="4924044"/>
            <a:chExt cx="339725" cy="166370"/>
          </a:xfrm>
        </p:grpSpPr>
        <p:pic>
          <p:nvPicPr>
            <p:cNvPr id="291" name="object 291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869816" y="4972240"/>
              <a:ext cx="173926" cy="117633"/>
            </a:xfrm>
            <a:prstGeom prst="rect">
              <a:avLst/>
            </a:prstGeom>
          </p:spPr>
        </p:pic>
        <p:sp>
          <p:nvSpPr>
            <p:cNvPr id="292" name="object 292"/>
            <p:cNvSpPr/>
            <p:nvPr/>
          </p:nvSpPr>
          <p:spPr>
            <a:xfrm>
              <a:off x="4072699" y="4924056"/>
              <a:ext cx="137160" cy="165100"/>
            </a:xfrm>
            <a:custGeom>
              <a:avLst/>
              <a:gdLst/>
              <a:ahLst/>
              <a:cxnLst/>
              <a:rect l="l" t="t" r="r" b="b"/>
              <a:pathLst>
                <a:path w="137160" h="165100">
                  <a:moveTo>
                    <a:pt x="18376" y="48094"/>
                  </a:moveTo>
                  <a:lnTo>
                    <a:pt x="1524" y="48094"/>
                  </a:lnTo>
                  <a:lnTo>
                    <a:pt x="1524" y="164211"/>
                  </a:lnTo>
                  <a:lnTo>
                    <a:pt x="18376" y="164211"/>
                  </a:lnTo>
                  <a:lnTo>
                    <a:pt x="18376" y="48094"/>
                  </a:lnTo>
                  <a:close/>
                </a:path>
                <a:path w="137160" h="165100">
                  <a:moveTo>
                    <a:pt x="19900" y="3810"/>
                  </a:moveTo>
                  <a:lnTo>
                    <a:pt x="0" y="3810"/>
                  </a:lnTo>
                  <a:lnTo>
                    <a:pt x="0" y="23710"/>
                  </a:lnTo>
                  <a:lnTo>
                    <a:pt x="19900" y="23710"/>
                  </a:lnTo>
                  <a:lnTo>
                    <a:pt x="19900" y="3810"/>
                  </a:lnTo>
                  <a:close/>
                </a:path>
                <a:path w="137160" h="165100">
                  <a:moveTo>
                    <a:pt x="77139" y="0"/>
                  </a:moveTo>
                  <a:lnTo>
                    <a:pt x="58851" y="0"/>
                  </a:lnTo>
                  <a:lnTo>
                    <a:pt x="58851" y="164592"/>
                  </a:lnTo>
                  <a:lnTo>
                    <a:pt x="77139" y="164592"/>
                  </a:lnTo>
                  <a:lnTo>
                    <a:pt x="77139" y="0"/>
                  </a:lnTo>
                  <a:close/>
                </a:path>
                <a:path w="137160" h="165100">
                  <a:moveTo>
                    <a:pt x="136575" y="0"/>
                  </a:moveTo>
                  <a:lnTo>
                    <a:pt x="118287" y="0"/>
                  </a:lnTo>
                  <a:lnTo>
                    <a:pt x="118287" y="164592"/>
                  </a:lnTo>
                  <a:lnTo>
                    <a:pt x="136575" y="164592"/>
                  </a:lnTo>
                  <a:lnTo>
                    <a:pt x="13657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3" name="object 293"/>
          <p:cNvGrpSpPr/>
          <p:nvPr/>
        </p:nvGrpSpPr>
        <p:grpSpPr>
          <a:xfrm>
            <a:off x="4304538" y="4970621"/>
            <a:ext cx="462280" cy="154940"/>
            <a:chOff x="4304538" y="4970621"/>
            <a:chExt cx="462280" cy="154940"/>
          </a:xfrm>
        </p:grpSpPr>
        <p:pic>
          <p:nvPicPr>
            <p:cNvPr id="294" name="object 294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4304538" y="4970716"/>
              <a:ext cx="230409" cy="120681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571619" y="4970621"/>
              <a:ext cx="195167" cy="154399"/>
            </a:xfrm>
            <a:prstGeom prst="rect">
              <a:avLst/>
            </a:prstGeom>
          </p:spPr>
        </p:pic>
      </p:grpSp>
      <p:grpSp>
        <p:nvGrpSpPr>
          <p:cNvPr id="296" name="object 296"/>
          <p:cNvGrpSpPr/>
          <p:nvPr/>
        </p:nvGrpSpPr>
        <p:grpSpPr>
          <a:xfrm>
            <a:off x="4861464" y="4924806"/>
            <a:ext cx="633730" cy="167005"/>
            <a:chOff x="4861464" y="4924806"/>
            <a:chExt cx="633730" cy="167005"/>
          </a:xfrm>
        </p:grpSpPr>
        <p:pic>
          <p:nvPicPr>
            <p:cNvPr id="297" name="object 297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861464" y="4924806"/>
              <a:ext cx="117443" cy="166592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5001767" y="4970716"/>
              <a:ext cx="102298" cy="120681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129974" y="4970621"/>
              <a:ext cx="90011" cy="119253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244464" y="4970716"/>
              <a:ext cx="109823" cy="120681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5377148" y="4924806"/>
              <a:ext cx="117443" cy="166592"/>
            </a:xfrm>
            <a:prstGeom prst="rect">
              <a:avLst/>
            </a:prstGeom>
          </p:spPr>
        </p:pic>
      </p:grpSp>
      <p:grpSp>
        <p:nvGrpSpPr>
          <p:cNvPr id="302" name="object 302"/>
          <p:cNvGrpSpPr/>
          <p:nvPr/>
        </p:nvGrpSpPr>
        <p:grpSpPr>
          <a:xfrm>
            <a:off x="5592222" y="4970716"/>
            <a:ext cx="253365" cy="121285"/>
            <a:chOff x="5592222" y="4970716"/>
            <a:chExt cx="253365" cy="121285"/>
          </a:xfrm>
        </p:grpSpPr>
        <p:pic>
          <p:nvPicPr>
            <p:cNvPr id="303" name="object 303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592222" y="4970716"/>
              <a:ext cx="120586" cy="120681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744813" y="4970716"/>
              <a:ext cx="100679" cy="117633"/>
            </a:xfrm>
            <a:prstGeom prst="rect">
              <a:avLst/>
            </a:prstGeom>
          </p:spPr>
        </p:pic>
      </p:grpSp>
      <p:grpSp>
        <p:nvGrpSpPr>
          <p:cNvPr id="305" name="object 305"/>
          <p:cNvGrpSpPr/>
          <p:nvPr/>
        </p:nvGrpSpPr>
        <p:grpSpPr>
          <a:xfrm>
            <a:off x="5949219" y="4927854"/>
            <a:ext cx="1025525" cy="163830"/>
            <a:chOff x="5949219" y="4927854"/>
            <a:chExt cx="1025525" cy="163830"/>
          </a:xfrm>
        </p:grpSpPr>
        <p:sp>
          <p:nvSpPr>
            <p:cNvPr id="306" name="object 306"/>
            <p:cNvSpPr/>
            <p:nvPr/>
          </p:nvSpPr>
          <p:spPr>
            <a:xfrm>
              <a:off x="5949213" y="492786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84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900" y="19900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7" name="object 307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008655" y="4970621"/>
              <a:ext cx="100774" cy="117729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136767" y="4970716"/>
              <a:ext cx="88487" cy="119157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255924" y="4972240"/>
              <a:ext cx="100679" cy="119157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394703" y="4970621"/>
              <a:ext cx="178498" cy="120777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609778" y="4970716"/>
              <a:ext cx="100679" cy="117633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740937" y="4970716"/>
              <a:ext cx="233457" cy="120681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7064406" y="4970621"/>
            <a:ext cx="1007110" cy="154940"/>
            <a:chOff x="7064406" y="4970621"/>
            <a:chExt cx="1007110" cy="154940"/>
          </a:xfrm>
        </p:grpSpPr>
        <p:pic>
          <p:nvPicPr>
            <p:cNvPr id="314" name="object 31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7064406" y="4970621"/>
              <a:ext cx="245649" cy="120777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7340536" y="4970621"/>
              <a:ext cx="175450" cy="117729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7552563" y="4970716"/>
              <a:ext cx="117443" cy="152781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7692866" y="4970716"/>
              <a:ext cx="102203" cy="120681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7831835" y="4970716"/>
              <a:ext cx="100679" cy="117633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953851" y="4972240"/>
              <a:ext cx="117443" cy="152781"/>
            </a:xfrm>
            <a:prstGeom prst="rect">
              <a:avLst/>
            </a:prstGeom>
          </p:spPr>
        </p:pic>
      </p:grpSp>
      <p:grpSp>
        <p:nvGrpSpPr>
          <p:cNvPr id="320" name="object 320"/>
          <p:cNvGrpSpPr/>
          <p:nvPr/>
        </p:nvGrpSpPr>
        <p:grpSpPr>
          <a:xfrm>
            <a:off x="646176" y="3282696"/>
            <a:ext cx="376555" cy="378460"/>
            <a:chOff x="646176" y="3282696"/>
            <a:chExt cx="376555" cy="378460"/>
          </a:xfrm>
        </p:grpSpPr>
        <p:sp>
          <p:nvSpPr>
            <p:cNvPr id="321" name="object 321"/>
            <p:cNvSpPr/>
            <p:nvPr/>
          </p:nvSpPr>
          <p:spPr>
            <a:xfrm>
              <a:off x="646176" y="3282696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1"/>
                  </a:moveTo>
                  <a:lnTo>
                    <a:pt x="1523" y="166115"/>
                  </a:lnTo>
                  <a:lnTo>
                    <a:pt x="4571" y="147827"/>
                  </a:lnTo>
                  <a:lnTo>
                    <a:pt x="6095" y="141731"/>
                  </a:lnTo>
                  <a:lnTo>
                    <a:pt x="7619" y="137159"/>
                  </a:lnTo>
                  <a:lnTo>
                    <a:pt x="9143" y="131063"/>
                  </a:lnTo>
                  <a:lnTo>
                    <a:pt x="10667" y="126491"/>
                  </a:lnTo>
                  <a:lnTo>
                    <a:pt x="12191" y="123443"/>
                  </a:lnTo>
                  <a:lnTo>
                    <a:pt x="15239" y="114300"/>
                  </a:lnTo>
                  <a:lnTo>
                    <a:pt x="24383" y="96011"/>
                  </a:lnTo>
                  <a:lnTo>
                    <a:pt x="25907" y="94487"/>
                  </a:lnTo>
                  <a:lnTo>
                    <a:pt x="27431" y="91439"/>
                  </a:lnTo>
                  <a:lnTo>
                    <a:pt x="28955" y="89915"/>
                  </a:lnTo>
                  <a:lnTo>
                    <a:pt x="32003" y="83819"/>
                  </a:lnTo>
                  <a:lnTo>
                    <a:pt x="36575" y="79247"/>
                  </a:lnTo>
                  <a:lnTo>
                    <a:pt x="38100" y="76200"/>
                  </a:lnTo>
                  <a:lnTo>
                    <a:pt x="44195" y="70103"/>
                  </a:lnTo>
                  <a:lnTo>
                    <a:pt x="45719" y="67055"/>
                  </a:lnTo>
                  <a:lnTo>
                    <a:pt x="51816" y="60959"/>
                  </a:lnTo>
                  <a:lnTo>
                    <a:pt x="53339" y="57911"/>
                  </a:lnTo>
                  <a:lnTo>
                    <a:pt x="56387" y="54863"/>
                  </a:lnTo>
                  <a:lnTo>
                    <a:pt x="56387" y="53339"/>
                  </a:lnTo>
                  <a:lnTo>
                    <a:pt x="59435" y="53339"/>
                  </a:lnTo>
                  <a:lnTo>
                    <a:pt x="65531" y="47243"/>
                  </a:lnTo>
                  <a:lnTo>
                    <a:pt x="65531" y="45719"/>
                  </a:lnTo>
                  <a:lnTo>
                    <a:pt x="68579" y="45719"/>
                  </a:lnTo>
                  <a:lnTo>
                    <a:pt x="73151" y="41147"/>
                  </a:lnTo>
                  <a:lnTo>
                    <a:pt x="73151" y="39623"/>
                  </a:lnTo>
                  <a:lnTo>
                    <a:pt x="76200" y="39623"/>
                  </a:lnTo>
                  <a:lnTo>
                    <a:pt x="80771" y="35051"/>
                  </a:lnTo>
                  <a:lnTo>
                    <a:pt x="80771" y="33527"/>
                  </a:lnTo>
                  <a:lnTo>
                    <a:pt x="83819" y="33527"/>
                  </a:lnTo>
                  <a:lnTo>
                    <a:pt x="85343" y="32003"/>
                  </a:lnTo>
                  <a:lnTo>
                    <a:pt x="85343" y="30479"/>
                  </a:lnTo>
                  <a:lnTo>
                    <a:pt x="88391" y="30479"/>
                  </a:lnTo>
                  <a:lnTo>
                    <a:pt x="88391" y="28955"/>
                  </a:lnTo>
                  <a:lnTo>
                    <a:pt x="91439" y="28955"/>
                  </a:lnTo>
                  <a:lnTo>
                    <a:pt x="92963" y="27431"/>
                  </a:lnTo>
                  <a:lnTo>
                    <a:pt x="92963" y="25907"/>
                  </a:lnTo>
                  <a:lnTo>
                    <a:pt x="96011" y="25907"/>
                  </a:lnTo>
                  <a:lnTo>
                    <a:pt x="96011" y="24383"/>
                  </a:lnTo>
                  <a:lnTo>
                    <a:pt x="99059" y="24383"/>
                  </a:lnTo>
                  <a:lnTo>
                    <a:pt x="99059" y="22859"/>
                  </a:lnTo>
                  <a:lnTo>
                    <a:pt x="102107" y="22859"/>
                  </a:lnTo>
                  <a:lnTo>
                    <a:pt x="102107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39"/>
                  </a:lnTo>
                  <a:lnTo>
                    <a:pt x="118871" y="15239"/>
                  </a:lnTo>
                  <a:lnTo>
                    <a:pt x="118871" y="13715"/>
                  </a:lnTo>
                  <a:lnTo>
                    <a:pt x="123443" y="13715"/>
                  </a:lnTo>
                  <a:lnTo>
                    <a:pt x="123443" y="12191"/>
                  </a:lnTo>
                  <a:lnTo>
                    <a:pt x="128016" y="12191"/>
                  </a:lnTo>
                  <a:lnTo>
                    <a:pt x="128016" y="10667"/>
                  </a:lnTo>
                  <a:lnTo>
                    <a:pt x="132587" y="10667"/>
                  </a:lnTo>
                  <a:lnTo>
                    <a:pt x="132587" y="9143"/>
                  </a:lnTo>
                  <a:lnTo>
                    <a:pt x="138683" y="9143"/>
                  </a:lnTo>
                  <a:lnTo>
                    <a:pt x="138683" y="7619"/>
                  </a:lnTo>
                  <a:lnTo>
                    <a:pt x="144779" y="7619"/>
                  </a:lnTo>
                  <a:lnTo>
                    <a:pt x="144779" y="6095"/>
                  </a:lnTo>
                  <a:lnTo>
                    <a:pt x="150875" y="6095"/>
                  </a:lnTo>
                  <a:lnTo>
                    <a:pt x="150875" y="4571"/>
                  </a:lnTo>
                  <a:lnTo>
                    <a:pt x="161543" y="4571"/>
                  </a:lnTo>
                  <a:lnTo>
                    <a:pt x="161543" y="3047"/>
                  </a:lnTo>
                  <a:lnTo>
                    <a:pt x="179831" y="3047"/>
                  </a:lnTo>
                  <a:lnTo>
                    <a:pt x="179831" y="1523"/>
                  </a:lnTo>
                  <a:lnTo>
                    <a:pt x="188975" y="1523"/>
                  </a:lnTo>
                  <a:lnTo>
                    <a:pt x="188975" y="0"/>
                  </a:lnTo>
                  <a:lnTo>
                    <a:pt x="193547" y="0"/>
                  </a:lnTo>
                  <a:lnTo>
                    <a:pt x="213359" y="1523"/>
                  </a:lnTo>
                  <a:lnTo>
                    <a:pt x="256031" y="12191"/>
                  </a:lnTo>
                  <a:lnTo>
                    <a:pt x="259079" y="13715"/>
                  </a:lnTo>
                  <a:lnTo>
                    <a:pt x="263651" y="15239"/>
                  </a:lnTo>
                  <a:lnTo>
                    <a:pt x="281939" y="24383"/>
                  </a:lnTo>
                  <a:lnTo>
                    <a:pt x="283463" y="25907"/>
                  </a:lnTo>
                  <a:lnTo>
                    <a:pt x="286511" y="27431"/>
                  </a:lnTo>
                  <a:lnTo>
                    <a:pt x="288035" y="28955"/>
                  </a:lnTo>
                  <a:lnTo>
                    <a:pt x="294131" y="32003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5"/>
                  </a:lnTo>
                  <a:lnTo>
                    <a:pt x="310895" y="45719"/>
                  </a:lnTo>
                  <a:lnTo>
                    <a:pt x="316991" y="51815"/>
                  </a:lnTo>
                  <a:lnTo>
                    <a:pt x="320039" y="53339"/>
                  </a:lnTo>
                  <a:lnTo>
                    <a:pt x="323087" y="56387"/>
                  </a:lnTo>
                  <a:lnTo>
                    <a:pt x="324611" y="59435"/>
                  </a:lnTo>
                  <a:lnTo>
                    <a:pt x="329183" y="64007"/>
                  </a:lnTo>
                  <a:lnTo>
                    <a:pt x="330707" y="67055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4423" y="82295"/>
                  </a:lnTo>
                  <a:lnTo>
                    <a:pt x="347471" y="88391"/>
                  </a:lnTo>
                  <a:lnTo>
                    <a:pt x="348995" y="89915"/>
                  </a:lnTo>
                  <a:lnTo>
                    <a:pt x="352043" y="96011"/>
                  </a:lnTo>
                  <a:lnTo>
                    <a:pt x="353567" y="97535"/>
                  </a:lnTo>
                  <a:lnTo>
                    <a:pt x="358139" y="106679"/>
                  </a:lnTo>
                  <a:lnTo>
                    <a:pt x="359663" y="111251"/>
                  </a:lnTo>
                  <a:lnTo>
                    <a:pt x="362711" y="117347"/>
                  </a:lnTo>
                  <a:lnTo>
                    <a:pt x="364235" y="121919"/>
                  </a:lnTo>
                  <a:lnTo>
                    <a:pt x="365759" y="124967"/>
                  </a:lnTo>
                  <a:lnTo>
                    <a:pt x="368807" y="134111"/>
                  </a:lnTo>
                  <a:lnTo>
                    <a:pt x="371855" y="146303"/>
                  </a:lnTo>
                  <a:lnTo>
                    <a:pt x="373379" y="153923"/>
                  </a:lnTo>
                  <a:lnTo>
                    <a:pt x="374903" y="163067"/>
                  </a:lnTo>
                  <a:lnTo>
                    <a:pt x="376427" y="179831"/>
                  </a:lnTo>
                  <a:lnTo>
                    <a:pt x="376427" y="198119"/>
                  </a:lnTo>
                  <a:lnTo>
                    <a:pt x="368807" y="243839"/>
                  </a:lnTo>
                  <a:lnTo>
                    <a:pt x="365759" y="251459"/>
                  </a:lnTo>
                  <a:lnTo>
                    <a:pt x="362711" y="260603"/>
                  </a:lnTo>
                  <a:lnTo>
                    <a:pt x="352043" y="281939"/>
                  </a:lnTo>
                  <a:lnTo>
                    <a:pt x="350519" y="283463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1"/>
                  </a:lnTo>
                  <a:lnTo>
                    <a:pt x="341375" y="297179"/>
                  </a:lnTo>
                  <a:lnTo>
                    <a:pt x="339851" y="300227"/>
                  </a:lnTo>
                  <a:lnTo>
                    <a:pt x="335279" y="304800"/>
                  </a:lnTo>
                  <a:lnTo>
                    <a:pt x="333755" y="307847"/>
                  </a:lnTo>
                  <a:lnTo>
                    <a:pt x="327659" y="313943"/>
                  </a:lnTo>
                  <a:lnTo>
                    <a:pt x="326135" y="316991"/>
                  </a:lnTo>
                  <a:lnTo>
                    <a:pt x="316991" y="326135"/>
                  </a:lnTo>
                  <a:lnTo>
                    <a:pt x="313943" y="326135"/>
                  </a:lnTo>
                  <a:lnTo>
                    <a:pt x="313943" y="327659"/>
                  </a:lnTo>
                  <a:lnTo>
                    <a:pt x="307847" y="333755"/>
                  </a:lnTo>
                  <a:lnTo>
                    <a:pt x="304800" y="333755"/>
                  </a:lnTo>
                  <a:lnTo>
                    <a:pt x="304800" y="335279"/>
                  </a:lnTo>
                  <a:lnTo>
                    <a:pt x="297179" y="342900"/>
                  </a:lnTo>
                  <a:lnTo>
                    <a:pt x="294131" y="342900"/>
                  </a:lnTo>
                  <a:lnTo>
                    <a:pt x="294131" y="344423"/>
                  </a:lnTo>
                  <a:lnTo>
                    <a:pt x="292607" y="345947"/>
                  </a:lnTo>
                  <a:lnTo>
                    <a:pt x="289559" y="345947"/>
                  </a:lnTo>
                  <a:lnTo>
                    <a:pt x="289559" y="347471"/>
                  </a:lnTo>
                  <a:lnTo>
                    <a:pt x="288035" y="348995"/>
                  </a:lnTo>
                  <a:lnTo>
                    <a:pt x="284987" y="348995"/>
                  </a:lnTo>
                  <a:lnTo>
                    <a:pt x="284987" y="350519"/>
                  </a:lnTo>
                  <a:lnTo>
                    <a:pt x="281939" y="350519"/>
                  </a:lnTo>
                  <a:lnTo>
                    <a:pt x="281939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1"/>
                  </a:lnTo>
                  <a:lnTo>
                    <a:pt x="274319" y="355091"/>
                  </a:lnTo>
                  <a:lnTo>
                    <a:pt x="274319" y="356615"/>
                  </a:lnTo>
                  <a:lnTo>
                    <a:pt x="271271" y="356615"/>
                  </a:lnTo>
                  <a:lnTo>
                    <a:pt x="271271" y="358139"/>
                  </a:lnTo>
                  <a:lnTo>
                    <a:pt x="268223" y="358139"/>
                  </a:lnTo>
                  <a:lnTo>
                    <a:pt x="268223" y="359663"/>
                  </a:lnTo>
                  <a:lnTo>
                    <a:pt x="265175" y="359663"/>
                  </a:lnTo>
                  <a:lnTo>
                    <a:pt x="265175" y="361187"/>
                  </a:lnTo>
                  <a:lnTo>
                    <a:pt x="262127" y="361187"/>
                  </a:lnTo>
                  <a:lnTo>
                    <a:pt x="262127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4507" y="364235"/>
                  </a:lnTo>
                  <a:lnTo>
                    <a:pt x="254507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3" y="367283"/>
                  </a:lnTo>
                  <a:lnTo>
                    <a:pt x="245363" y="368807"/>
                  </a:lnTo>
                  <a:lnTo>
                    <a:pt x="240791" y="368807"/>
                  </a:lnTo>
                  <a:lnTo>
                    <a:pt x="240791" y="370331"/>
                  </a:lnTo>
                  <a:lnTo>
                    <a:pt x="236219" y="370331"/>
                  </a:lnTo>
                  <a:lnTo>
                    <a:pt x="236219" y="371855"/>
                  </a:lnTo>
                  <a:lnTo>
                    <a:pt x="230123" y="371855"/>
                  </a:lnTo>
                  <a:lnTo>
                    <a:pt x="230123" y="373379"/>
                  </a:lnTo>
                  <a:lnTo>
                    <a:pt x="222503" y="373379"/>
                  </a:lnTo>
                  <a:lnTo>
                    <a:pt x="222503" y="374903"/>
                  </a:lnTo>
                  <a:lnTo>
                    <a:pt x="213359" y="374903"/>
                  </a:lnTo>
                  <a:lnTo>
                    <a:pt x="213359" y="376427"/>
                  </a:lnTo>
                  <a:lnTo>
                    <a:pt x="198119" y="376427"/>
                  </a:lnTo>
                  <a:lnTo>
                    <a:pt x="198119" y="377951"/>
                  </a:lnTo>
                  <a:lnTo>
                    <a:pt x="188975" y="376427"/>
                  </a:lnTo>
                  <a:lnTo>
                    <a:pt x="161543" y="373379"/>
                  </a:lnTo>
                  <a:lnTo>
                    <a:pt x="150875" y="371855"/>
                  </a:lnTo>
                  <a:lnTo>
                    <a:pt x="132587" y="367283"/>
                  </a:lnTo>
                  <a:lnTo>
                    <a:pt x="129539" y="365759"/>
                  </a:lnTo>
                  <a:lnTo>
                    <a:pt x="115823" y="361187"/>
                  </a:lnTo>
                  <a:lnTo>
                    <a:pt x="91439" y="348995"/>
                  </a:lnTo>
                  <a:lnTo>
                    <a:pt x="89916" y="347471"/>
                  </a:lnTo>
                  <a:lnTo>
                    <a:pt x="86867" y="345947"/>
                  </a:lnTo>
                  <a:lnTo>
                    <a:pt x="85343" y="344423"/>
                  </a:lnTo>
                  <a:lnTo>
                    <a:pt x="82295" y="342900"/>
                  </a:lnTo>
                  <a:lnTo>
                    <a:pt x="79247" y="339851"/>
                  </a:lnTo>
                  <a:lnTo>
                    <a:pt x="76200" y="338327"/>
                  </a:lnTo>
                  <a:lnTo>
                    <a:pt x="71627" y="333755"/>
                  </a:lnTo>
                  <a:lnTo>
                    <a:pt x="68579" y="332231"/>
                  </a:lnTo>
                  <a:lnTo>
                    <a:pt x="62483" y="326135"/>
                  </a:lnTo>
                  <a:lnTo>
                    <a:pt x="59435" y="324611"/>
                  </a:lnTo>
                  <a:lnTo>
                    <a:pt x="50291" y="315467"/>
                  </a:lnTo>
                  <a:lnTo>
                    <a:pt x="48767" y="312419"/>
                  </a:lnTo>
                  <a:lnTo>
                    <a:pt x="42671" y="306323"/>
                  </a:lnTo>
                  <a:lnTo>
                    <a:pt x="41147" y="303275"/>
                  </a:lnTo>
                  <a:lnTo>
                    <a:pt x="35051" y="297179"/>
                  </a:lnTo>
                  <a:lnTo>
                    <a:pt x="33527" y="294131"/>
                  </a:lnTo>
                  <a:lnTo>
                    <a:pt x="32003" y="292607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5907" y="281939"/>
                  </a:lnTo>
                  <a:lnTo>
                    <a:pt x="24383" y="280415"/>
                  </a:lnTo>
                  <a:lnTo>
                    <a:pt x="15239" y="262127"/>
                  </a:lnTo>
                  <a:lnTo>
                    <a:pt x="13716" y="257555"/>
                  </a:lnTo>
                  <a:lnTo>
                    <a:pt x="12191" y="254507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79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54665" y="3393948"/>
              <a:ext cx="167735" cy="154304"/>
            </a:xfrm>
            <a:prstGeom prst="rect">
              <a:avLst/>
            </a:prstGeom>
          </p:spPr>
        </p:pic>
      </p:grpSp>
      <p:grpSp>
        <p:nvGrpSpPr>
          <p:cNvPr id="323" name="object 323"/>
          <p:cNvGrpSpPr/>
          <p:nvPr/>
        </p:nvGrpSpPr>
        <p:grpSpPr>
          <a:xfrm>
            <a:off x="646176" y="3803903"/>
            <a:ext cx="376555" cy="378460"/>
            <a:chOff x="646176" y="3803903"/>
            <a:chExt cx="376555" cy="378460"/>
          </a:xfrm>
        </p:grpSpPr>
        <p:sp>
          <p:nvSpPr>
            <p:cNvPr id="324" name="object 324"/>
            <p:cNvSpPr/>
            <p:nvPr/>
          </p:nvSpPr>
          <p:spPr>
            <a:xfrm>
              <a:off x="646176" y="3803903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2"/>
                  </a:moveTo>
                  <a:lnTo>
                    <a:pt x="1523" y="166116"/>
                  </a:lnTo>
                  <a:lnTo>
                    <a:pt x="10667" y="126492"/>
                  </a:lnTo>
                  <a:lnTo>
                    <a:pt x="12191" y="123444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8955" y="88392"/>
                  </a:lnTo>
                  <a:lnTo>
                    <a:pt x="30479" y="86868"/>
                  </a:lnTo>
                  <a:lnTo>
                    <a:pt x="32003" y="83820"/>
                  </a:lnTo>
                  <a:lnTo>
                    <a:pt x="35051" y="80772"/>
                  </a:lnTo>
                  <a:lnTo>
                    <a:pt x="36575" y="77724"/>
                  </a:lnTo>
                  <a:lnTo>
                    <a:pt x="42671" y="71628"/>
                  </a:lnTo>
                  <a:lnTo>
                    <a:pt x="44195" y="68580"/>
                  </a:lnTo>
                  <a:lnTo>
                    <a:pt x="50291" y="62484"/>
                  </a:lnTo>
                  <a:lnTo>
                    <a:pt x="51816" y="59436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4"/>
                  </a:lnTo>
                  <a:lnTo>
                    <a:pt x="65531" y="45720"/>
                  </a:lnTo>
                  <a:lnTo>
                    <a:pt x="68579" y="45720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4"/>
                  </a:lnTo>
                  <a:lnTo>
                    <a:pt x="97535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5155" y="21336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1919" y="13716"/>
                  </a:lnTo>
                  <a:lnTo>
                    <a:pt x="121919" y="12192"/>
                  </a:lnTo>
                  <a:lnTo>
                    <a:pt x="126491" y="12192"/>
                  </a:lnTo>
                  <a:lnTo>
                    <a:pt x="126491" y="10668"/>
                  </a:lnTo>
                  <a:lnTo>
                    <a:pt x="131063" y="10668"/>
                  </a:lnTo>
                  <a:lnTo>
                    <a:pt x="131063" y="9144"/>
                  </a:lnTo>
                  <a:lnTo>
                    <a:pt x="137159" y="9144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72211" y="3048"/>
                  </a:lnTo>
                  <a:lnTo>
                    <a:pt x="17221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9643" y="0"/>
                  </a:lnTo>
                  <a:lnTo>
                    <a:pt x="243839" y="7620"/>
                  </a:lnTo>
                  <a:lnTo>
                    <a:pt x="251459" y="10668"/>
                  </a:lnTo>
                  <a:lnTo>
                    <a:pt x="260603" y="13716"/>
                  </a:lnTo>
                  <a:lnTo>
                    <a:pt x="281939" y="24384"/>
                  </a:lnTo>
                  <a:lnTo>
                    <a:pt x="283463" y="25908"/>
                  </a:lnTo>
                  <a:lnTo>
                    <a:pt x="289559" y="28956"/>
                  </a:lnTo>
                  <a:lnTo>
                    <a:pt x="291083" y="30480"/>
                  </a:lnTo>
                  <a:lnTo>
                    <a:pt x="294131" y="32004"/>
                  </a:lnTo>
                  <a:lnTo>
                    <a:pt x="298703" y="36576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8"/>
                  </a:lnTo>
                  <a:lnTo>
                    <a:pt x="324611" y="59436"/>
                  </a:lnTo>
                  <a:lnTo>
                    <a:pt x="330707" y="65532"/>
                  </a:lnTo>
                  <a:lnTo>
                    <a:pt x="332231" y="68580"/>
                  </a:lnTo>
                  <a:lnTo>
                    <a:pt x="338327" y="74676"/>
                  </a:lnTo>
                  <a:lnTo>
                    <a:pt x="339851" y="77724"/>
                  </a:lnTo>
                  <a:lnTo>
                    <a:pt x="344423" y="82296"/>
                  </a:lnTo>
                  <a:lnTo>
                    <a:pt x="347471" y="88392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6"/>
                  </a:lnTo>
                  <a:lnTo>
                    <a:pt x="359663" y="109728"/>
                  </a:lnTo>
                  <a:lnTo>
                    <a:pt x="361187" y="114300"/>
                  </a:lnTo>
                  <a:lnTo>
                    <a:pt x="362711" y="117348"/>
                  </a:lnTo>
                  <a:lnTo>
                    <a:pt x="364235" y="121920"/>
                  </a:lnTo>
                  <a:lnTo>
                    <a:pt x="365759" y="124968"/>
                  </a:lnTo>
                  <a:lnTo>
                    <a:pt x="368807" y="134112"/>
                  </a:lnTo>
                  <a:lnTo>
                    <a:pt x="373379" y="152400"/>
                  </a:lnTo>
                  <a:lnTo>
                    <a:pt x="374903" y="163068"/>
                  </a:lnTo>
                  <a:lnTo>
                    <a:pt x="376427" y="179832"/>
                  </a:lnTo>
                  <a:lnTo>
                    <a:pt x="376427" y="198120"/>
                  </a:lnTo>
                  <a:lnTo>
                    <a:pt x="374903" y="214884"/>
                  </a:lnTo>
                  <a:lnTo>
                    <a:pt x="373379" y="224028"/>
                  </a:lnTo>
                  <a:lnTo>
                    <a:pt x="371855" y="231648"/>
                  </a:lnTo>
                  <a:lnTo>
                    <a:pt x="370331" y="236220"/>
                  </a:lnTo>
                  <a:lnTo>
                    <a:pt x="368807" y="242316"/>
                  </a:lnTo>
                  <a:lnTo>
                    <a:pt x="364235" y="256032"/>
                  </a:lnTo>
                  <a:lnTo>
                    <a:pt x="362711" y="259080"/>
                  </a:lnTo>
                  <a:lnTo>
                    <a:pt x="361187" y="263652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60"/>
                  </a:lnTo>
                  <a:lnTo>
                    <a:pt x="345947" y="291084"/>
                  </a:lnTo>
                  <a:lnTo>
                    <a:pt x="344423" y="294132"/>
                  </a:lnTo>
                  <a:lnTo>
                    <a:pt x="341375" y="297180"/>
                  </a:lnTo>
                  <a:lnTo>
                    <a:pt x="339851" y="300228"/>
                  </a:lnTo>
                  <a:lnTo>
                    <a:pt x="333755" y="306324"/>
                  </a:lnTo>
                  <a:lnTo>
                    <a:pt x="332231" y="309372"/>
                  </a:lnTo>
                  <a:lnTo>
                    <a:pt x="326135" y="315468"/>
                  </a:lnTo>
                  <a:lnTo>
                    <a:pt x="324611" y="318516"/>
                  </a:lnTo>
                  <a:lnTo>
                    <a:pt x="316991" y="326136"/>
                  </a:lnTo>
                  <a:lnTo>
                    <a:pt x="313943" y="326136"/>
                  </a:lnTo>
                  <a:lnTo>
                    <a:pt x="313943" y="327660"/>
                  </a:lnTo>
                  <a:lnTo>
                    <a:pt x="307847" y="333756"/>
                  </a:lnTo>
                  <a:lnTo>
                    <a:pt x="304800" y="333756"/>
                  </a:lnTo>
                  <a:lnTo>
                    <a:pt x="304800" y="335280"/>
                  </a:lnTo>
                  <a:lnTo>
                    <a:pt x="300227" y="339852"/>
                  </a:lnTo>
                  <a:lnTo>
                    <a:pt x="297179" y="339852"/>
                  </a:lnTo>
                  <a:lnTo>
                    <a:pt x="297179" y="341376"/>
                  </a:lnTo>
                  <a:lnTo>
                    <a:pt x="292607" y="345948"/>
                  </a:lnTo>
                  <a:lnTo>
                    <a:pt x="289559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4987" y="350520"/>
                  </a:lnTo>
                  <a:lnTo>
                    <a:pt x="281939" y="350520"/>
                  </a:lnTo>
                  <a:lnTo>
                    <a:pt x="281939" y="352044"/>
                  </a:lnTo>
                  <a:lnTo>
                    <a:pt x="278891" y="352044"/>
                  </a:lnTo>
                  <a:lnTo>
                    <a:pt x="278891" y="353568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8223" y="358140"/>
                  </a:lnTo>
                  <a:lnTo>
                    <a:pt x="268223" y="359664"/>
                  </a:lnTo>
                  <a:lnTo>
                    <a:pt x="265175" y="359664"/>
                  </a:lnTo>
                  <a:lnTo>
                    <a:pt x="265175" y="361188"/>
                  </a:lnTo>
                  <a:lnTo>
                    <a:pt x="262127" y="361188"/>
                  </a:lnTo>
                  <a:lnTo>
                    <a:pt x="262127" y="362712"/>
                  </a:lnTo>
                  <a:lnTo>
                    <a:pt x="257555" y="362712"/>
                  </a:lnTo>
                  <a:lnTo>
                    <a:pt x="257555" y="364236"/>
                  </a:lnTo>
                  <a:lnTo>
                    <a:pt x="252983" y="364236"/>
                  </a:lnTo>
                  <a:lnTo>
                    <a:pt x="252983" y="365760"/>
                  </a:lnTo>
                  <a:lnTo>
                    <a:pt x="249935" y="365760"/>
                  </a:lnTo>
                  <a:lnTo>
                    <a:pt x="249935" y="367284"/>
                  </a:lnTo>
                  <a:lnTo>
                    <a:pt x="245363" y="367284"/>
                  </a:lnTo>
                  <a:lnTo>
                    <a:pt x="245363" y="368808"/>
                  </a:lnTo>
                  <a:lnTo>
                    <a:pt x="240791" y="368808"/>
                  </a:lnTo>
                  <a:lnTo>
                    <a:pt x="240791" y="370332"/>
                  </a:lnTo>
                  <a:lnTo>
                    <a:pt x="234695" y="370332"/>
                  </a:lnTo>
                  <a:lnTo>
                    <a:pt x="234695" y="371856"/>
                  </a:lnTo>
                  <a:lnTo>
                    <a:pt x="228600" y="371856"/>
                  </a:lnTo>
                  <a:lnTo>
                    <a:pt x="228600" y="373380"/>
                  </a:lnTo>
                  <a:lnTo>
                    <a:pt x="220979" y="373380"/>
                  </a:lnTo>
                  <a:lnTo>
                    <a:pt x="220979" y="374904"/>
                  </a:lnTo>
                  <a:lnTo>
                    <a:pt x="211835" y="374904"/>
                  </a:lnTo>
                  <a:lnTo>
                    <a:pt x="211835" y="376428"/>
                  </a:lnTo>
                  <a:lnTo>
                    <a:pt x="195071" y="376428"/>
                  </a:lnTo>
                  <a:lnTo>
                    <a:pt x="195071" y="377952"/>
                  </a:lnTo>
                  <a:lnTo>
                    <a:pt x="188975" y="376428"/>
                  </a:lnTo>
                  <a:lnTo>
                    <a:pt x="181355" y="374904"/>
                  </a:lnTo>
                  <a:lnTo>
                    <a:pt x="163067" y="373380"/>
                  </a:lnTo>
                  <a:lnTo>
                    <a:pt x="152400" y="371856"/>
                  </a:lnTo>
                  <a:lnTo>
                    <a:pt x="134111" y="367284"/>
                  </a:lnTo>
                  <a:lnTo>
                    <a:pt x="124967" y="364236"/>
                  </a:lnTo>
                  <a:lnTo>
                    <a:pt x="121919" y="362712"/>
                  </a:lnTo>
                  <a:lnTo>
                    <a:pt x="112775" y="359664"/>
                  </a:lnTo>
                  <a:lnTo>
                    <a:pt x="94487" y="350520"/>
                  </a:lnTo>
                  <a:lnTo>
                    <a:pt x="92963" y="348996"/>
                  </a:lnTo>
                  <a:lnTo>
                    <a:pt x="86867" y="345948"/>
                  </a:lnTo>
                  <a:lnTo>
                    <a:pt x="85343" y="344424"/>
                  </a:lnTo>
                  <a:lnTo>
                    <a:pt x="82295" y="342900"/>
                  </a:lnTo>
                  <a:lnTo>
                    <a:pt x="77723" y="338328"/>
                  </a:lnTo>
                  <a:lnTo>
                    <a:pt x="74675" y="336804"/>
                  </a:lnTo>
                  <a:lnTo>
                    <a:pt x="70103" y="332232"/>
                  </a:lnTo>
                  <a:lnTo>
                    <a:pt x="67055" y="330708"/>
                  </a:lnTo>
                  <a:lnTo>
                    <a:pt x="60959" y="324612"/>
                  </a:lnTo>
                  <a:lnTo>
                    <a:pt x="57911" y="323088"/>
                  </a:lnTo>
                  <a:lnTo>
                    <a:pt x="51816" y="316992"/>
                  </a:lnTo>
                  <a:lnTo>
                    <a:pt x="50291" y="313944"/>
                  </a:lnTo>
                  <a:lnTo>
                    <a:pt x="44195" y="307848"/>
                  </a:lnTo>
                  <a:lnTo>
                    <a:pt x="42671" y="304800"/>
                  </a:lnTo>
                  <a:lnTo>
                    <a:pt x="36575" y="298704"/>
                  </a:lnTo>
                  <a:lnTo>
                    <a:pt x="35051" y="295656"/>
                  </a:lnTo>
                  <a:lnTo>
                    <a:pt x="32003" y="292608"/>
                  </a:lnTo>
                  <a:lnTo>
                    <a:pt x="30479" y="289560"/>
                  </a:lnTo>
                  <a:lnTo>
                    <a:pt x="28955" y="288036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2191" y="252984"/>
                  </a:lnTo>
                  <a:lnTo>
                    <a:pt x="10667" y="249936"/>
                  </a:lnTo>
                  <a:lnTo>
                    <a:pt x="9143" y="245364"/>
                  </a:lnTo>
                  <a:lnTo>
                    <a:pt x="7619" y="239268"/>
                  </a:lnTo>
                  <a:lnTo>
                    <a:pt x="6095" y="234696"/>
                  </a:lnTo>
                  <a:lnTo>
                    <a:pt x="4571" y="22860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54665" y="3914965"/>
              <a:ext cx="167735" cy="154304"/>
            </a:xfrm>
            <a:prstGeom prst="rect">
              <a:avLst/>
            </a:prstGeom>
          </p:spPr>
        </p:pic>
      </p:grpSp>
      <p:grpSp>
        <p:nvGrpSpPr>
          <p:cNvPr id="326" name="object 326"/>
          <p:cNvGrpSpPr/>
          <p:nvPr/>
        </p:nvGrpSpPr>
        <p:grpSpPr>
          <a:xfrm>
            <a:off x="646176" y="4325111"/>
            <a:ext cx="376555" cy="378460"/>
            <a:chOff x="646176" y="4325111"/>
            <a:chExt cx="376555" cy="378460"/>
          </a:xfrm>
        </p:grpSpPr>
        <p:sp>
          <p:nvSpPr>
            <p:cNvPr id="327" name="object 327"/>
            <p:cNvSpPr/>
            <p:nvPr/>
          </p:nvSpPr>
          <p:spPr>
            <a:xfrm>
              <a:off x="646176" y="4325111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2"/>
                  </a:moveTo>
                  <a:lnTo>
                    <a:pt x="1523" y="166116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8955" y="88391"/>
                  </a:lnTo>
                  <a:lnTo>
                    <a:pt x="30479" y="86868"/>
                  </a:lnTo>
                  <a:lnTo>
                    <a:pt x="32003" y="83820"/>
                  </a:lnTo>
                  <a:lnTo>
                    <a:pt x="33527" y="82296"/>
                  </a:lnTo>
                  <a:lnTo>
                    <a:pt x="35051" y="79248"/>
                  </a:lnTo>
                  <a:lnTo>
                    <a:pt x="42671" y="71628"/>
                  </a:lnTo>
                  <a:lnTo>
                    <a:pt x="44195" y="68580"/>
                  </a:lnTo>
                  <a:lnTo>
                    <a:pt x="50291" y="62484"/>
                  </a:lnTo>
                  <a:lnTo>
                    <a:pt x="51816" y="59436"/>
                  </a:lnTo>
                  <a:lnTo>
                    <a:pt x="59435" y="51816"/>
                  </a:lnTo>
                  <a:lnTo>
                    <a:pt x="59435" y="50291"/>
                  </a:lnTo>
                  <a:lnTo>
                    <a:pt x="62483" y="50291"/>
                  </a:lnTo>
                  <a:lnTo>
                    <a:pt x="67055" y="45720"/>
                  </a:lnTo>
                  <a:lnTo>
                    <a:pt x="67055" y="44196"/>
                  </a:lnTo>
                  <a:lnTo>
                    <a:pt x="70103" y="44196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4"/>
                  </a:lnTo>
                  <a:lnTo>
                    <a:pt x="97535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3631" y="21336"/>
                  </a:lnTo>
                  <a:lnTo>
                    <a:pt x="103631" y="19812"/>
                  </a:lnTo>
                  <a:lnTo>
                    <a:pt x="106679" y="19812"/>
                  </a:lnTo>
                  <a:lnTo>
                    <a:pt x="106679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8"/>
                  </a:lnTo>
                  <a:lnTo>
                    <a:pt x="131063" y="10668"/>
                  </a:lnTo>
                  <a:lnTo>
                    <a:pt x="131063" y="9144"/>
                  </a:lnTo>
                  <a:lnTo>
                    <a:pt x="135635" y="9144"/>
                  </a:lnTo>
                  <a:lnTo>
                    <a:pt x="135635" y="7620"/>
                  </a:lnTo>
                  <a:lnTo>
                    <a:pt x="141731" y="7620"/>
                  </a:lnTo>
                  <a:lnTo>
                    <a:pt x="141731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69163" y="3048"/>
                  </a:lnTo>
                  <a:lnTo>
                    <a:pt x="169163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4216" y="0"/>
                  </a:lnTo>
                  <a:lnTo>
                    <a:pt x="216407" y="1524"/>
                  </a:lnTo>
                  <a:lnTo>
                    <a:pt x="227075" y="3048"/>
                  </a:lnTo>
                  <a:lnTo>
                    <a:pt x="231647" y="4572"/>
                  </a:lnTo>
                  <a:lnTo>
                    <a:pt x="243839" y="7620"/>
                  </a:lnTo>
                  <a:lnTo>
                    <a:pt x="252983" y="10668"/>
                  </a:lnTo>
                  <a:lnTo>
                    <a:pt x="256031" y="12191"/>
                  </a:lnTo>
                  <a:lnTo>
                    <a:pt x="260603" y="13716"/>
                  </a:lnTo>
                  <a:lnTo>
                    <a:pt x="284987" y="25908"/>
                  </a:lnTo>
                  <a:lnTo>
                    <a:pt x="286511" y="27432"/>
                  </a:lnTo>
                  <a:lnTo>
                    <a:pt x="292607" y="30480"/>
                  </a:lnTo>
                  <a:lnTo>
                    <a:pt x="297179" y="35052"/>
                  </a:lnTo>
                  <a:lnTo>
                    <a:pt x="300227" y="36576"/>
                  </a:lnTo>
                  <a:lnTo>
                    <a:pt x="306323" y="42672"/>
                  </a:lnTo>
                  <a:lnTo>
                    <a:pt x="309371" y="44196"/>
                  </a:lnTo>
                  <a:lnTo>
                    <a:pt x="315467" y="50291"/>
                  </a:lnTo>
                  <a:lnTo>
                    <a:pt x="318516" y="51816"/>
                  </a:lnTo>
                  <a:lnTo>
                    <a:pt x="324611" y="57912"/>
                  </a:lnTo>
                  <a:lnTo>
                    <a:pt x="326135" y="60960"/>
                  </a:lnTo>
                  <a:lnTo>
                    <a:pt x="332231" y="67056"/>
                  </a:lnTo>
                  <a:lnTo>
                    <a:pt x="333755" y="70104"/>
                  </a:lnTo>
                  <a:lnTo>
                    <a:pt x="338327" y="74676"/>
                  </a:lnTo>
                  <a:lnTo>
                    <a:pt x="339851" y="77724"/>
                  </a:lnTo>
                  <a:lnTo>
                    <a:pt x="344423" y="82296"/>
                  </a:lnTo>
                  <a:lnTo>
                    <a:pt x="345947" y="85344"/>
                  </a:lnTo>
                  <a:lnTo>
                    <a:pt x="347471" y="86868"/>
                  </a:lnTo>
                  <a:lnTo>
                    <a:pt x="350519" y="92964"/>
                  </a:lnTo>
                  <a:lnTo>
                    <a:pt x="352043" y="94488"/>
                  </a:lnTo>
                  <a:lnTo>
                    <a:pt x="361187" y="112776"/>
                  </a:lnTo>
                  <a:lnTo>
                    <a:pt x="364235" y="121920"/>
                  </a:lnTo>
                  <a:lnTo>
                    <a:pt x="365759" y="124968"/>
                  </a:lnTo>
                  <a:lnTo>
                    <a:pt x="368807" y="134112"/>
                  </a:lnTo>
                  <a:lnTo>
                    <a:pt x="373379" y="152400"/>
                  </a:lnTo>
                  <a:lnTo>
                    <a:pt x="374903" y="163068"/>
                  </a:lnTo>
                  <a:lnTo>
                    <a:pt x="376427" y="179832"/>
                  </a:lnTo>
                  <a:lnTo>
                    <a:pt x="376427" y="198120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2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60"/>
                  </a:lnTo>
                  <a:lnTo>
                    <a:pt x="345947" y="291084"/>
                  </a:lnTo>
                  <a:lnTo>
                    <a:pt x="344423" y="294132"/>
                  </a:lnTo>
                  <a:lnTo>
                    <a:pt x="339851" y="298704"/>
                  </a:lnTo>
                  <a:lnTo>
                    <a:pt x="338327" y="301752"/>
                  </a:lnTo>
                  <a:lnTo>
                    <a:pt x="332231" y="307848"/>
                  </a:lnTo>
                  <a:lnTo>
                    <a:pt x="330707" y="310896"/>
                  </a:lnTo>
                  <a:lnTo>
                    <a:pt x="326135" y="315468"/>
                  </a:lnTo>
                  <a:lnTo>
                    <a:pt x="324611" y="318516"/>
                  </a:lnTo>
                  <a:lnTo>
                    <a:pt x="318516" y="324612"/>
                  </a:lnTo>
                  <a:lnTo>
                    <a:pt x="315467" y="324612"/>
                  </a:lnTo>
                  <a:lnTo>
                    <a:pt x="315467" y="326136"/>
                  </a:lnTo>
                  <a:lnTo>
                    <a:pt x="309371" y="332232"/>
                  </a:lnTo>
                  <a:lnTo>
                    <a:pt x="306323" y="332232"/>
                  </a:lnTo>
                  <a:lnTo>
                    <a:pt x="306323" y="333756"/>
                  </a:lnTo>
                  <a:lnTo>
                    <a:pt x="300227" y="339852"/>
                  </a:lnTo>
                  <a:lnTo>
                    <a:pt x="297179" y="339852"/>
                  </a:lnTo>
                  <a:lnTo>
                    <a:pt x="297179" y="341376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4987" y="350520"/>
                  </a:lnTo>
                  <a:lnTo>
                    <a:pt x="281939" y="350520"/>
                  </a:lnTo>
                  <a:lnTo>
                    <a:pt x="281939" y="352044"/>
                  </a:lnTo>
                  <a:lnTo>
                    <a:pt x="278891" y="352044"/>
                  </a:lnTo>
                  <a:lnTo>
                    <a:pt x="278891" y="353568"/>
                  </a:lnTo>
                  <a:lnTo>
                    <a:pt x="275843" y="353568"/>
                  </a:lnTo>
                  <a:lnTo>
                    <a:pt x="275843" y="355091"/>
                  </a:lnTo>
                  <a:lnTo>
                    <a:pt x="272795" y="355091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2"/>
                  </a:lnTo>
                  <a:lnTo>
                    <a:pt x="257555" y="362712"/>
                  </a:lnTo>
                  <a:lnTo>
                    <a:pt x="257555" y="364236"/>
                  </a:lnTo>
                  <a:lnTo>
                    <a:pt x="252983" y="364236"/>
                  </a:lnTo>
                  <a:lnTo>
                    <a:pt x="252983" y="365760"/>
                  </a:lnTo>
                  <a:lnTo>
                    <a:pt x="248411" y="365760"/>
                  </a:lnTo>
                  <a:lnTo>
                    <a:pt x="248411" y="367284"/>
                  </a:lnTo>
                  <a:lnTo>
                    <a:pt x="245363" y="367284"/>
                  </a:lnTo>
                  <a:lnTo>
                    <a:pt x="245363" y="368808"/>
                  </a:lnTo>
                  <a:lnTo>
                    <a:pt x="239267" y="368808"/>
                  </a:lnTo>
                  <a:lnTo>
                    <a:pt x="239267" y="370332"/>
                  </a:lnTo>
                  <a:lnTo>
                    <a:pt x="233171" y="370332"/>
                  </a:lnTo>
                  <a:lnTo>
                    <a:pt x="233171" y="371856"/>
                  </a:lnTo>
                  <a:lnTo>
                    <a:pt x="228600" y="371856"/>
                  </a:lnTo>
                  <a:lnTo>
                    <a:pt x="228600" y="373380"/>
                  </a:lnTo>
                  <a:lnTo>
                    <a:pt x="219455" y="373380"/>
                  </a:lnTo>
                  <a:lnTo>
                    <a:pt x="219455" y="374904"/>
                  </a:lnTo>
                  <a:lnTo>
                    <a:pt x="210311" y="374904"/>
                  </a:lnTo>
                  <a:lnTo>
                    <a:pt x="210311" y="376428"/>
                  </a:lnTo>
                  <a:lnTo>
                    <a:pt x="192023" y="376428"/>
                  </a:lnTo>
                  <a:lnTo>
                    <a:pt x="192023" y="377952"/>
                  </a:lnTo>
                  <a:lnTo>
                    <a:pt x="188975" y="376428"/>
                  </a:lnTo>
                  <a:lnTo>
                    <a:pt x="184403" y="374904"/>
                  </a:lnTo>
                  <a:lnTo>
                    <a:pt x="164591" y="373380"/>
                  </a:lnTo>
                  <a:lnTo>
                    <a:pt x="153923" y="371856"/>
                  </a:lnTo>
                  <a:lnTo>
                    <a:pt x="146303" y="370332"/>
                  </a:lnTo>
                  <a:lnTo>
                    <a:pt x="141731" y="368808"/>
                  </a:lnTo>
                  <a:lnTo>
                    <a:pt x="129539" y="365760"/>
                  </a:lnTo>
                  <a:lnTo>
                    <a:pt x="126491" y="364236"/>
                  </a:lnTo>
                  <a:lnTo>
                    <a:pt x="117347" y="361188"/>
                  </a:lnTo>
                  <a:lnTo>
                    <a:pt x="111251" y="358140"/>
                  </a:lnTo>
                  <a:lnTo>
                    <a:pt x="106679" y="356616"/>
                  </a:lnTo>
                  <a:lnTo>
                    <a:pt x="97535" y="352044"/>
                  </a:lnTo>
                  <a:lnTo>
                    <a:pt x="96011" y="350520"/>
                  </a:lnTo>
                  <a:lnTo>
                    <a:pt x="89916" y="347472"/>
                  </a:lnTo>
                  <a:lnTo>
                    <a:pt x="88391" y="345948"/>
                  </a:lnTo>
                  <a:lnTo>
                    <a:pt x="82295" y="342900"/>
                  </a:lnTo>
                  <a:lnTo>
                    <a:pt x="76200" y="336804"/>
                  </a:lnTo>
                  <a:lnTo>
                    <a:pt x="73151" y="335280"/>
                  </a:lnTo>
                  <a:lnTo>
                    <a:pt x="68579" y="330708"/>
                  </a:lnTo>
                  <a:lnTo>
                    <a:pt x="65531" y="329184"/>
                  </a:lnTo>
                  <a:lnTo>
                    <a:pt x="60959" y="324612"/>
                  </a:lnTo>
                  <a:lnTo>
                    <a:pt x="57911" y="323088"/>
                  </a:lnTo>
                  <a:lnTo>
                    <a:pt x="53339" y="318516"/>
                  </a:lnTo>
                  <a:lnTo>
                    <a:pt x="51816" y="315468"/>
                  </a:lnTo>
                  <a:lnTo>
                    <a:pt x="45719" y="309372"/>
                  </a:lnTo>
                  <a:lnTo>
                    <a:pt x="44195" y="306324"/>
                  </a:lnTo>
                  <a:lnTo>
                    <a:pt x="38100" y="300228"/>
                  </a:lnTo>
                  <a:lnTo>
                    <a:pt x="36575" y="297180"/>
                  </a:lnTo>
                  <a:lnTo>
                    <a:pt x="32003" y="292608"/>
                  </a:lnTo>
                  <a:lnTo>
                    <a:pt x="28955" y="286512"/>
                  </a:lnTo>
                  <a:lnTo>
                    <a:pt x="27431" y="284988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2191" y="252984"/>
                  </a:lnTo>
                  <a:lnTo>
                    <a:pt x="10667" y="249936"/>
                  </a:lnTo>
                  <a:lnTo>
                    <a:pt x="9143" y="245364"/>
                  </a:lnTo>
                  <a:lnTo>
                    <a:pt x="6095" y="233172"/>
                  </a:lnTo>
                  <a:lnTo>
                    <a:pt x="4571" y="22860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8" name="object 328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54665" y="4435982"/>
              <a:ext cx="167735" cy="154304"/>
            </a:xfrm>
            <a:prstGeom prst="rect">
              <a:avLst/>
            </a:prstGeom>
          </p:spPr>
        </p:pic>
      </p:grpSp>
      <p:grpSp>
        <p:nvGrpSpPr>
          <p:cNvPr id="329" name="object 329"/>
          <p:cNvGrpSpPr/>
          <p:nvPr/>
        </p:nvGrpSpPr>
        <p:grpSpPr>
          <a:xfrm>
            <a:off x="646176" y="4846319"/>
            <a:ext cx="376555" cy="376555"/>
            <a:chOff x="646176" y="4846319"/>
            <a:chExt cx="376555" cy="376555"/>
          </a:xfrm>
        </p:grpSpPr>
        <p:sp>
          <p:nvSpPr>
            <p:cNvPr id="330" name="object 330"/>
            <p:cNvSpPr/>
            <p:nvPr/>
          </p:nvSpPr>
          <p:spPr>
            <a:xfrm>
              <a:off x="646176" y="4846319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6116"/>
                  </a:lnTo>
                  <a:lnTo>
                    <a:pt x="12191" y="121919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5907" y="92964"/>
                  </a:lnTo>
                  <a:lnTo>
                    <a:pt x="27431" y="91440"/>
                  </a:lnTo>
                  <a:lnTo>
                    <a:pt x="30479" y="85344"/>
                  </a:lnTo>
                  <a:lnTo>
                    <a:pt x="33527" y="82296"/>
                  </a:lnTo>
                  <a:lnTo>
                    <a:pt x="35051" y="79248"/>
                  </a:lnTo>
                  <a:lnTo>
                    <a:pt x="41147" y="73151"/>
                  </a:lnTo>
                  <a:lnTo>
                    <a:pt x="42671" y="70103"/>
                  </a:lnTo>
                  <a:lnTo>
                    <a:pt x="48767" y="64008"/>
                  </a:lnTo>
                  <a:lnTo>
                    <a:pt x="50291" y="60960"/>
                  </a:lnTo>
                  <a:lnTo>
                    <a:pt x="60959" y="50292"/>
                  </a:lnTo>
                  <a:lnTo>
                    <a:pt x="60959" y="48767"/>
                  </a:lnTo>
                  <a:lnTo>
                    <a:pt x="64007" y="48767"/>
                  </a:lnTo>
                  <a:lnTo>
                    <a:pt x="68579" y="44196"/>
                  </a:lnTo>
                  <a:lnTo>
                    <a:pt x="68579" y="42672"/>
                  </a:lnTo>
                  <a:lnTo>
                    <a:pt x="71627" y="42672"/>
                  </a:lnTo>
                  <a:lnTo>
                    <a:pt x="76200" y="38100"/>
                  </a:lnTo>
                  <a:lnTo>
                    <a:pt x="76200" y="36576"/>
                  </a:lnTo>
                  <a:lnTo>
                    <a:pt x="79247" y="36576"/>
                  </a:lnTo>
                  <a:lnTo>
                    <a:pt x="82295" y="33528"/>
                  </a:lnTo>
                  <a:lnTo>
                    <a:pt x="82295" y="32003"/>
                  </a:lnTo>
                  <a:lnTo>
                    <a:pt x="85343" y="32003"/>
                  </a:lnTo>
                  <a:lnTo>
                    <a:pt x="86867" y="30480"/>
                  </a:lnTo>
                  <a:lnTo>
                    <a:pt x="86867" y="28956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4487" y="25908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3631" y="21336"/>
                  </a:lnTo>
                  <a:lnTo>
                    <a:pt x="103631" y="19812"/>
                  </a:lnTo>
                  <a:lnTo>
                    <a:pt x="106679" y="19812"/>
                  </a:lnTo>
                  <a:lnTo>
                    <a:pt x="106679" y="18288"/>
                  </a:lnTo>
                  <a:lnTo>
                    <a:pt x="109727" y="18288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8"/>
                  </a:lnTo>
                  <a:lnTo>
                    <a:pt x="129539" y="10668"/>
                  </a:lnTo>
                  <a:lnTo>
                    <a:pt x="129539" y="9144"/>
                  </a:lnTo>
                  <a:lnTo>
                    <a:pt x="135635" y="9144"/>
                  </a:lnTo>
                  <a:lnTo>
                    <a:pt x="135635" y="7620"/>
                  </a:lnTo>
                  <a:lnTo>
                    <a:pt x="141731" y="7620"/>
                  </a:lnTo>
                  <a:lnTo>
                    <a:pt x="141731" y="6096"/>
                  </a:lnTo>
                  <a:lnTo>
                    <a:pt x="147827" y="6096"/>
                  </a:lnTo>
                  <a:lnTo>
                    <a:pt x="147827" y="4572"/>
                  </a:lnTo>
                  <a:lnTo>
                    <a:pt x="156971" y="4572"/>
                  </a:lnTo>
                  <a:lnTo>
                    <a:pt x="156971" y="3048"/>
                  </a:lnTo>
                  <a:lnTo>
                    <a:pt x="167639" y="3048"/>
                  </a:lnTo>
                  <a:lnTo>
                    <a:pt x="167639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7263" y="0"/>
                  </a:lnTo>
                  <a:lnTo>
                    <a:pt x="217931" y="1524"/>
                  </a:lnTo>
                  <a:lnTo>
                    <a:pt x="227075" y="3048"/>
                  </a:lnTo>
                  <a:lnTo>
                    <a:pt x="239267" y="6096"/>
                  </a:lnTo>
                  <a:lnTo>
                    <a:pt x="257555" y="12191"/>
                  </a:lnTo>
                  <a:lnTo>
                    <a:pt x="260603" y="13716"/>
                  </a:lnTo>
                  <a:lnTo>
                    <a:pt x="265175" y="15240"/>
                  </a:lnTo>
                  <a:lnTo>
                    <a:pt x="280416" y="22860"/>
                  </a:lnTo>
                  <a:lnTo>
                    <a:pt x="281939" y="24383"/>
                  </a:lnTo>
                  <a:lnTo>
                    <a:pt x="288035" y="27432"/>
                  </a:lnTo>
                  <a:lnTo>
                    <a:pt x="289559" y="28956"/>
                  </a:lnTo>
                  <a:lnTo>
                    <a:pt x="292607" y="30480"/>
                  </a:lnTo>
                  <a:lnTo>
                    <a:pt x="295655" y="33528"/>
                  </a:lnTo>
                  <a:lnTo>
                    <a:pt x="298703" y="35051"/>
                  </a:lnTo>
                  <a:lnTo>
                    <a:pt x="304800" y="41148"/>
                  </a:lnTo>
                  <a:lnTo>
                    <a:pt x="307847" y="42672"/>
                  </a:lnTo>
                  <a:lnTo>
                    <a:pt x="313943" y="48767"/>
                  </a:lnTo>
                  <a:lnTo>
                    <a:pt x="316991" y="50292"/>
                  </a:lnTo>
                  <a:lnTo>
                    <a:pt x="326135" y="59435"/>
                  </a:lnTo>
                  <a:lnTo>
                    <a:pt x="327659" y="62483"/>
                  </a:lnTo>
                  <a:lnTo>
                    <a:pt x="332231" y="67056"/>
                  </a:lnTo>
                  <a:lnTo>
                    <a:pt x="333755" y="70103"/>
                  </a:lnTo>
                  <a:lnTo>
                    <a:pt x="339851" y="76200"/>
                  </a:lnTo>
                  <a:lnTo>
                    <a:pt x="341375" y="79248"/>
                  </a:lnTo>
                  <a:lnTo>
                    <a:pt x="344423" y="82296"/>
                  </a:lnTo>
                  <a:lnTo>
                    <a:pt x="345947" y="85344"/>
                  </a:lnTo>
                  <a:lnTo>
                    <a:pt x="347471" y="86867"/>
                  </a:lnTo>
                  <a:lnTo>
                    <a:pt x="350519" y="92964"/>
                  </a:lnTo>
                  <a:lnTo>
                    <a:pt x="352043" y="94487"/>
                  </a:lnTo>
                  <a:lnTo>
                    <a:pt x="361187" y="112776"/>
                  </a:lnTo>
                  <a:lnTo>
                    <a:pt x="362711" y="117348"/>
                  </a:lnTo>
                  <a:lnTo>
                    <a:pt x="364235" y="120396"/>
                  </a:lnTo>
                  <a:lnTo>
                    <a:pt x="368807" y="134112"/>
                  </a:lnTo>
                  <a:lnTo>
                    <a:pt x="373379" y="152400"/>
                  </a:lnTo>
                  <a:lnTo>
                    <a:pt x="374903" y="163067"/>
                  </a:lnTo>
                  <a:lnTo>
                    <a:pt x="376427" y="179832"/>
                  </a:lnTo>
                  <a:lnTo>
                    <a:pt x="376427" y="196596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1"/>
                  </a:lnTo>
                  <a:lnTo>
                    <a:pt x="353567" y="278892"/>
                  </a:lnTo>
                  <a:lnTo>
                    <a:pt x="352043" y="280416"/>
                  </a:lnTo>
                  <a:lnTo>
                    <a:pt x="348995" y="286512"/>
                  </a:lnTo>
                  <a:lnTo>
                    <a:pt x="347471" y="288035"/>
                  </a:lnTo>
                  <a:lnTo>
                    <a:pt x="344423" y="294132"/>
                  </a:lnTo>
                  <a:lnTo>
                    <a:pt x="338327" y="300228"/>
                  </a:lnTo>
                  <a:lnTo>
                    <a:pt x="336803" y="303276"/>
                  </a:lnTo>
                  <a:lnTo>
                    <a:pt x="332231" y="307848"/>
                  </a:lnTo>
                  <a:lnTo>
                    <a:pt x="330707" y="310896"/>
                  </a:lnTo>
                  <a:lnTo>
                    <a:pt x="324611" y="316992"/>
                  </a:lnTo>
                  <a:lnTo>
                    <a:pt x="323087" y="320040"/>
                  </a:lnTo>
                  <a:lnTo>
                    <a:pt x="320039" y="323087"/>
                  </a:lnTo>
                  <a:lnTo>
                    <a:pt x="316991" y="323087"/>
                  </a:lnTo>
                  <a:lnTo>
                    <a:pt x="316991" y="324612"/>
                  </a:lnTo>
                  <a:lnTo>
                    <a:pt x="310895" y="330708"/>
                  </a:lnTo>
                  <a:lnTo>
                    <a:pt x="307847" y="330708"/>
                  </a:lnTo>
                  <a:lnTo>
                    <a:pt x="307847" y="332232"/>
                  </a:lnTo>
                  <a:lnTo>
                    <a:pt x="301751" y="338328"/>
                  </a:lnTo>
                  <a:lnTo>
                    <a:pt x="298703" y="338328"/>
                  </a:lnTo>
                  <a:lnTo>
                    <a:pt x="298703" y="339851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19"/>
                  </a:lnTo>
                  <a:lnTo>
                    <a:pt x="281939" y="352044"/>
                  </a:lnTo>
                  <a:lnTo>
                    <a:pt x="278891" y="352044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7"/>
                  </a:lnTo>
                  <a:lnTo>
                    <a:pt x="260603" y="361187"/>
                  </a:lnTo>
                  <a:lnTo>
                    <a:pt x="260603" y="362712"/>
                  </a:lnTo>
                  <a:lnTo>
                    <a:pt x="256031" y="362712"/>
                  </a:lnTo>
                  <a:lnTo>
                    <a:pt x="256031" y="364235"/>
                  </a:lnTo>
                  <a:lnTo>
                    <a:pt x="252983" y="364235"/>
                  </a:lnTo>
                  <a:lnTo>
                    <a:pt x="252983" y="365760"/>
                  </a:lnTo>
                  <a:lnTo>
                    <a:pt x="248411" y="365760"/>
                  </a:lnTo>
                  <a:lnTo>
                    <a:pt x="248411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9267" y="368808"/>
                  </a:lnTo>
                  <a:lnTo>
                    <a:pt x="239267" y="370332"/>
                  </a:lnTo>
                  <a:lnTo>
                    <a:pt x="233171" y="370332"/>
                  </a:lnTo>
                  <a:lnTo>
                    <a:pt x="233171" y="371856"/>
                  </a:lnTo>
                  <a:lnTo>
                    <a:pt x="227075" y="371856"/>
                  </a:lnTo>
                  <a:lnTo>
                    <a:pt x="227075" y="373380"/>
                  </a:lnTo>
                  <a:lnTo>
                    <a:pt x="219455" y="373380"/>
                  </a:lnTo>
                  <a:lnTo>
                    <a:pt x="219455" y="374903"/>
                  </a:lnTo>
                  <a:lnTo>
                    <a:pt x="208787" y="374903"/>
                  </a:lnTo>
                  <a:lnTo>
                    <a:pt x="208787" y="376428"/>
                  </a:lnTo>
                  <a:lnTo>
                    <a:pt x="188975" y="374903"/>
                  </a:lnTo>
                  <a:lnTo>
                    <a:pt x="166116" y="373380"/>
                  </a:lnTo>
                  <a:lnTo>
                    <a:pt x="155447" y="371856"/>
                  </a:lnTo>
                  <a:lnTo>
                    <a:pt x="147827" y="370332"/>
                  </a:lnTo>
                  <a:lnTo>
                    <a:pt x="135635" y="367283"/>
                  </a:lnTo>
                  <a:lnTo>
                    <a:pt x="117347" y="361187"/>
                  </a:lnTo>
                  <a:lnTo>
                    <a:pt x="102107" y="353567"/>
                  </a:lnTo>
                  <a:lnTo>
                    <a:pt x="97535" y="352044"/>
                  </a:lnTo>
                  <a:lnTo>
                    <a:pt x="96011" y="350519"/>
                  </a:lnTo>
                  <a:lnTo>
                    <a:pt x="92963" y="348996"/>
                  </a:lnTo>
                  <a:lnTo>
                    <a:pt x="91439" y="347472"/>
                  </a:lnTo>
                  <a:lnTo>
                    <a:pt x="85343" y="344424"/>
                  </a:lnTo>
                  <a:lnTo>
                    <a:pt x="83819" y="342900"/>
                  </a:lnTo>
                  <a:lnTo>
                    <a:pt x="80771" y="341376"/>
                  </a:lnTo>
                  <a:lnTo>
                    <a:pt x="76200" y="336803"/>
                  </a:lnTo>
                  <a:lnTo>
                    <a:pt x="73151" y="335280"/>
                  </a:lnTo>
                  <a:lnTo>
                    <a:pt x="67055" y="329183"/>
                  </a:lnTo>
                  <a:lnTo>
                    <a:pt x="64007" y="327660"/>
                  </a:lnTo>
                  <a:lnTo>
                    <a:pt x="59435" y="323087"/>
                  </a:lnTo>
                  <a:lnTo>
                    <a:pt x="56387" y="321564"/>
                  </a:lnTo>
                  <a:lnTo>
                    <a:pt x="53339" y="318516"/>
                  </a:lnTo>
                  <a:lnTo>
                    <a:pt x="51816" y="315467"/>
                  </a:lnTo>
                  <a:lnTo>
                    <a:pt x="45719" y="309372"/>
                  </a:lnTo>
                  <a:lnTo>
                    <a:pt x="44195" y="306324"/>
                  </a:lnTo>
                  <a:lnTo>
                    <a:pt x="38100" y="300228"/>
                  </a:lnTo>
                  <a:lnTo>
                    <a:pt x="36575" y="297180"/>
                  </a:lnTo>
                  <a:lnTo>
                    <a:pt x="32003" y="292608"/>
                  </a:lnTo>
                  <a:lnTo>
                    <a:pt x="28955" y="286512"/>
                  </a:lnTo>
                  <a:lnTo>
                    <a:pt x="27431" y="284987"/>
                  </a:lnTo>
                  <a:lnTo>
                    <a:pt x="24383" y="278892"/>
                  </a:lnTo>
                  <a:lnTo>
                    <a:pt x="22859" y="277367"/>
                  </a:lnTo>
                  <a:lnTo>
                    <a:pt x="15239" y="262128"/>
                  </a:lnTo>
                  <a:lnTo>
                    <a:pt x="10667" y="248412"/>
                  </a:lnTo>
                  <a:lnTo>
                    <a:pt x="9143" y="245364"/>
                  </a:lnTo>
                  <a:lnTo>
                    <a:pt x="6095" y="233172"/>
                  </a:lnTo>
                  <a:lnTo>
                    <a:pt x="4571" y="22860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1" name="object 331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54665" y="4957000"/>
              <a:ext cx="167735" cy="154304"/>
            </a:xfrm>
            <a:prstGeom prst="rect">
              <a:avLst/>
            </a:prstGeom>
          </p:spPr>
        </p:pic>
      </p:grpSp>
      <p:grpSp>
        <p:nvGrpSpPr>
          <p:cNvPr id="332" name="object 332"/>
          <p:cNvGrpSpPr/>
          <p:nvPr/>
        </p:nvGrpSpPr>
        <p:grpSpPr>
          <a:xfrm>
            <a:off x="8860059" y="1592579"/>
            <a:ext cx="535940" cy="259715"/>
            <a:chOff x="8860059" y="1592579"/>
            <a:chExt cx="535940" cy="259715"/>
          </a:xfrm>
        </p:grpSpPr>
        <p:pic>
          <p:nvPicPr>
            <p:cNvPr id="333" name="object 333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9030938" y="1592579"/>
              <a:ext cx="193738" cy="201644"/>
            </a:xfrm>
            <a:prstGeom prst="rect">
              <a:avLst/>
            </a:prstGeom>
          </p:spPr>
        </p:pic>
        <p:sp>
          <p:nvSpPr>
            <p:cNvPr id="334" name="object 334"/>
            <p:cNvSpPr/>
            <p:nvPr/>
          </p:nvSpPr>
          <p:spPr>
            <a:xfrm>
              <a:off x="8860054" y="1592592"/>
              <a:ext cx="535940" cy="259715"/>
            </a:xfrm>
            <a:custGeom>
              <a:avLst/>
              <a:gdLst/>
              <a:ahLst/>
              <a:cxnLst/>
              <a:rect l="l" t="t" r="r" b="b"/>
              <a:pathLst>
                <a:path w="535940" h="259714">
                  <a:moveTo>
                    <a:pt x="535495" y="247459"/>
                  </a:moveTo>
                  <a:lnTo>
                    <a:pt x="533971" y="242887"/>
                  </a:lnTo>
                  <a:lnTo>
                    <a:pt x="533463" y="242214"/>
                  </a:lnTo>
                  <a:lnTo>
                    <a:pt x="529691" y="203149"/>
                  </a:lnTo>
                  <a:lnTo>
                    <a:pt x="517321" y="161366"/>
                  </a:lnTo>
                  <a:lnTo>
                    <a:pt x="509752" y="146570"/>
                  </a:lnTo>
                  <a:lnTo>
                    <a:pt x="509752" y="222224"/>
                  </a:lnTo>
                  <a:lnTo>
                    <a:pt x="484593" y="212585"/>
                  </a:lnTo>
                  <a:lnTo>
                    <a:pt x="437870" y="207733"/>
                  </a:lnTo>
                  <a:lnTo>
                    <a:pt x="391109" y="212585"/>
                  </a:lnTo>
                  <a:lnTo>
                    <a:pt x="362534" y="223596"/>
                  </a:lnTo>
                  <a:lnTo>
                    <a:pt x="353136" y="231254"/>
                  </a:lnTo>
                  <a:lnTo>
                    <a:pt x="343649" y="223596"/>
                  </a:lnTo>
                  <a:lnTo>
                    <a:pt x="314617" y="212585"/>
                  </a:lnTo>
                  <a:lnTo>
                    <a:pt x="266992" y="207733"/>
                  </a:lnTo>
                  <a:lnTo>
                    <a:pt x="220230" y="212585"/>
                  </a:lnTo>
                  <a:lnTo>
                    <a:pt x="191655" y="223596"/>
                  </a:lnTo>
                  <a:lnTo>
                    <a:pt x="182308" y="231216"/>
                  </a:lnTo>
                  <a:lnTo>
                    <a:pt x="172961" y="223596"/>
                  </a:lnTo>
                  <a:lnTo>
                    <a:pt x="144386" y="212585"/>
                  </a:lnTo>
                  <a:lnTo>
                    <a:pt x="97637" y="207733"/>
                  </a:lnTo>
                  <a:lnTo>
                    <a:pt x="49999" y="212585"/>
                  </a:lnTo>
                  <a:lnTo>
                    <a:pt x="25679" y="221818"/>
                  </a:lnTo>
                  <a:lnTo>
                    <a:pt x="27838" y="202272"/>
                  </a:lnTo>
                  <a:lnTo>
                    <a:pt x="42113" y="160159"/>
                  </a:lnTo>
                  <a:lnTo>
                    <a:pt x="64693" y="122008"/>
                  </a:lnTo>
                  <a:lnTo>
                    <a:pt x="94564" y="88760"/>
                  </a:lnTo>
                  <a:lnTo>
                    <a:pt x="130721" y="61290"/>
                  </a:lnTo>
                  <a:lnTo>
                    <a:pt x="172186" y="40551"/>
                  </a:lnTo>
                  <a:lnTo>
                    <a:pt x="217932" y="27432"/>
                  </a:lnTo>
                  <a:lnTo>
                    <a:pt x="266979" y="22860"/>
                  </a:lnTo>
                  <a:lnTo>
                    <a:pt x="316509" y="27432"/>
                  </a:lnTo>
                  <a:lnTo>
                    <a:pt x="362610" y="40551"/>
                  </a:lnTo>
                  <a:lnTo>
                    <a:pt x="404329" y="61290"/>
                  </a:lnTo>
                  <a:lnTo>
                    <a:pt x="440664" y="88760"/>
                  </a:lnTo>
                  <a:lnTo>
                    <a:pt x="470636" y="122008"/>
                  </a:lnTo>
                  <a:lnTo>
                    <a:pt x="493255" y="160159"/>
                  </a:lnTo>
                  <a:lnTo>
                    <a:pt x="507555" y="202272"/>
                  </a:lnTo>
                  <a:lnTo>
                    <a:pt x="509752" y="222224"/>
                  </a:lnTo>
                  <a:lnTo>
                    <a:pt x="509752" y="146570"/>
                  </a:lnTo>
                  <a:lnTo>
                    <a:pt x="471335" y="88290"/>
                  </a:lnTo>
                  <a:lnTo>
                    <a:pt x="439191" y="58407"/>
                  </a:lnTo>
                  <a:lnTo>
                    <a:pt x="401942" y="33921"/>
                  </a:lnTo>
                  <a:lnTo>
                    <a:pt x="360337" y="15544"/>
                  </a:lnTo>
                  <a:lnTo>
                    <a:pt x="315099" y="4000"/>
                  </a:lnTo>
                  <a:lnTo>
                    <a:pt x="266979" y="0"/>
                  </a:lnTo>
                  <a:lnTo>
                    <a:pt x="219303" y="4000"/>
                  </a:lnTo>
                  <a:lnTo>
                    <a:pt x="174409" y="15544"/>
                  </a:lnTo>
                  <a:lnTo>
                    <a:pt x="133057" y="33921"/>
                  </a:lnTo>
                  <a:lnTo>
                    <a:pt x="95999" y="58407"/>
                  </a:lnTo>
                  <a:lnTo>
                    <a:pt x="63995" y="88290"/>
                  </a:lnTo>
                  <a:lnTo>
                    <a:pt x="37795" y="122847"/>
                  </a:lnTo>
                  <a:lnTo>
                    <a:pt x="18148" y="161366"/>
                  </a:lnTo>
                  <a:lnTo>
                    <a:pt x="5803" y="203149"/>
                  </a:lnTo>
                  <a:lnTo>
                    <a:pt x="2044" y="242074"/>
                  </a:lnTo>
                  <a:lnTo>
                    <a:pt x="1524" y="242887"/>
                  </a:lnTo>
                  <a:lnTo>
                    <a:pt x="0" y="247459"/>
                  </a:lnTo>
                  <a:lnTo>
                    <a:pt x="1524" y="255079"/>
                  </a:lnTo>
                  <a:lnTo>
                    <a:pt x="4572" y="256603"/>
                  </a:lnTo>
                  <a:lnTo>
                    <a:pt x="6096" y="258127"/>
                  </a:lnTo>
                  <a:lnTo>
                    <a:pt x="7620" y="258127"/>
                  </a:lnTo>
                  <a:lnTo>
                    <a:pt x="12192" y="258127"/>
                  </a:lnTo>
                  <a:lnTo>
                    <a:pt x="16764" y="258127"/>
                  </a:lnTo>
                  <a:lnTo>
                    <a:pt x="18288" y="258127"/>
                  </a:lnTo>
                  <a:lnTo>
                    <a:pt x="19812" y="256603"/>
                  </a:lnTo>
                  <a:lnTo>
                    <a:pt x="22860" y="253555"/>
                  </a:lnTo>
                  <a:lnTo>
                    <a:pt x="22860" y="250583"/>
                  </a:lnTo>
                  <a:lnTo>
                    <a:pt x="25095" y="248450"/>
                  </a:lnTo>
                  <a:lnTo>
                    <a:pt x="36588" y="240601"/>
                  </a:lnTo>
                  <a:lnTo>
                    <a:pt x="59524" y="232740"/>
                  </a:lnTo>
                  <a:lnTo>
                    <a:pt x="97637" y="229171"/>
                  </a:lnTo>
                  <a:lnTo>
                    <a:pt x="135077" y="232740"/>
                  </a:lnTo>
                  <a:lnTo>
                    <a:pt x="157911" y="240601"/>
                  </a:lnTo>
                  <a:lnTo>
                    <a:pt x="169303" y="248450"/>
                  </a:lnTo>
                  <a:lnTo>
                    <a:pt x="170129" y="249415"/>
                  </a:lnTo>
                  <a:lnTo>
                    <a:pt x="172402" y="255079"/>
                  </a:lnTo>
                  <a:lnTo>
                    <a:pt x="174688" y="256603"/>
                  </a:lnTo>
                  <a:lnTo>
                    <a:pt x="175450" y="258127"/>
                  </a:lnTo>
                  <a:lnTo>
                    <a:pt x="181546" y="259651"/>
                  </a:lnTo>
                  <a:lnTo>
                    <a:pt x="187642" y="258127"/>
                  </a:lnTo>
                  <a:lnTo>
                    <a:pt x="189166" y="257111"/>
                  </a:lnTo>
                  <a:lnTo>
                    <a:pt x="190690" y="256603"/>
                  </a:lnTo>
                  <a:lnTo>
                    <a:pt x="190906" y="255955"/>
                  </a:lnTo>
                  <a:lnTo>
                    <a:pt x="192214" y="255079"/>
                  </a:lnTo>
                  <a:lnTo>
                    <a:pt x="194475" y="249415"/>
                  </a:lnTo>
                  <a:lnTo>
                    <a:pt x="195313" y="248450"/>
                  </a:lnTo>
                  <a:lnTo>
                    <a:pt x="206705" y="240601"/>
                  </a:lnTo>
                  <a:lnTo>
                    <a:pt x="229539" y="232740"/>
                  </a:lnTo>
                  <a:lnTo>
                    <a:pt x="266992" y="229171"/>
                  </a:lnTo>
                  <a:lnTo>
                    <a:pt x="305269" y="232740"/>
                  </a:lnTo>
                  <a:lnTo>
                    <a:pt x="328561" y="240601"/>
                  </a:lnTo>
                  <a:lnTo>
                    <a:pt x="340144" y="248450"/>
                  </a:lnTo>
                  <a:lnTo>
                    <a:pt x="340512" y="248881"/>
                  </a:lnTo>
                  <a:lnTo>
                    <a:pt x="341757" y="255079"/>
                  </a:lnTo>
                  <a:lnTo>
                    <a:pt x="344360" y="256387"/>
                  </a:lnTo>
                  <a:lnTo>
                    <a:pt x="344805" y="258127"/>
                  </a:lnTo>
                  <a:lnTo>
                    <a:pt x="352425" y="259651"/>
                  </a:lnTo>
                  <a:lnTo>
                    <a:pt x="356997" y="258127"/>
                  </a:lnTo>
                  <a:lnTo>
                    <a:pt x="361569" y="256603"/>
                  </a:lnTo>
                  <a:lnTo>
                    <a:pt x="361873" y="255689"/>
                  </a:lnTo>
                  <a:lnTo>
                    <a:pt x="363093" y="255079"/>
                  </a:lnTo>
                  <a:lnTo>
                    <a:pt x="365506" y="249021"/>
                  </a:lnTo>
                  <a:lnTo>
                    <a:pt x="365975" y="248450"/>
                  </a:lnTo>
                  <a:lnTo>
                    <a:pt x="377012" y="240601"/>
                  </a:lnTo>
                  <a:lnTo>
                    <a:pt x="399783" y="232740"/>
                  </a:lnTo>
                  <a:lnTo>
                    <a:pt x="437870" y="229171"/>
                  </a:lnTo>
                  <a:lnTo>
                    <a:pt x="475894" y="232740"/>
                  </a:lnTo>
                  <a:lnTo>
                    <a:pt x="498640" y="240601"/>
                  </a:lnTo>
                  <a:lnTo>
                    <a:pt x="509663" y="248450"/>
                  </a:lnTo>
                  <a:lnTo>
                    <a:pt x="512533" y="252018"/>
                  </a:lnTo>
                  <a:lnTo>
                    <a:pt x="512533" y="253555"/>
                  </a:lnTo>
                  <a:lnTo>
                    <a:pt x="514045" y="255041"/>
                  </a:lnTo>
                  <a:lnTo>
                    <a:pt x="515594" y="258127"/>
                  </a:lnTo>
                  <a:lnTo>
                    <a:pt x="521779" y="259651"/>
                  </a:lnTo>
                  <a:lnTo>
                    <a:pt x="527875" y="258127"/>
                  </a:lnTo>
                  <a:lnTo>
                    <a:pt x="529399" y="258127"/>
                  </a:lnTo>
                  <a:lnTo>
                    <a:pt x="530923" y="256603"/>
                  </a:lnTo>
                  <a:lnTo>
                    <a:pt x="533971" y="255079"/>
                  </a:lnTo>
                  <a:lnTo>
                    <a:pt x="535495" y="2474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5" name="object 335"/>
          <p:cNvGrpSpPr/>
          <p:nvPr/>
        </p:nvGrpSpPr>
        <p:grpSpPr>
          <a:xfrm>
            <a:off x="8980551" y="1853755"/>
            <a:ext cx="300990" cy="396240"/>
            <a:chOff x="8980551" y="1853755"/>
            <a:chExt cx="300990" cy="396240"/>
          </a:xfrm>
        </p:grpSpPr>
        <p:pic>
          <p:nvPicPr>
            <p:cNvPr id="336" name="object 33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9040082" y="2145601"/>
              <a:ext cx="102203" cy="103917"/>
            </a:xfrm>
            <a:prstGeom prst="rect">
              <a:avLst/>
            </a:prstGeom>
          </p:spPr>
        </p:pic>
        <p:sp>
          <p:nvSpPr>
            <p:cNvPr id="337" name="object 337"/>
            <p:cNvSpPr/>
            <p:nvPr/>
          </p:nvSpPr>
          <p:spPr>
            <a:xfrm>
              <a:off x="8980551" y="1853755"/>
              <a:ext cx="300990" cy="302895"/>
            </a:xfrm>
            <a:custGeom>
              <a:avLst/>
              <a:gdLst/>
              <a:ahLst/>
              <a:cxnLst/>
              <a:rect l="l" t="t" r="r" b="b"/>
              <a:pathLst>
                <a:path w="300990" h="302894">
                  <a:moveTo>
                    <a:pt x="0" y="151352"/>
                  </a:moveTo>
                  <a:lnTo>
                    <a:pt x="7642" y="103900"/>
                  </a:lnTo>
                  <a:lnTo>
                    <a:pt x="28910" y="62400"/>
                  </a:lnTo>
                  <a:lnTo>
                    <a:pt x="61310" y="29492"/>
                  </a:lnTo>
                  <a:lnTo>
                    <a:pt x="102351" y="7812"/>
                  </a:lnTo>
                  <a:lnTo>
                    <a:pt x="149542" y="0"/>
                  </a:lnTo>
                  <a:lnTo>
                    <a:pt x="197466" y="7812"/>
                  </a:lnTo>
                  <a:lnTo>
                    <a:pt x="238935" y="29492"/>
                  </a:lnTo>
                  <a:lnTo>
                    <a:pt x="271539" y="62400"/>
                  </a:lnTo>
                  <a:lnTo>
                    <a:pt x="292868" y="103900"/>
                  </a:lnTo>
                  <a:lnTo>
                    <a:pt x="300513" y="151352"/>
                  </a:lnTo>
                  <a:lnTo>
                    <a:pt x="292868" y="198757"/>
                  </a:lnTo>
                  <a:lnTo>
                    <a:pt x="277653" y="228340"/>
                  </a:lnTo>
                  <a:lnTo>
                    <a:pt x="277653" y="151352"/>
                  </a:lnTo>
                  <a:lnTo>
                    <a:pt x="267722" y="101634"/>
                  </a:lnTo>
                  <a:lnTo>
                    <a:pt x="240494" y="60793"/>
                  </a:lnTo>
                  <a:lnTo>
                    <a:pt x="199818" y="33132"/>
                  </a:lnTo>
                  <a:lnTo>
                    <a:pt x="149542" y="22955"/>
                  </a:lnTo>
                  <a:lnTo>
                    <a:pt x="99894" y="33132"/>
                  </a:lnTo>
                  <a:lnTo>
                    <a:pt x="59114" y="60793"/>
                  </a:lnTo>
                  <a:lnTo>
                    <a:pt x="31496" y="101634"/>
                  </a:lnTo>
                  <a:lnTo>
                    <a:pt x="21336" y="151352"/>
                  </a:lnTo>
                  <a:lnTo>
                    <a:pt x="21336" y="225459"/>
                  </a:lnTo>
                  <a:lnTo>
                    <a:pt x="7642" y="198757"/>
                  </a:lnTo>
                  <a:lnTo>
                    <a:pt x="0" y="151352"/>
                  </a:lnTo>
                  <a:close/>
                </a:path>
                <a:path w="300990" h="302894">
                  <a:moveTo>
                    <a:pt x="21336" y="225459"/>
                  </a:moveTo>
                  <a:lnTo>
                    <a:pt x="21336" y="151352"/>
                  </a:lnTo>
                  <a:lnTo>
                    <a:pt x="31496" y="201014"/>
                  </a:lnTo>
                  <a:lnTo>
                    <a:pt x="59114" y="241827"/>
                  </a:lnTo>
                  <a:lnTo>
                    <a:pt x="99894" y="269478"/>
                  </a:lnTo>
                  <a:lnTo>
                    <a:pt x="149542" y="279654"/>
                  </a:lnTo>
                  <a:lnTo>
                    <a:pt x="199818" y="269478"/>
                  </a:lnTo>
                  <a:lnTo>
                    <a:pt x="240494" y="241827"/>
                  </a:lnTo>
                  <a:lnTo>
                    <a:pt x="267722" y="201014"/>
                  </a:lnTo>
                  <a:lnTo>
                    <a:pt x="277653" y="151352"/>
                  </a:lnTo>
                  <a:lnTo>
                    <a:pt x="277653" y="228340"/>
                  </a:lnTo>
                  <a:lnTo>
                    <a:pt x="271539" y="240228"/>
                  </a:lnTo>
                  <a:lnTo>
                    <a:pt x="238935" y="273122"/>
                  </a:lnTo>
                  <a:lnTo>
                    <a:pt x="197466" y="294797"/>
                  </a:lnTo>
                  <a:lnTo>
                    <a:pt x="149542" y="302609"/>
                  </a:lnTo>
                  <a:lnTo>
                    <a:pt x="102351" y="294797"/>
                  </a:lnTo>
                  <a:lnTo>
                    <a:pt x="61310" y="273122"/>
                  </a:lnTo>
                  <a:lnTo>
                    <a:pt x="28910" y="240228"/>
                  </a:lnTo>
                  <a:lnTo>
                    <a:pt x="21336" y="2254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8" name="object 33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9038558" y="1913382"/>
              <a:ext cx="184594" cy="1833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6" y="21991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88" y="1621821"/>
            <a:ext cx="192214" cy="19535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06970" y="1786604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4270" y="162163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94270" y="1786604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5210" y="1621631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5210" y="1702593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62190" y="1621637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948308" y="1617154"/>
            <a:ext cx="901700" cy="203200"/>
            <a:chOff x="948308" y="1617154"/>
            <a:chExt cx="901700" cy="2032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308" y="1621726"/>
              <a:ext cx="176974" cy="19545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68907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298" y="1617154"/>
              <a:ext cx="402716" cy="20307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3639" y="1621726"/>
              <a:ext cx="166306" cy="195453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2031301" y="1786604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8601" y="162163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18601" y="1786604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9541" y="1621631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19541" y="1702593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86508" y="1621637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144363" y="1618583"/>
            <a:ext cx="151066" cy="20164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8604" y="1621631"/>
            <a:ext cx="151066" cy="19554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33529" y="1621631"/>
            <a:ext cx="167830" cy="19859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34817" y="1621631"/>
            <a:ext cx="150971" cy="195548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2922270" y="1621637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3449"/>
                </a:moveTo>
                <a:lnTo>
                  <a:pt x="34290" y="163449"/>
                </a:lnTo>
                <a:lnTo>
                  <a:pt x="34290" y="0"/>
                </a:lnTo>
                <a:lnTo>
                  <a:pt x="0" y="0"/>
                </a:lnTo>
                <a:lnTo>
                  <a:pt x="0" y="195541"/>
                </a:lnTo>
                <a:lnTo>
                  <a:pt x="34290" y="195541"/>
                </a:lnTo>
                <a:lnTo>
                  <a:pt x="137160" y="195541"/>
                </a:lnTo>
                <a:lnTo>
                  <a:pt x="137160" y="16344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39642" y="1786699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25672" y="1621821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80"/>
                </a:lnTo>
                <a:lnTo>
                  <a:pt x="0" y="30480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25672" y="1786699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27882" y="1621821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90" y="0"/>
                </a:moveTo>
                <a:lnTo>
                  <a:pt x="97790" y="30480"/>
                </a:lnTo>
                <a:lnTo>
                  <a:pt x="0" y="30480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27882" y="1702688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4850" y="1621827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871"/>
                </a:moveTo>
                <a:lnTo>
                  <a:pt x="33020" y="164871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0810" y="195351"/>
                </a:lnTo>
                <a:lnTo>
                  <a:pt x="130810" y="1648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82505" y="1621821"/>
            <a:ext cx="192214" cy="195357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3669792" y="1786604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58361" y="1621821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58361" y="1786604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58032" y="1621821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29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58032" y="1702688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29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25012" y="162182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2654" y="1621631"/>
            <a:ext cx="170878" cy="195548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3920197" y="1621637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1" name="object 41"/>
          <p:cNvGrpSpPr/>
          <p:nvPr/>
        </p:nvGrpSpPr>
        <p:grpSpPr>
          <a:xfrm>
            <a:off x="4197857" y="1618583"/>
            <a:ext cx="941705" cy="201930"/>
            <a:chOff x="4197857" y="1618583"/>
            <a:chExt cx="941705" cy="201930"/>
          </a:xfrm>
        </p:grpSpPr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7857" y="1621726"/>
              <a:ext cx="152590" cy="195453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85310" y="1620107"/>
              <a:ext cx="360235" cy="1970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79073" y="1621726"/>
              <a:ext cx="170878" cy="19545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86623" y="1618583"/>
              <a:ext cx="152495" cy="201644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5262752" y="1617154"/>
            <a:ext cx="415290" cy="203200"/>
            <a:chOff x="5262752" y="1617154"/>
            <a:chExt cx="415290" cy="203200"/>
          </a:xfrm>
        </p:grpSpPr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62752" y="1621726"/>
              <a:ext cx="176974" cy="19545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73255" y="1617154"/>
              <a:ext cx="204406" cy="203073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5804344" y="1617154"/>
            <a:ext cx="592455" cy="203200"/>
            <a:chOff x="5804344" y="1617154"/>
            <a:chExt cx="592455" cy="203200"/>
          </a:xfrm>
        </p:grpSpPr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804344" y="1621631"/>
              <a:ext cx="169354" cy="19554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016370" y="1617154"/>
              <a:ext cx="380269" cy="203073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6507670" y="1617059"/>
            <a:ext cx="612140" cy="203200"/>
            <a:chOff x="6507670" y="1617059"/>
            <a:chExt cx="612140" cy="203200"/>
          </a:xfrm>
        </p:grpSpPr>
        <p:pic>
          <p:nvPicPr>
            <p:cNvPr id="53" name="object 5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07670" y="1617059"/>
              <a:ext cx="180022" cy="20316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709028" y="1617059"/>
              <a:ext cx="410337" cy="203168"/>
            </a:xfrm>
            <a:prstGeom prst="rect">
              <a:avLst/>
            </a:prstGeom>
          </p:spPr>
        </p:pic>
      </p:grpSp>
      <p:sp>
        <p:nvSpPr>
          <p:cNvPr id="55" name="object 55"/>
          <p:cNvSpPr/>
          <p:nvPr/>
        </p:nvSpPr>
        <p:spPr>
          <a:xfrm>
            <a:off x="7297769" y="1786604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85069" y="162163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85069" y="1786604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186009" y="1621631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186009" y="1702593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52983" y="1621637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1" name="object 61"/>
          <p:cNvGrpSpPr/>
          <p:nvPr/>
        </p:nvGrpSpPr>
        <p:grpSpPr>
          <a:xfrm>
            <a:off x="7340631" y="1621631"/>
            <a:ext cx="234950" cy="195580"/>
            <a:chOff x="7340631" y="1621631"/>
            <a:chExt cx="234950" cy="195580"/>
          </a:xfrm>
        </p:grpSpPr>
        <p:pic>
          <p:nvPicPr>
            <p:cNvPr id="62" name="object 6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40631" y="1621631"/>
              <a:ext cx="166306" cy="195548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7537412" y="1668970"/>
              <a:ext cx="38100" cy="148590"/>
            </a:xfrm>
            <a:custGeom>
              <a:avLst/>
              <a:gdLst/>
              <a:ahLst/>
              <a:cxnLst/>
              <a:rect l="l" t="t" r="r" b="b"/>
              <a:pathLst>
                <a:path w="38100" h="148589">
                  <a:moveTo>
                    <a:pt x="38100" y="110020"/>
                  </a:moveTo>
                  <a:lnTo>
                    <a:pt x="0" y="110020"/>
                  </a:lnTo>
                  <a:lnTo>
                    <a:pt x="0" y="148209"/>
                  </a:lnTo>
                  <a:lnTo>
                    <a:pt x="38100" y="148209"/>
                  </a:lnTo>
                  <a:lnTo>
                    <a:pt x="38100" y="110020"/>
                  </a:lnTo>
                  <a:close/>
                </a:path>
                <a:path w="38100" h="148589">
                  <a:moveTo>
                    <a:pt x="38100" y="0"/>
                  </a:moveTo>
                  <a:lnTo>
                    <a:pt x="0" y="0"/>
                  </a:lnTo>
                  <a:lnTo>
                    <a:pt x="0" y="38201"/>
                  </a:lnTo>
                  <a:lnTo>
                    <a:pt x="38100" y="38201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1207674" y="2996374"/>
            <a:ext cx="1297305" cy="197485"/>
            <a:chOff x="1207674" y="2996374"/>
            <a:chExt cx="1297305" cy="197485"/>
          </a:xfrm>
        </p:grpSpPr>
        <p:pic>
          <p:nvPicPr>
            <p:cNvPr id="65" name="object 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07674" y="2999422"/>
              <a:ext cx="117443" cy="15735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54073" y="3037713"/>
              <a:ext cx="187738" cy="12211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563147" y="3039141"/>
              <a:ext cx="88487" cy="12068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677542" y="3039141"/>
              <a:ext cx="106775" cy="12068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811750" y="3039237"/>
              <a:ext cx="64103" cy="117538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903285" y="299638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5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5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61292" y="3039141"/>
              <a:ext cx="117443" cy="154209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100071" y="3005518"/>
              <a:ext cx="70199" cy="152781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2200833" y="299638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5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5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252757" y="3039236"/>
              <a:ext cx="120491" cy="12058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403728" y="3039141"/>
              <a:ext cx="100679" cy="117633"/>
            </a:xfrm>
            <a:prstGeom prst="rect">
              <a:avLst/>
            </a:prstGeom>
          </p:spPr>
        </p:pic>
      </p:grpSp>
      <p:grpSp>
        <p:nvGrpSpPr>
          <p:cNvPr id="76" name="object 76"/>
          <p:cNvGrpSpPr/>
          <p:nvPr/>
        </p:nvGrpSpPr>
        <p:grpSpPr>
          <a:xfrm>
            <a:off x="2602039" y="2993421"/>
            <a:ext cx="612140" cy="200025"/>
            <a:chOff x="2602039" y="2993421"/>
            <a:chExt cx="612140" cy="200025"/>
          </a:xfrm>
        </p:grpSpPr>
        <p:pic>
          <p:nvPicPr>
            <p:cNvPr id="77" name="object 7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602039" y="2993421"/>
              <a:ext cx="117443" cy="16640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57678" y="3039237"/>
              <a:ext cx="64103" cy="11753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2846165" y="3040665"/>
              <a:ext cx="100679" cy="11915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978848" y="3039141"/>
              <a:ext cx="117538" cy="15420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125343" y="3039141"/>
              <a:ext cx="88487" cy="120681"/>
            </a:xfrm>
            <a:prstGeom prst="rect">
              <a:avLst/>
            </a:prstGeom>
          </p:spPr>
        </p:pic>
      </p:grpSp>
      <p:grpSp>
        <p:nvGrpSpPr>
          <p:cNvPr id="82" name="object 82"/>
          <p:cNvGrpSpPr/>
          <p:nvPr/>
        </p:nvGrpSpPr>
        <p:grpSpPr>
          <a:xfrm>
            <a:off x="515016" y="3576923"/>
            <a:ext cx="477520" cy="182245"/>
            <a:chOff x="515016" y="3576923"/>
            <a:chExt cx="477520" cy="182245"/>
          </a:xfrm>
        </p:grpSpPr>
        <p:pic>
          <p:nvPicPr>
            <p:cNvPr id="83" name="object 8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15016" y="3576923"/>
              <a:ext cx="128111" cy="14649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75227" y="3613499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90" h="110489">
                  <a:moveTo>
                    <a:pt x="15335" y="67151"/>
                  </a:moveTo>
                  <a:lnTo>
                    <a:pt x="23312" y="1786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42338" y="20216"/>
                  </a:lnTo>
                  <a:lnTo>
                    <a:pt x="28289" y="30003"/>
                  </a:lnTo>
                  <a:lnTo>
                    <a:pt x="18811" y="45791"/>
                  </a:lnTo>
                  <a:lnTo>
                    <a:pt x="15335" y="67151"/>
                  </a:lnTo>
                  <a:close/>
                </a:path>
                <a:path w="59690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59142" y="3614927"/>
              <a:ext cx="94583" cy="11153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884205" y="3613403"/>
              <a:ext cx="108299" cy="145161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1085564" y="3613403"/>
            <a:ext cx="929640" cy="145415"/>
            <a:chOff x="1085564" y="3613403"/>
            <a:chExt cx="929640" cy="145415"/>
          </a:xfrm>
        </p:grpSpPr>
        <p:pic>
          <p:nvPicPr>
            <p:cNvPr id="88" name="object 8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085564" y="3613499"/>
              <a:ext cx="465296" cy="112966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578387" y="3613403"/>
              <a:ext cx="167830" cy="11306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773649" y="3613403"/>
              <a:ext cx="109823" cy="14516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912429" y="3613499"/>
              <a:ext cx="102203" cy="112966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2100072" y="3613404"/>
            <a:ext cx="343535" cy="113664"/>
            <a:chOff x="2100072" y="3613404"/>
            <a:chExt cx="343535" cy="113664"/>
          </a:xfrm>
        </p:grpSpPr>
        <p:pic>
          <p:nvPicPr>
            <p:cNvPr id="93" name="object 9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100072" y="3613404"/>
              <a:ext cx="213645" cy="11306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347245" y="3613499"/>
              <a:ext cx="96107" cy="109918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2539460" y="3570636"/>
            <a:ext cx="235585" cy="156210"/>
            <a:chOff x="2539460" y="3570636"/>
            <a:chExt cx="235585" cy="156210"/>
          </a:xfrm>
        </p:grpSpPr>
        <p:pic>
          <p:nvPicPr>
            <p:cNvPr id="96" name="object 9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2539460" y="3570636"/>
              <a:ext cx="109918" cy="15582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672238" y="3613403"/>
              <a:ext cx="102203" cy="113061"/>
            </a:xfrm>
            <a:prstGeom prst="rect">
              <a:avLst/>
            </a:prstGeom>
          </p:spPr>
        </p:pic>
      </p:grpSp>
      <p:grpSp>
        <p:nvGrpSpPr>
          <p:cNvPr id="98" name="object 98"/>
          <p:cNvGrpSpPr/>
          <p:nvPr/>
        </p:nvGrpSpPr>
        <p:grpSpPr>
          <a:xfrm>
            <a:off x="2858357" y="3570636"/>
            <a:ext cx="636270" cy="156210"/>
            <a:chOff x="2858357" y="3570636"/>
            <a:chExt cx="636270" cy="156210"/>
          </a:xfrm>
        </p:grpSpPr>
        <p:pic>
          <p:nvPicPr>
            <p:cNvPr id="99" name="object 9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858357" y="3613499"/>
              <a:ext cx="94583" cy="11296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981896" y="3570636"/>
              <a:ext cx="109918" cy="15582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120675" y="3570731"/>
              <a:ext cx="109823" cy="155733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259550" y="3613403"/>
              <a:ext cx="102298" cy="11306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384613" y="3570636"/>
              <a:ext cx="109918" cy="155829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3584542" y="3570732"/>
            <a:ext cx="1057275" cy="187960"/>
            <a:chOff x="3584542" y="3570732"/>
            <a:chExt cx="1057275" cy="187960"/>
          </a:xfrm>
        </p:grpSpPr>
        <p:pic>
          <p:nvPicPr>
            <p:cNvPr id="105" name="object 10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584542" y="3613404"/>
              <a:ext cx="82391" cy="11306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689794" y="3613404"/>
              <a:ext cx="103822" cy="11306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821048" y="3613404"/>
              <a:ext cx="109823" cy="14363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952208" y="3613404"/>
              <a:ext cx="96107" cy="11306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081938" y="3613404"/>
              <a:ext cx="166211" cy="11306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272629" y="3582828"/>
              <a:ext cx="187642" cy="143637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4489703" y="3570732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2" name="object 11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531994" y="3614927"/>
              <a:ext cx="109823" cy="143637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4721066" y="3570636"/>
            <a:ext cx="854710" cy="187960"/>
            <a:chOff x="4721066" y="3570636"/>
            <a:chExt cx="854710" cy="187960"/>
          </a:xfrm>
        </p:grpSpPr>
        <p:pic>
          <p:nvPicPr>
            <p:cNvPr id="114" name="object 11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721066" y="3582924"/>
              <a:ext cx="65627" cy="14354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814220" y="3570636"/>
              <a:ext cx="96107" cy="15278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943855" y="3613499"/>
              <a:ext cx="187642" cy="11296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158930" y="3615023"/>
              <a:ext cx="94583" cy="111442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282564" y="3613403"/>
              <a:ext cx="109823" cy="145161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429059" y="3570636"/>
              <a:ext cx="94583" cy="152781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5557164" y="3614927"/>
              <a:ext cx="18415" cy="108585"/>
            </a:xfrm>
            <a:custGeom>
              <a:avLst/>
              <a:gdLst/>
              <a:ahLst/>
              <a:cxnLst/>
              <a:rect l="l" t="t" r="r" b="b"/>
              <a:pathLst>
                <a:path w="18414" h="108585">
                  <a:moveTo>
                    <a:pt x="18288" y="87058"/>
                  </a:moveTo>
                  <a:lnTo>
                    <a:pt x="0" y="87058"/>
                  </a:lnTo>
                  <a:lnTo>
                    <a:pt x="0" y="108496"/>
                  </a:lnTo>
                  <a:lnTo>
                    <a:pt x="18288" y="108496"/>
                  </a:lnTo>
                  <a:lnTo>
                    <a:pt x="18288" y="87058"/>
                  </a:lnTo>
                  <a:close/>
                </a:path>
                <a:path w="18414" h="108585">
                  <a:moveTo>
                    <a:pt x="18288" y="0"/>
                  </a:moveTo>
                  <a:lnTo>
                    <a:pt x="0" y="0"/>
                  </a:lnTo>
                  <a:lnTo>
                    <a:pt x="0" y="22961"/>
                  </a:lnTo>
                  <a:lnTo>
                    <a:pt x="18288" y="22961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121"/>
          <p:cNvSpPr/>
          <p:nvPr/>
        </p:nvSpPr>
        <p:spPr>
          <a:xfrm>
            <a:off x="640080" y="405945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2099"/>
                </a:moveTo>
                <a:lnTo>
                  <a:pt x="2644" y="19328"/>
                </a:lnTo>
                <a:lnTo>
                  <a:pt x="9727" y="9155"/>
                </a:lnTo>
                <a:lnTo>
                  <a:pt x="19971" y="2430"/>
                </a:lnTo>
                <a:lnTo>
                  <a:pt x="32099" y="0"/>
                </a:lnTo>
                <a:lnTo>
                  <a:pt x="43934" y="2430"/>
                </a:lnTo>
                <a:lnTo>
                  <a:pt x="53625" y="9155"/>
                </a:lnTo>
                <a:lnTo>
                  <a:pt x="60174" y="19328"/>
                </a:lnTo>
                <a:lnTo>
                  <a:pt x="62579" y="32099"/>
                </a:lnTo>
                <a:lnTo>
                  <a:pt x="60174" y="43934"/>
                </a:lnTo>
                <a:lnTo>
                  <a:pt x="53625" y="53625"/>
                </a:lnTo>
                <a:lnTo>
                  <a:pt x="43934" y="60174"/>
                </a:lnTo>
                <a:lnTo>
                  <a:pt x="32099" y="62579"/>
                </a:lnTo>
                <a:lnTo>
                  <a:pt x="19971" y="60174"/>
                </a:lnTo>
                <a:lnTo>
                  <a:pt x="9727" y="53625"/>
                </a:lnTo>
                <a:lnTo>
                  <a:pt x="2644" y="43934"/>
                </a:lnTo>
                <a:lnTo>
                  <a:pt x="0" y="3209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2" name="object 122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817054" y="4016692"/>
            <a:ext cx="149542" cy="148113"/>
          </a:xfrm>
          <a:prstGeom prst="rect">
            <a:avLst/>
          </a:prstGeom>
        </p:spPr>
      </p:pic>
      <p:grpSp>
        <p:nvGrpSpPr>
          <p:cNvPr id="123" name="object 123"/>
          <p:cNvGrpSpPr/>
          <p:nvPr/>
        </p:nvGrpSpPr>
        <p:grpSpPr>
          <a:xfrm>
            <a:off x="1058132" y="4015168"/>
            <a:ext cx="1216025" cy="183515"/>
            <a:chOff x="1058132" y="4015168"/>
            <a:chExt cx="1216025" cy="183515"/>
          </a:xfrm>
        </p:grpSpPr>
        <p:pic>
          <p:nvPicPr>
            <p:cNvPr id="124" name="object 12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58132" y="4018216"/>
              <a:ext cx="109823" cy="146589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195387" y="4054887"/>
              <a:ext cx="175450" cy="11296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390745" y="4054887"/>
              <a:ext cx="83915" cy="111442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497425" y="4054792"/>
              <a:ext cx="99155" cy="113061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1624101" y="4015168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39" h="149860">
                  <a:moveTo>
                    <a:pt x="59537" y="39814"/>
                  </a:moveTo>
                  <a:lnTo>
                    <a:pt x="45504" y="41338"/>
                  </a:lnTo>
                  <a:lnTo>
                    <a:pt x="33350" y="47434"/>
                  </a:lnTo>
                  <a:lnTo>
                    <a:pt x="23215" y="56959"/>
                  </a:lnTo>
                  <a:lnTo>
                    <a:pt x="15240" y="68770"/>
                  </a:lnTo>
                  <a:lnTo>
                    <a:pt x="15240" y="41338"/>
                  </a:lnTo>
                  <a:lnTo>
                    <a:pt x="0" y="41338"/>
                  </a:lnTo>
                  <a:lnTo>
                    <a:pt x="0" y="149644"/>
                  </a:lnTo>
                  <a:lnTo>
                    <a:pt x="15240" y="149644"/>
                  </a:lnTo>
                  <a:lnTo>
                    <a:pt x="15240" y="106972"/>
                  </a:lnTo>
                  <a:lnTo>
                    <a:pt x="18719" y="84912"/>
                  </a:lnTo>
                  <a:lnTo>
                    <a:pt x="28206" y="69164"/>
                  </a:lnTo>
                  <a:lnTo>
                    <a:pt x="42278" y="59728"/>
                  </a:lnTo>
                  <a:lnTo>
                    <a:pt x="59537" y="56578"/>
                  </a:lnTo>
                  <a:lnTo>
                    <a:pt x="59537" y="39814"/>
                  </a:lnTo>
                  <a:close/>
                </a:path>
                <a:path w="104139" h="149860">
                  <a:moveTo>
                    <a:pt x="102196" y="41249"/>
                  </a:moveTo>
                  <a:lnTo>
                    <a:pt x="86956" y="41249"/>
                  </a:lnTo>
                  <a:lnTo>
                    <a:pt x="86956" y="149644"/>
                  </a:lnTo>
                  <a:lnTo>
                    <a:pt x="102196" y="149644"/>
                  </a:lnTo>
                  <a:lnTo>
                    <a:pt x="102196" y="41249"/>
                  </a:lnTo>
                  <a:close/>
                </a:path>
                <a:path w="104139" h="149860">
                  <a:moveTo>
                    <a:pt x="103720" y="0"/>
                  </a:moveTo>
                  <a:lnTo>
                    <a:pt x="85432" y="0"/>
                  </a:lnTo>
                  <a:lnTo>
                    <a:pt x="85432" y="18288"/>
                  </a:lnTo>
                  <a:lnTo>
                    <a:pt x="103720" y="18288"/>
                  </a:lnTo>
                  <a:lnTo>
                    <a:pt x="10372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764506" y="4054887"/>
              <a:ext cx="108299" cy="14354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894141" y="4024312"/>
              <a:ext cx="65627" cy="142017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1988718" y="4015168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036063" y="4054887"/>
              <a:ext cx="112871" cy="11296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179415" y="4054887"/>
              <a:ext cx="94583" cy="109918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2373248" y="4018216"/>
            <a:ext cx="479425" cy="180340"/>
            <a:chOff x="2373248" y="4018216"/>
            <a:chExt cx="479425" cy="180340"/>
          </a:xfrm>
        </p:grpSpPr>
        <p:pic>
          <p:nvPicPr>
            <p:cNvPr id="135" name="object 13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373248" y="4018216"/>
              <a:ext cx="129635" cy="146589"/>
            </a:xfrm>
            <a:prstGeom prst="rect">
              <a:avLst/>
            </a:prstGeom>
          </p:spPr>
        </p:pic>
        <p:sp>
          <p:nvSpPr>
            <p:cNvPr id="136" name="object 136"/>
            <p:cNvSpPr/>
            <p:nvPr/>
          </p:nvSpPr>
          <p:spPr>
            <a:xfrm>
              <a:off x="2534888" y="4054887"/>
              <a:ext cx="61594" cy="110489"/>
            </a:xfrm>
            <a:custGeom>
              <a:avLst/>
              <a:gdLst/>
              <a:ahLst/>
              <a:cxnLst/>
              <a:rect l="l" t="t" r="r" b="b"/>
              <a:pathLst>
                <a:path w="61594" h="110489">
                  <a:moveTo>
                    <a:pt x="0" y="109918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30479"/>
                  </a:lnTo>
                  <a:lnTo>
                    <a:pt x="23885" y="17787"/>
                  </a:lnTo>
                  <a:lnTo>
                    <a:pt x="33730" y="7810"/>
                  </a:lnTo>
                  <a:lnTo>
                    <a:pt x="46164" y="1547"/>
                  </a:lnTo>
                  <a:lnTo>
                    <a:pt x="61055" y="0"/>
                  </a:lnTo>
                  <a:lnTo>
                    <a:pt x="61055" y="16763"/>
                  </a:lnTo>
                  <a:lnTo>
                    <a:pt x="59531" y="16763"/>
                  </a:lnTo>
                  <a:lnTo>
                    <a:pt x="42521" y="20123"/>
                  </a:lnTo>
                  <a:lnTo>
                    <a:pt x="28967" y="29920"/>
                  </a:lnTo>
                  <a:lnTo>
                    <a:pt x="20003" y="45736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7" name="object 13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618803" y="4056411"/>
              <a:ext cx="94583" cy="111442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742437" y="4054887"/>
              <a:ext cx="109823" cy="143541"/>
            </a:xfrm>
            <a:prstGeom prst="rect">
              <a:avLst/>
            </a:prstGeom>
          </p:spPr>
        </p:pic>
      </p:grpSp>
      <p:grpSp>
        <p:nvGrpSpPr>
          <p:cNvPr id="139" name="object 139"/>
          <p:cNvGrpSpPr/>
          <p:nvPr/>
        </p:nvGrpSpPr>
        <p:grpSpPr>
          <a:xfrm>
            <a:off x="2954464" y="4011167"/>
            <a:ext cx="408940" cy="156845"/>
            <a:chOff x="2954464" y="4011167"/>
            <a:chExt cx="408940" cy="156845"/>
          </a:xfrm>
        </p:grpSpPr>
        <p:pic>
          <p:nvPicPr>
            <p:cNvPr id="140" name="object 14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954464" y="4018216"/>
              <a:ext cx="109823" cy="146589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3093719" y="4011167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3138963" y="4054792"/>
              <a:ext cx="94678" cy="11306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3268694" y="4054887"/>
              <a:ext cx="94678" cy="109918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3456432" y="4015168"/>
            <a:ext cx="598170" cy="180340"/>
            <a:chOff x="3456432" y="4015168"/>
            <a:chExt cx="598170" cy="180340"/>
          </a:xfrm>
        </p:grpSpPr>
        <p:pic>
          <p:nvPicPr>
            <p:cNvPr id="145" name="object 14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456432" y="4015168"/>
              <a:ext cx="65532" cy="18021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3554063" y="4018216"/>
              <a:ext cx="109823" cy="146589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694366" y="4018216"/>
              <a:ext cx="128206" cy="146589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857624" y="4018216"/>
              <a:ext cx="109823" cy="146589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988784" y="4015168"/>
              <a:ext cx="65627" cy="180212"/>
            </a:xfrm>
            <a:prstGeom prst="rect">
              <a:avLst/>
            </a:prstGeom>
          </p:spPr>
        </p:pic>
      </p:grpSp>
      <p:grpSp>
        <p:nvGrpSpPr>
          <p:cNvPr id="150" name="object 150"/>
          <p:cNvGrpSpPr/>
          <p:nvPr/>
        </p:nvGrpSpPr>
        <p:grpSpPr>
          <a:xfrm>
            <a:off x="633983" y="4393977"/>
            <a:ext cx="306705" cy="151765"/>
            <a:chOff x="633983" y="4393977"/>
            <a:chExt cx="306705" cy="151765"/>
          </a:xfrm>
        </p:grpSpPr>
        <p:pic>
          <p:nvPicPr>
            <p:cNvPr id="151" name="object 15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33983" y="4393977"/>
              <a:ext cx="149542" cy="151161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18578" y="4395501"/>
              <a:ext cx="122110" cy="148113"/>
            </a:xfrm>
            <a:prstGeom prst="rect">
              <a:avLst/>
            </a:prstGeom>
          </p:spPr>
        </p:pic>
      </p:grpSp>
      <p:sp>
        <p:nvSpPr>
          <p:cNvPr id="153" name="object 153"/>
          <p:cNvSpPr/>
          <p:nvPr/>
        </p:nvSpPr>
        <p:spPr>
          <a:xfrm>
            <a:off x="640080" y="481555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2099"/>
                </a:moveTo>
                <a:lnTo>
                  <a:pt x="2644" y="19328"/>
                </a:lnTo>
                <a:lnTo>
                  <a:pt x="9727" y="9155"/>
                </a:lnTo>
                <a:lnTo>
                  <a:pt x="19971" y="2430"/>
                </a:lnTo>
                <a:lnTo>
                  <a:pt x="32099" y="0"/>
                </a:lnTo>
                <a:lnTo>
                  <a:pt x="43934" y="2430"/>
                </a:lnTo>
                <a:lnTo>
                  <a:pt x="53625" y="9155"/>
                </a:lnTo>
                <a:lnTo>
                  <a:pt x="60174" y="19328"/>
                </a:lnTo>
                <a:lnTo>
                  <a:pt x="62579" y="32099"/>
                </a:lnTo>
                <a:lnTo>
                  <a:pt x="60174" y="43934"/>
                </a:lnTo>
                <a:lnTo>
                  <a:pt x="53625" y="53625"/>
                </a:lnTo>
                <a:lnTo>
                  <a:pt x="43934" y="60174"/>
                </a:lnTo>
                <a:lnTo>
                  <a:pt x="32099" y="62579"/>
                </a:lnTo>
                <a:lnTo>
                  <a:pt x="19971" y="60174"/>
                </a:lnTo>
                <a:lnTo>
                  <a:pt x="9727" y="53625"/>
                </a:lnTo>
                <a:lnTo>
                  <a:pt x="2644" y="43934"/>
                </a:lnTo>
                <a:lnTo>
                  <a:pt x="0" y="3209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4" name="object 154"/>
          <p:cNvGrpSpPr/>
          <p:nvPr/>
        </p:nvGrpSpPr>
        <p:grpSpPr>
          <a:xfrm>
            <a:off x="823150" y="4768215"/>
            <a:ext cx="580390" cy="156210"/>
            <a:chOff x="823150" y="4768215"/>
            <a:chExt cx="580390" cy="156210"/>
          </a:xfrm>
        </p:grpSpPr>
        <p:pic>
          <p:nvPicPr>
            <p:cNvPr id="155" name="object 15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23150" y="4771263"/>
              <a:ext cx="149542" cy="152685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995553" y="4780406"/>
              <a:ext cx="65627" cy="142017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088612" y="4768215"/>
              <a:ext cx="96107" cy="152685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212246" y="4810982"/>
              <a:ext cx="102203" cy="112966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1343405" y="4810982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90" h="110489">
                  <a:moveTo>
                    <a:pt x="0" y="109918"/>
                  </a:moveTo>
                  <a:lnTo>
                    <a:pt x="0" y="1524"/>
                  </a:lnTo>
                  <a:lnTo>
                    <a:pt x="15335" y="1524"/>
                  </a:lnTo>
                  <a:lnTo>
                    <a:pt x="15335" y="29051"/>
                  </a:lnTo>
                  <a:lnTo>
                    <a:pt x="22669" y="17225"/>
                  </a:lnTo>
                  <a:lnTo>
                    <a:pt x="32861" y="7667"/>
                  </a:lnTo>
                  <a:lnTo>
                    <a:pt x="45339" y="1538"/>
                  </a:lnTo>
                  <a:lnTo>
                    <a:pt x="59531" y="0"/>
                  </a:lnTo>
                  <a:lnTo>
                    <a:pt x="59531" y="16859"/>
                  </a:lnTo>
                  <a:lnTo>
                    <a:pt x="58007" y="16859"/>
                  </a:lnTo>
                  <a:lnTo>
                    <a:pt x="41695" y="20002"/>
                  </a:lnTo>
                  <a:lnTo>
                    <a:pt x="28098" y="29432"/>
                  </a:lnTo>
                  <a:lnTo>
                    <a:pt x="18788" y="45148"/>
                  </a:lnTo>
                  <a:lnTo>
                    <a:pt x="15335" y="67151"/>
                  </a:lnTo>
                  <a:lnTo>
                    <a:pt x="15335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1483804" y="4767072"/>
            <a:ext cx="1022350" cy="157480"/>
            <a:chOff x="1483804" y="4767072"/>
            <a:chExt cx="1022350" cy="157480"/>
          </a:xfrm>
        </p:grpSpPr>
        <p:pic>
          <p:nvPicPr>
            <p:cNvPr id="161" name="object 161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1483804" y="4810982"/>
              <a:ext cx="100679" cy="112966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610391" y="4810887"/>
              <a:ext cx="176974" cy="113061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808702" y="4768215"/>
              <a:ext cx="109823" cy="155733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1955190" y="4771262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999392" y="4780406"/>
              <a:ext cx="65627" cy="142017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086356" y="4810982"/>
              <a:ext cx="94583" cy="112966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216086" y="4768215"/>
              <a:ext cx="108299" cy="155733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2356103" y="4767072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4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403729" y="4810982"/>
              <a:ext cx="102203" cy="112966"/>
            </a:xfrm>
            <a:prstGeom prst="rect">
              <a:avLst/>
            </a:prstGeom>
          </p:spPr>
        </p:pic>
      </p:grpSp>
      <p:grpSp>
        <p:nvGrpSpPr>
          <p:cNvPr id="170" name="object 170"/>
          <p:cNvGrpSpPr/>
          <p:nvPr/>
        </p:nvGrpSpPr>
        <p:grpSpPr>
          <a:xfrm>
            <a:off x="2589847" y="4810886"/>
            <a:ext cx="930910" cy="144145"/>
            <a:chOff x="2589847" y="4810886"/>
            <a:chExt cx="930910" cy="144145"/>
          </a:xfrm>
        </p:grpSpPr>
        <p:pic>
          <p:nvPicPr>
            <p:cNvPr id="171" name="object 17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589847" y="4810982"/>
              <a:ext cx="465295" cy="112966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084099" y="4810886"/>
              <a:ext cx="166306" cy="113061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279457" y="4810981"/>
              <a:ext cx="108299" cy="143541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418236" y="4810982"/>
              <a:ext cx="102203" cy="112966"/>
            </a:xfrm>
            <a:prstGeom prst="rect">
              <a:avLst/>
            </a:prstGeom>
          </p:spPr>
        </p:pic>
      </p:grpSp>
      <p:grpSp>
        <p:nvGrpSpPr>
          <p:cNvPr id="175" name="object 175"/>
          <p:cNvGrpSpPr/>
          <p:nvPr/>
        </p:nvGrpSpPr>
        <p:grpSpPr>
          <a:xfrm>
            <a:off x="646176" y="2915411"/>
            <a:ext cx="376555" cy="376555"/>
            <a:chOff x="646176" y="2915411"/>
            <a:chExt cx="376555" cy="376555"/>
          </a:xfrm>
        </p:grpSpPr>
        <p:sp>
          <p:nvSpPr>
            <p:cNvPr id="176" name="object 176"/>
            <p:cNvSpPr/>
            <p:nvPr/>
          </p:nvSpPr>
          <p:spPr>
            <a:xfrm>
              <a:off x="646176" y="2915411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1"/>
                  </a:lnTo>
                  <a:lnTo>
                    <a:pt x="10667" y="124968"/>
                  </a:lnTo>
                  <a:lnTo>
                    <a:pt x="12191" y="121920"/>
                  </a:lnTo>
                  <a:lnTo>
                    <a:pt x="15239" y="112776"/>
                  </a:lnTo>
                  <a:lnTo>
                    <a:pt x="24383" y="94488"/>
                  </a:lnTo>
                  <a:lnTo>
                    <a:pt x="25907" y="92964"/>
                  </a:lnTo>
                  <a:lnTo>
                    <a:pt x="27431" y="89916"/>
                  </a:lnTo>
                  <a:lnTo>
                    <a:pt x="28955" y="88391"/>
                  </a:lnTo>
                  <a:lnTo>
                    <a:pt x="32003" y="82296"/>
                  </a:lnTo>
                  <a:lnTo>
                    <a:pt x="36575" y="77724"/>
                  </a:lnTo>
                  <a:lnTo>
                    <a:pt x="38100" y="74676"/>
                  </a:lnTo>
                  <a:lnTo>
                    <a:pt x="45719" y="67056"/>
                  </a:lnTo>
                  <a:lnTo>
                    <a:pt x="47243" y="64008"/>
                  </a:lnTo>
                  <a:lnTo>
                    <a:pt x="53339" y="57912"/>
                  </a:lnTo>
                  <a:lnTo>
                    <a:pt x="54863" y="54864"/>
                  </a:lnTo>
                  <a:lnTo>
                    <a:pt x="54863" y="53340"/>
                  </a:lnTo>
                  <a:lnTo>
                    <a:pt x="57911" y="53340"/>
                  </a:lnTo>
                  <a:lnTo>
                    <a:pt x="64007" y="47244"/>
                  </a:lnTo>
                  <a:lnTo>
                    <a:pt x="64007" y="45720"/>
                  </a:lnTo>
                  <a:lnTo>
                    <a:pt x="67055" y="45720"/>
                  </a:lnTo>
                  <a:lnTo>
                    <a:pt x="71627" y="41148"/>
                  </a:lnTo>
                  <a:lnTo>
                    <a:pt x="71627" y="39624"/>
                  </a:lnTo>
                  <a:lnTo>
                    <a:pt x="74675" y="39624"/>
                  </a:lnTo>
                  <a:lnTo>
                    <a:pt x="79247" y="35052"/>
                  </a:lnTo>
                  <a:lnTo>
                    <a:pt x="79247" y="33528"/>
                  </a:lnTo>
                  <a:lnTo>
                    <a:pt x="82295" y="33528"/>
                  </a:lnTo>
                  <a:lnTo>
                    <a:pt x="83819" y="32004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8391" y="28956"/>
                  </a:lnTo>
                  <a:lnTo>
                    <a:pt x="88391" y="27432"/>
                  </a:lnTo>
                  <a:lnTo>
                    <a:pt x="91439" y="27432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6011" y="24384"/>
                  </a:lnTo>
                  <a:lnTo>
                    <a:pt x="96011" y="22860"/>
                  </a:lnTo>
                  <a:lnTo>
                    <a:pt x="99059" y="22860"/>
                  </a:lnTo>
                  <a:lnTo>
                    <a:pt x="99059" y="21336"/>
                  </a:lnTo>
                  <a:lnTo>
                    <a:pt x="102107" y="21336"/>
                  </a:lnTo>
                  <a:lnTo>
                    <a:pt x="102107" y="19812"/>
                  </a:lnTo>
                  <a:lnTo>
                    <a:pt x="105155" y="19812"/>
                  </a:lnTo>
                  <a:lnTo>
                    <a:pt x="105155" y="18288"/>
                  </a:lnTo>
                  <a:lnTo>
                    <a:pt x="108203" y="18288"/>
                  </a:lnTo>
                  <a:lnTo>
                    <a:pt x="108203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5823" y="15240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1"/>
                  </a:lnTo>
                  <a:lnTo>
                    <a:pt x="123443" y="12191"/>
                  </a:lnTo>
                  <a:lnTo>
                    <a:pt x="123443" y="10668"/>
                  </a:lnTo>
                  <a:lnTo>
                    <a:pt x="128016" y="10668"/>
                  </a:lnTo>
                  <a:lnTo>
                    <a:pt x="128016" y="9144"/>
                  </a:lnTo>
                  <a:lnTo>
                    <a:pt x="132587" y="9144"/>
                  </a:lnTo>
                  <a:lnTo>
                    <a:pt x="132587" y="7620"/>
                  </a:lnTo>
                  <a:lnTo>
                    <a:pt x="138683" y="7620"/>
                  </a:lnTo>
                  <a:lnTo>
                    <a:pt x="138683" y="6096"/>
                  </a:lnTo>
                  <a:lnTo>
                    <a:pt x="144779" y="6096"/>
                  </a:lnTo>
                  <a:lnTo>
                    <a:pt x="144779" y="4572"/>
                  </a:lnTo>
                  <a:lnTo>
                    <a:pt x="152400" y="4572"/>
                  </a:lnTo>
                  <a:lnTo>
                    <a:pt x="152400" y="3048"/>
                  </a:lnTo>
                  <a:lnTo>
                    <a:pt x="163067" y="3048"/>
                  </a:lnTo>
                  <a:lnTo>
                    <a:pt x="163067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11835" y="0"/>
                  </a:lnTo>
                  <a:lnTo>
                    <a:pt x="220979" y="1524"/>
                  </a:lnTo>
                  <a:lnTo>
                    <a:pt x="228600" y="3048"/>
                  </a:lnTo>
                  <a:lnTo>
                    <a:pt x="246887" y="7620"/>
                  </a:lnTo>
                  <a:lnTo>
                    <a:pt x="249935" y="9144"/>
                  </a:lnTo>
                  <a:lnTo>
                    <a:pt x="259079" y="12191"/>
                  </a:lnTo>
                  <a:lnTo>
                    <a:pt x="271271" y="18288"/>
                  </a:lnTo>
                  <a:lnTo>
                    <a:pt x="275843" y="19812"/>
                  </a:lnTo>
                  <a:lnTo>
                    <a:pt x="278891" y="21336"/>
                  </a:lnTo>
                  <a:lnTo>
                    <a:pt x="280416" y="22860"/>
                  </a:lnTo>
                  <a:lnTo>
                    <a:pt x="286511" y="25908"/>
                  </a:lnTo>
                  <a:lnTo>
                    <a:pt x="288035" y="27432"/>
                  </a:lnTo>
                  <a:lnTo>
                    <a:pt x="291083" y="28956"/>
                  </a:lnTo>
                  <a:lnTo>
                    <a:pt x="292607" y="30480"/>
                  </a:lnTo>
                  <a:lnTo>
                    <a:pt x="295655" y="32004"/>
                  </a:lnTo>
                  <a:lnTo>
                    <a:pt x="301751" y="38100"/>
                  </a:lnTo>
                  <a:lnTo>
                    <a:pt x="304800" y="39624"/>
                  </a:lnTo>
                  <a:lnTo>
                    <a:pt x="309371" y="44196"/>
                  </a:lnTo>
                  <a:lnTo>
                    <a:pt x="312419" y="45720"/>
                  </a:lnTo>
                  <a:lnTo>
                    <a:pt x="318516" y="51816"/>
                  </a:lnTo>
                  <a:lnTo>
                    <a:pt x="321563" y="53340"/>
                  </a:lnTo>
                  <a:lnTo>
                    <a:pt x="323087" y="56388"/>
                  </a:lnTo>
                  <a:lnTo>
                    <a:pt x="329183" y="62484"/>
                  </a:lnTo>
                  <a:lnTo>
                    <a:pt x="330707" y="65532"/>
                  </a:lnTo>
                  <a:lnTo>
                    <a:pt x="335279" y="70104"/>
                  </a:lnTo>
                  <a:lnTo>
                    <a:pt x="336803" y="73152"/>
                  </a:lnTo>
                  <a:lnTo>
                    <a:pt x="342900" y="79248"/>
                  </a:lnTo>
                  <a:lnTo>
                    <a:pt x="344423" y="82296"/>
                  </a:lnTo>
                  <a:lnTo>
                    <a:pt x="345947" y="83820"/>
                  </a:lnTo>
                  <a:lnTo>
                    <a:pt x="348995" y="89916"/>
                  </a:lnTo>
                  <a:lnTo>
                    <a:pt x="350519" y="91440"/>
                  </a:lnTo>
                  <a:lnTo>
                    <a:pt x="353567" y="97536"/>
                  </a:lnTo>
                  <a:lnTo>
                    <a:pt x="355091" y="99060"/>
                  </a:lnTo>
                  <a:lnTo>
                    <a:pt x="356616" y="103632"/>
                  </a:lnTo>
                  <a:lnTo>
                    <a:pt x="362711" y="115824"/>
                  </a:lnTo>
                  <a:lnTo>
                    <a:pt x="365759" y="124968"/>
                  </a:lnTo>
                  <a:lnTo>
                    <a:pt x="376427" y="178308"/>
                  </a:lnTo>
                  <a:lnTo>
                    <a:pt x="376427" y="196596"/>
                  </a:lnTo>
                  <a:lnTo>
                    <a:pt x="368807" y="242316"/>
                  </a:lnTo>
                  <a:lnTo>
                    <a:pt x="365759" y="249936"/>
                  </a:lnTo>
                  <a:lnTo>
                    <a:pt x="362711" y="259080"/>
                  </a:lnTo>
                  <a:lnTo>
                    <a:pt x="350519" y="283464"/>
                  </a:lnTo>
                  <a:lnTo>
                    <a:pt x="348995" y="284988"/>
                  </a:lnTo>
                  <a:lnTo>
                    <a:pt x="345947" y="291084"/>
                  </a:lnTo>
                  <a:lnTo>
                    <a:pt x="342900" y="294132"/>
                  </a:lnTo>
                  <a:lnTo>
                    <a:pt x="341375" y="297180"/>
                  </a:lnTo>
                  <a:lnTo>
                    <a:pt x="335279" y="303276"/>
                  </a:lnTo>
                  <a:lnTo>
                    <a:pt x="333755" y="306324"/>
                  </a:lnTo>
                  <a:lnTo>
                    <a:pt x="329183" y="310896"/>
                  </a:lnTo>
                  <a:lnTo>
                    <a:pt x="327659" y="313944"/>
                  </a:lnTo>
                  <a:lnTo>
                    <a:pt x="315467" y="326136"/>
                  </a:lnTo>
                  <a:lnTo>
                    <a:pt x="312419" y="326136"/>
                  </a:lnTo>
                  <a:lnTo>
                    <a:pt x="312419" y="327660"/>
                  </a:lnTo>
                  <a:lnTo>
                    <a:pt x="306323" y="333756"/>
                  </a:lnTo>
                  <a:lnTo>
                    <a:pt x="303275" y="333756"/>
                  </a:lnTo>
                  <a:lnTo>
                    <a:pt x="303275" y="335280"/>
                  </a:lnTo>
                  <a:lnTo>
                    <a:pt x="297179" y="341376"/>
                  </a:lnTo>
                  <a:lnTo>
                    <a:pt x="294131" y="341376"/>
                  </a:lnTo>
                  <a:lnTo>
                    <a:pt x="294131" y="342900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2"/>
                  </a:lnTo>
                  <a:lnTo>
                    <a:pt x="284987" y="347472"/>
                  </a:lnTo>
                  <a:lnTo>
                    <a:pt x="284987" y="348996"/>
                  </a:lnTo>
                  <a:lnTo>
                    <a:pt x="283463" y="350520"/>
                  </a:lnTo>
                  <a:lnTo>
                    <a:pt x="280416" y="350520"/>
                  </a:lnTo>
                  <a:lnTo>
                    <a:pt x="280416" y="352044"/>
                  </a:lnTo>
                  <a:lnTo>
                    <a:pt x="277367" y="352044"/>
                  </a:lnTo>
                  <a:lnTo>
                    <a:pt x="277367" y="353568"/>
                  </a:lnTo>
                  <a:lnTo>
                    <a:pt x="274319" y="353568"/>
                  </a:lnTo>
                  <a:lnTo>
                    <a:pt x="274319" y="355091"/>
                  </a:lnTo>
                  <a:lnTo>
                    <a:pt x="271271" y="355091"/>
                  </a:lnTo>
                  <a:lnTo>
                    <a:pt x="271271" y="356616"/>
                  </a:lnTo>
                  <a:lnTo>
                    <a:pt x="268223" y="356616"/>
                  </a:lnTo>
                  <a:lnTo>
                    <a:pt x="268223" y="358140"/>
                  </a:lnTo>
                  <a:lnTo>
                    <a:pt x="265175" y="358140"/>
                  </a:lnTo>
                  <a:lnTo>
                    <a:pt x="265175" y="359664"/>
                  </a:lnTo>
                  <a:lnTo>
                    <a:pt x="262127" y="359664"/>
                  </a:lnTo>
                  <a:lnTo>
                    <a:pt x="262127" y="361188"/>
                  </a:lnTo>
                  <a:lnTo>
                    <a:pt x="259079" y="361188"/>
                  </a:lnTo>
                  <a:lnTo>
                    <a:pt x="259079" y="362712"/>
                  </a:lnTo>
                  <a:lnTo>
                    <a:pt x="254507" y="362712"/>
                  </a:lnTo>
                  <a:lnTo>
                    <a:pt x="254507" y="364236"/>
                  </a:lnTo>
                  <a:lnTo>
                    <a:pt x="249935" y="364236"/>
                  </a:lnTo>
                  <a:lnTo>
                    <a:pt x="249935" y="365760"/>
                  </a:lnTo>
                  <a:lnTo>
                    <a:pt x="246887" y="365760"/>
                  </a:lnTo>
                  <a:lnTo>
                    <a:pt x="246887" y="367284"/>
                  </a:lnTo>
                  <a:lnTo>
                    <a:pt x="242316" y="367284"/>
                  </a:lnTo>
                  <a:lnTo>
                    <a:pt x="242316" y="368808"/>
                  </a:lnTo>
                  <a:lnTo>
                    <a:pt x="236219" y="368808"/>
                  </a:lnTo>
                  <a:lnTo>
                    <a:pt x="236219" y="370332"/>
                  </a:lnTo>
                  <a:lnTo>
                    <a:pt x="230123" y="370332"/>
                  </a:lnTo>
                  <a:lnTo>
                    <a:pt x="230123" y="371856"/>
                  </a:lnTo>
                  <a:lnTo>
                    <a:pt x="224027" y="371856"/>
                  </a:lnTo>
                  <a:lnTo>
                    <a:pt x="224027" y="373380"/>
                  </a:lnTo>
                  <a:lnTo>
                    <a:pt x="214883" y="373380"/>
                  </a:lnTo>
                  <a:lnTo>
                    <a:pt x="214883" y="374904"/>
                  </a:lnTo>
                  <a:lnTo>
                    <a:pt x="201167" y="374904"/>
                  </a:lnTo>
                  <a:lnTo>
                    <a:pt x="201167" y="376428"/>
                  </a:lnTo>
                  <a:lnTo>
                    <a:pt x="188975" y="374904"/>
                  </a:lnTo>
                  <a:lnTo>
                    <a:pt x="170687" y="373380"/>
                  </a:lnTo>
                  <a:lnTo>
                    <a:pt x="132587" y="365760"/>
                  </a:lnTo>
                  <a:lnTo>
                    <a:pt x="120395" y="361188"/>
                  </a:lnTo>
                  <a:lnTo>
                    <a:pt x="115823" y="359664"/>
                  </a:lnTo>
                  <a:lnTo>
                    <a:pt x="106679" y="355091"/>
                  </a:lnTo>
                  <a:lnTo>
                    <a:pt x="102107" y="353568"/>
                  </a:lnTo>
                  <a:lnTo>
                    <a:pt x="99059" y="352044"/>
                  </a:lnTo>
                  <a:lnTo>
                    <a:pt x="97535" y="350520"/>
                  </a:lnTo>
                  <a:lnTo>
                    <a:pt x="91439" y="347472"/>
                  </a:lnTo>
                  <a:lnTo>
                    <a:pt x="89916" y="345948"/>
                  </a:lnTo>
                  <a:lnTo>
                    <a:pt x="83819" y="342900"/>
                  </a:lnTo>
                  <a:lnTo>
                    <a:pt x="80771" y="339852"/>
                  </a:lnTo>
                  <a:lnTo>
                    <a:pt x="77723" y="338328"/>
                  </a:lnTo>
                  <a:lnTo>
                    <a:pt x="73151" y="333756"/>
                  </a:lnTo>
                  <a:lnTo>
                    <a:pt x="70103" y="332232"/>
                  </a:lnTo>
                  <a:lnTo>
                    <a:pt x="64007" y="326136"/>
                  </a:lnTo>
                  <a:lnTo>
                    <a:pt x="60959" y="324612"/>
                  </a:lnTo>
                  <a:lnTo>
                    <a:pt x="48767" y="312420"/>
                  </a:lnTo>
                  <a:lnTo>
                    <a:pt x="47243" y="309372"/>
                  </a:lnTo>
                  <a:lnTo>
                    <a:pt x="41147" y="303276"/>
                  </a:lnTo>
                  <a:lnTo>
                    <a:pt x="39623" y="300228"/>
                  </a:lnTo>
                  <a:lnTo>
                    <a:pt x="33527" y="294132"/>
                  </a:lnTo>
                  <a:lnTo>
                    <a:pt x="32003" y="291084"/>
                  </a:lnTo>
                  <a:lnTo>
                    <a:pt x="30479" y="289560"/>
                  </a:lnTo>
                  <a:lnTo>
                    <a:pt x="27431" y="283464"/>
                  </a:lnTo>
                  <a:lnTo>
                    <a:pt x="25907" y="281940"/>
                  </a:lnTo>
                  <a:lnTo>
                    <a:pt x="7619" y="239268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810958" y="3019234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1336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1336"/>
                  </a:lnTo>
                  <a:lnTo>
                    <a:pt x="39719" y="120681"/>
                  </a:lnTo>
                  <a:lnTo>
                    <a:pt x="13716" y="120681"/>
                  </a:lnTo>
                  <a:lnTo>
                    <a:pt x="0" y="21336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5921"/>
                  </a:lnTo>
                  <a:lnTo>
                    <a:pt x="51911" y="135921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8" name="object 178"/>
          <p:cNvSpPr/>
          <p:nvPr/>
        </p:nvSpPr>
        <p:spPr>
          <a:xfrm>
            <a:off x="7416914" y="3211740"/>
            <a:ext cx="1335405" cy="1807210"/>
          </a:xfrm>
          <a:custGeom>
            <a:avLst/>
            <a:gdLst/>
            <a:ahLst/>
            <a:cxnLst/>
            <a:rect l="l" t="t" r="r" b="b"/>
            <a:pathLst>
              <a:path w="1335404" h="1807210">
                <a:moveTo>
                  <a:pt x="1167104" y="806488"/>
                </a:moveTo>
                <a:lnTo>
                  <a:pt x="1163904" y="791235"/>
                </a:lnTo>
                <a:lnTo>
                  <a:pt x="1155242" y="778586"/>
                </a:lnTo>
                <a:lnTo>
                  <a:pt x="1142593" y="769950"/>
                </a:lnTo>
                <a:lnTo>
                  <a:pt x="1127379" y="766762"/>
                </a:lnTo>
                <a:lnTo>
                  <a:pt x="1064806" y="766762"/>
                </a:lnTo>
                <a:lnTo>
                  <a:pt x="1064806" y="591121"/>
                </a:lnTo>
                <a:lnTo>
                  <a:pt x="1061618" y="575233"/>
                </a:lnTo>
                <a:lnTo>
                  <a:pt x="1052995" y="562648"/>
                </a:lnTo>
                <a:lnTo>
                  <a:pt x="1040371" y="554380"/>
                </a:lnTo>
                <a:lnTo>
                  <a:pt x="1025182" y="551408"/>
                </a:lnTo>
                <a:lnTo>
                  <a:pt x="834491" y="551408"/>
                </a:lnTo>
                <a:lnTo>
                  <a:pt x="818642" y="554380"/>
                </a:lnTo>
                <a:lnTo>
                  <a:pt x="806056" y="562648"/>
                </a:lnTo>
                <a:lnTo>
                  <a:pt x="797763" y="575233"/>
                </a:lnTo>
                <a:lnTo>
                  <a:pt x="794766" y="591121"/>
                </a:lnTo>
                <a:lnTo>
                  <a:pt x="794766" y="766762"/>
                </a:lnTo>
                <a:lnTo>
                  <a:pt x="619417" y="766762"/>
                </a:lnTo>
                <a:lnTo>
                  <a:pt x="604164" y="769950"/>
                </a:lnTo>
                <a:lnTo>
                  <a:pt x="591515" y="778586"/>
                </a:lnTo>
                <a:lnTo>
                  <a:pt x="582891" y="791235"/>
                </a:lnTo>
                <a:lnTo>
                  <a:pt x="579691" y="806488"/>
                </a:lnTo>
                <a:lnTo>
                  <a:pt x="579691" y="1000417"/>
                </a:lnTo>
                <a:lnTo>
                  <a:pt x="582891" y="1015657"/>
                </a:lnTo>
                <a:lnTo>
                  <a:pt x="591515" y="1028306"/>
                </a:lnTo>
                <a:lnTo>
                  <a:pt x="604164" y="1036942"/>
                </a:lnTo>
                <a:lnTo>
                  <a:pt x="619417" y="1040130"/>
                </a:lnTo>
                <a:lnTo>
                  <a:pt x="794766" y="1040130"/>
                </a:lnTo>
                <a:lnTo>
                  <a:pt x="794766" y="1217396"/>
                </a:lnTo>
                <a:lnTo>
                  <a:pt x="797763" y="1232585"/>
                </a:lnTo>
                <a:lnTo>
                  <a:pt x="806056" y="1245209"/>
                </a:lnTo>
                <a:lnTo>
                  <a:pt x="818642" y="1253820"/>
                </a:lnTo>
                <a:lnTo>
                  <a:pt x="834491" y="1257020"/>
                </a:lnTo>
                <a:lnTo>
                  <a:pt x="1025182" y="1257020"/>
                </a:lnTo>
                <a:lnTo>
                  <a:pt x="1040371" y="1253820"/>
                </a:lnTo>
                <a:lnTo>
                  <a:pt x="1052995" y="1245209"/>
                </a:lnTo>
                <a:lnTo>
                  <a:pt x="1061618" y="1232585"/>
                </a:lnTo>
                <a:lnTo>
                  <a:pt x="1064806" y="1217396"/>
                </a:lnTo>
                <a:lnTo>
                  <a:pt x="1064806" y="1040130"/>
                </a:lnTo>
                <a:lnTo>
                  <a:pt x="1127379" y="1040130"/>
                </a:lnTo>
                <a:lnTo>
                  <a:pt x="1142593" y="1036942"/>
                </a:lnTo>
                <a:lnTo>
                  <a:pt x="1155242" y="1028306"/>
                </a:lnTo>
                <a:lnTo>
                  <a:pt x="1163904" y="1015657"/>
                </a:lnTo>
                <a:lnTo>
                  <a:pt x="1167104" y="1000417"/>
                </a:lnTo>
                <a:lnTo>
                  <a:pt x="1163904" y="985202"/>
                </a:lnTo>
                <a:lnTo>
                  <a:pt x="1155242" y="972553"/>
                </a:lnTo>
                <a:lnTo>
                  <a:pt x="1142593" y="963891"/>
                </a:lnTo>
                <a:lnTo>
                  <a:pt x="1127379" y="960691"/>
                </a:lnTo>
                <a:lnTo>
                  <a:pt x="1025182" y="960691"/>
                </a:lnTo>
                <a:lnTo>
                  <a:pt x="1009992" y="963891"/>
                </a:lnTo>
                <a:lnTo>
                  <a:pt x="997369" y="972553"/>
                </a:lnTo>
                <a:lnTo>
                  <a:pt x="988745" y="985202"/>
                </a:lnTo>
                <a:lnTo>
                  <a:pt x="985558" y="1000417"/>
                </a:lnTo>
                <a:lnTo>
                  <a:pt x="985558" y="1177671"/>
                </a:lnTo>
                <a:lnTo>
                  <a:pt x="872591" y="1177671"/>
                </a:lnTo>
                <a:lnTo>
                  <a:pt x="872591" y="1000417"/>
                </a:lnTo>
                <a:lnTo>
                  <a:pt x="869632" y="985202"/>
                </a:lnTo>
                <a:lnTo>
                  <a:pt x="861542" y="972553"/>
                </a:lnTo>
                <a:lnTo>
                  <a:pt x="849439" y="963891"/>
                </a:lnTo>
                <a:lnTo>
                  <a:pt x="834491" y="960691"/>
                </a:lnTo>
                <a:lnTo>
                  <a:pt x="659041" y="960691"/>
                </a:lnTo>
                <a:lnTo>
                  <a:pt x="659041" y="846201"/>
                </a:lnTo>
                <a:lnTo>
                  <a:pt x="834491" y="846201"/>
                </a:lnTo>
                <a:lnTo>
                  <a:pt x="849439" y="843203"/>
                </a:lnTo>
                <a:lnTo>
                  <a:pt x="861542" y="834910"/>
                </a:lnTo>
                <a:lnTo>
                  <a:pt x="869632" y="822337"/>
                </a:lnTo>
                <a:lnTo>
                  <a:pt x="872591" y="806488"/>
                </a:lnTo>
                <a:lnTo>
                  <a:pt x="872591" y="630847"/>
                </a:lnTo>
                <a:lnTo>
                  <a:pt x="985558" y="630847"/>
                </a:lnTo>
                <a:lnTo>
                  <a:pt x="985558" y="806488"/>
                </a:lnTo>
                <a:lnTo>
                  <a:pt x="988745" y="822337"/>
                </a:lnTo>
                <a:lnTo>
                  <a:pt x="997369" y="834910"/>
                </a:lnTo>
                <a:lnTo>
                  <a:pt x="1009992" y="843203"/>
                </a:lnTo>
                <a:lnTo>
                  <a:pt x="1025182" y="846201"/>
                </a:lnTo>
                <a:lnTo>
                  <a:pt x="1127379" y="846201"/>
                </a:lnTo>
                <a:lnTo>
                  <a:pt x="1142593" y="843203"/>
                </a:lnTo>
                <a:lnTo>
                  <a:pt x="1155242" y="834910"/>
                </a:lnTo>
                <a:lnTo>
                  <a:pt x="1163904" y="822337"/>
                </a:lnTo>
                <a:lnTo>
                  <a:pt x="1167104" y="806488"/>
                </a:lnTo>
                <a:close/>
              </a:path>
              <a:path w="1335404" h="1807210">
                <a:moveTo>
                  <a:pt x="1180820" y="268795"/>
                </a:moveTo>
                <a:lnTo>
                  <a:pt x="1177861" y="253593"/>
                </a:lnTo>
                <a:lnTo>
                  <a:pt x="1169758" y="240931"/>
                </a:lnTo>
                <a:lnTo>
                  <a:pt x="1157630" y="232283"/>
                </a:lnTo>
                <a:lnTo>
                  <a:pt x="1142619" y="229069"/>
                </a:lnTo>
                <a:lnTo>
                  <a:pt x="390537" y="229069"/>
                </a:lnTo>
                <a:lnTo>
                  <a:pt x="374700" y="232283"/>
                </a:lnTo>
                <a:lnTo>
                  <a:pt x="362140" y="240931"/>
                </a:lnTo>
                <a:lnTo>
                  <a:pt x="353885" y="253593"/>
                </a:lnTo>
                <a:lnTo>
                  <a:pt x="350901" y="268795"/>
                </a:lnTo>
                <a:lnTo>
                  <a:pt x="350901" y="1538097"/>
                </a:lnTo>
                <a:lnTo>
                  <a:pt x="353885" y="1553349"/>
                </a:lnTo>
                <a:lnTo>
                  <a:pt x="362140" y="1565998"/>
                </a:lnTo>
                <a:lnTo>
                  <a:pt x="374700" y="1574622"/>
                </a:lnTo>
                <a:lnTo>
                  <a:pt x="390537" y="1577809"/>
                </a:lnTo>
                <a:lnTo>
                  <a:pt x="1142619" y="1577809"/>
                </a:lnTo>
                <a:lnTo>
                  <a:pt x="1157630" y="1574622"/>
                </a:lnTo>
                <a:lnTo>
                  <a:pt x="1169758" y="1565998"/>
                </a:lnTo>
                <a:lnTo>
                  <a:pt x="1177861" y="1553349"/>
                </a:lnTo>
                <a:lnTo>
                  <a:pt x="1180820" y="1538097"/>
                </a:lnTo>
                <a:lnTo>
                  <a:pt x="1177861" y="1522895"/>
                </a:lnTo>
                <a:lnTo>
                  <a:pt x="1169758" y="1510233"/>
                </a:lnTo>
                <a:lnTo>
                  <a:pt x="1157630" y="1501584"/>
                </a:lnTo>
                <a:lnTo>
                  <a:pt x="1142619" y="1498371"/>
                </a:lnTo>
                <a:lnTo>
                  <a:pt x="428637" y="1498371"/>
                </a:lnTo>
                <a:lnTo>
                  <a:pt x="428637" y="308521"/>
                </a:lnTo>
                <a:lnTo>
                  <a:pt x="1142619" y="308521"/>
                </a:lnTo>
                <a:lnTo>
                  <a:pt x="1157630" y="305536"/>
                </a:lnTo>
                <a:lnTo>
                  <a:pt x="1169758" y="297268"/>
                </a:lnTo>
                <a:lnTo>
                  <a:pt x="1177861" y="284683"/>
                </a:lnTo>
                <a:lnTo>
                  <a:pt x="1180820" y="268795"/>
                </a:lnTo>
                <a:close/>
              </a:path>
              <a:path w="1335404" h="1807210">
                <a:moveTo>
                  <a:pt x="1334833" y="39725"/>
                </a:moveTo>
                <a:lnTo>
                  <a:pt x="1331887" y="24472"/>
                </a:lnTo>
                <a:lnTo>
                  <a:pt x="1323784" y="11823"/>
                </a:lnTo>
                <a:lnTo>
                  <a:pt x="1311694" y="3187"/>
                </a:lnTo>
                <a:lnTo>
                  <a:pt x="1296733" y="0"/>
                </a:lnTo>
                <a:lnTo>
                  <a:pt x="1280909" y="3187"/>
                </a:lnTo>
                <a:lnTo>
                  <a:pt x="1268349" y="11823"/>
                </a:lnTo>
                <a:lnTo>
                  <a:pt x="1260094" y="24472"/>
                </a:lnTo>
                <a:lnTo>
                  <a:pt x="1257109" y="39725"/>
                </a:lnTo>
                <a:lnTo>
                  <a:pt x="1257109" y="1709166"/>
                </a:lnTo>
                <a:lnTo>
                  <a:pt x="1255534" y="1716544"/>
                </a:lnTo>
                <a:lnTo>
                  <a:pt x="1251356" y="1722361"/>
                </a:lnTo>
                <a:lnTo>
                  <a:pt x="1245463" y="1726171"/>
                </a:lnTo>
                <a:lnTo>
                  <a:pt x="1238732" y="1727555"/>
                </a:lnTo>
                <a:lnTo>
                  <a:pt x="97637" y="1727555"/>
                </a:lnTo>
                <a:lnTo>
                  <a:pt x="90030" y="1726171"/>
                </a:lnTo>
                <a:lnTo>
                  <a:pt x="83680" y="1722361"/>
                </a:lnTo>
                <a:lnTo>
                  <a:pt x="79336" y="1716544"/>
                </a:lnTo>
                <a:lnTo>
                  <a:pt x="77724" y="1709166"/>
                </a:lnTo>
                <a:lnTo>
                  <a:pt x="77724" y="39725"/>
                </a:lnTo>
                <a:lnTo>
                  <a:pt x="74777" y="24472"/>
                </a:lnTo>
                <a:lnTo>
                  <a:pt x="66675" y="11823"/>
                </a:lnTo>
                <a:lnTo>
                  <a:pt x="54584" y="3187"/>
                </a:lnTo>
                <a:lnTo>
                  <a:pt x="39624" y="0"/>
                </a:lnTo>
                <a:lnTo>
                  <a:pt x="23799" y="3187"/>
                </a:lnTo>
                <a:lnTo>
                  <a:pt x="11239" y="11823"/>
                </a:lnTo>
                <a:lnTo>
                  <a:pt x="2984" y="24472"/>
                </a:lnTo>
                <a:lnTo>
                  <a:pt x="0" y="39725"/>
                </a:lnTo>
                <a:lnTo>
                  <a:pt x="0" y="1709166"/>
                </a:lnTo>
                <a:lnTo>
                  <a:pt x="7531" y="1747621"/>
                </a:lnTo>
                <a:lnTo>
                  <a:pt x="28206" y="1778635"/>
                </a:lnTo>
                <a:lnTo>
                  <a:pt x="59194" y="1799348"/>
                </a:lnTo>
                <a:lnTo>
                  <a:pt x="97637" y="1806892"/>
                </a:lnTo>
                <a:lnTo>
                  <a:pt x="1238732" y="1806892"/>
                </a:lnTo>
                <a:lnTo>
                  <a:pt x="1276286" y="1799348"/>
                </a:lnTo>
                <a:lnTo>
                  <a:pt x="1306830" y="1778635"/>
                </a:lnTo>
                <a:lnTo>
                  <a:pt x="1327340" y="1747621"/>
                </a:lnTo>
                <a:lnTo>
                  <a:pt x="1334833" y="1709166"/>
                </a:lnTo>
                <a:lnTo>
                  <a:pt x="1334833" y="39725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9" name="object 179"/>
          <p:cNvGrpSpPr/>
          <p:nvPr/>
        </p:nvGrpSpPr>
        <p:grpSpPr>
          <a:xfrm>
            <a:off x="7153641" y="2418192"/>
            <a:ext cx="1861820" cy="3053715"/>
            <a:chOff x="7153641" y="2418192"/>
            <a:chExt cx="1861820" cy="3053715"/>
          </a:xfrm>
        </p:grpSpPr>
        <p:sp>
          <p:nvSpPr>
            <p:cNvPr id="180" name="object 180"/>
            <p:cNvSpPr/>
            <p:nvPr/>
          </p:nvSpPr>
          <p:spPr>
            <a:xfrm>
              <a:off x="7302436" y="2764155"/>
              <a:ext cx="1564005" cy="368300"/>
            </a:xfrm>
            <a:custGeom>
              <a:avLst/>
              <a:gdLst/>
              <a:ahLst/>
              <a:cxnLst/>
              <a:rect l="l" t="t" r="r" b="b"/>
              <a:pathLst>
                <a:path w="1564004" h="368300">
                  <a:moveTo>
                    <a:pt x="0" y="299370"/>
                  </a:moveTo>
                  <a:lnTo>
                    <a:pt x="0" y="68770"/>
                  </a:lnTo>
                  <a:lnTo>
                    <a:pt x="5372" y="41911"/>
                  </a:lnTo>
                  <a:lnTo>
                    <a:pt x="20050" y="20062"/>
                  </a:lnTo>
                  <a:lnTo>
                    <a:pt x="41871" y="5374"/>
                  </a:lnTo>
                  <a:lnTo>
                    <a:pt x="68675" y="0"/>
                  </a:lnTo>
                  <a:lnTo>
                    <a:pt x="1495139" y="0"/>
                  </a:lnTo>
                  <a:lnTo>
                    <a:pt x="1521943" y="5374"/>
                  </a:lnTo>
                  <a:lnTo>
                    <a:pt x="1543764" y="20062"/>
                  </a:lnTo>
                  <a:lnTo>
                    <a:pt x="1558441" y="41911"/>
                  </a:lnTo>
                  <a:lnTo>
                    <a:pt x="1563814" y="68770"/>
                  </a:lnTo>
                  <a:lnTo>
                    <a:pt x="1563814" y="299370"/>
                  </a:lnTo>
                  <a:lnTo>
                    <a:pt x="1558441" y="326229"/>
                  </a:lnTo>
                  <a:lnTo>
                    <a:pt x="1543764" y="348079"/>
                  </a:lnTo>
                  <a:lnTo>
                    <a:pt x="1521943" y="362767"/>
                  </a:lnTo>
                  <a:lnTo>
                    <a:pt x="1495139" y="368141"/>
                  </a:lnTo>
                  <a:lnTo>
                    <a:pt x="1485995" y="368141"/>
                  </a:lnTo>
                  <a:lnTo>
                    <a:pt x="1485995" y="79438"/>
                  </a:lnTo>
                  <a:lnTo>
                    <a:pt x="79343" y="79438"/>
                  </a:lnTo>
                  <a:lnTo>
                    <a:pt x="79343" y="368141"/>
                  </a:lnTo>
                  <a:lnTo>
                    <a:pt x="68675" y="368141"/>
                  </a:lnTo>
                  <a:lnTo>
                    <a:pt x="41871" y="362767"/>
                  </a:lnTo>
                  <a:lnTo>
                    <a:pt x="20050" y="348079"/>
                  </a:lnTo>
                  <a:lnTo>
                    <a:pt x="5372" y="326229"/>
                  </a:lnTo>
                  <a:lnTo>
                    <a:pt x="0" y="299370"/>
                  </a:lnTo>
                  <a:close/>
                </a:path>
                <a:path w="1564004" h="368300">
                  <a:moveTo>
                    <a:pt x="79343" y="368141"/>
                  </a:moveTo>
                  <a:lnTo>
                    <a:pt x="79343" y="288702"/>
                  </a:lnTo>
                  <a:lnTo>
                    <a:pt x="1485995" y="288702"/>
                  </a:lnTo>
                  <a:lnTo>
                    <a:pt x="1485995" y="368141"/>
                  </a:lnTo>
                  <a:lnTo>
                    <a:pt x="79343" y="36814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7203281" y="2467832"/>
              <a:ext cx="1762125" cy="2954655"/>
            </a:xfrm>
            <a:custGeom>
              <a:avLst/>
              <a:gdLst/>
              <a:ahLst/>
              <a:cxnLst/>
              <a:rect l="l" t="t" r="r" b="b"/>
              <a:pathLst>
                <a:path w="1762125" h="2954654">
                  <a:moveTo>
                    <a:pt x="0" y="0"/>
                  </a:moveTo>
                  <a:lnTo>
                    <a:pt x="1762125" y="2954083"/>
                  </a:lnTo>
                </a:path>
                <a:path w="1762125" h="2954654">
                  <a:moveTo>
                    <a:pt x="1762125" y="0"/>
                  </a:moveTo>
                  <a:lnTo>
                    <a:pt x="0" y="2954083"/>
                  </a:lnTo>
                </a:path>
              </a:pathLst>
            </a:custGeom>
            <a:ln w="99279">
              <a:solidFill>
                <a:srgbClr val="D4624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9588" y="1620107"/>
            <a:ext cx="554355" cy="197485"/>
            <a:chOff x="519588" y="1620107"/>
            <a:chExt cx="554355" cy="197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88" y="1620107"/>
              <a:ext cx="353853" cy="1969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094803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3885" y="1621631"/>
            <a:ext cx="176879" cy="19545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665732" y="1714500"/>
            <a:ext cx="220979" cy="33655"/>
          </a:xfrm>
          <a:custGeom>
            <a:avLst/>
            <a:gdLst/>
            <a:ahLst/>
            <a:cxnLst/>
            <a:rect l="l" t="t" r="r" b="b"/>
            <a:pathLst>
              <a:path w="220980" h="33655">
                <a:moveTo>
                  <a:pt x="0" y="33528"/>
                </a:moveTo>
                <a:lnTo>
                  <a:pt x="0" y="0"/>
                </a:lnTo>
                <a:lnTo>
                  <a:pt x="220980" y="0"/>
                </a:lnTo>
                <a:lnTo>
                  <a:pt x="220980" y="33528"/>
                </a:lnTo>
                <a:lnTo>
                  <a:pt x="0" y="3352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011584" y="1621631"/>
            <a:ext cx="352425" cy="195580"/>
            <a:chOff x="2011584" y="1621631"/>
            <a:chExt cx="352425" cy="19558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11584" y="1621631"/>
              <a:ext cx="151066" cy="19545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7703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2545365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32665" y="1621536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32665" y="178650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33606" y="1621536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33606" y="1702498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00586" y="1617059"/>
            <a:ext cx="812165" cy="203200"/>
            <a:chOff x="2400586" y="1617059"/>
            <a:chExt cx="812165" cy="203200"/>
          </a:xfrm>
        </p:grpSpPr>
        <p:sp>
          <p:nvSpPr>
            <p:cNvPr id="17" name="object 17"/>
            <p:cNvSpPr/>
            <p:nvPr/>
          </p:nvSpPr>
          <p:spPr>
            <a:xfrm>
              <a:off x="2400579" y="1621548"/>
              <a:ext cx="132080" cy="195580"/>
            </a:xfrm>
            <a:custGeom>
              <a:avLst/>
              <a:gdLst/>
              <a:ahLst/>
              <a:cxnLst/>
              <a:rect l="l" t="t" r="r" b="b"/>
              <a:pathLst>
                <a:path w="132080" h="195580">
                  <a:moveTo>
                    <a:pt x="132080" y="164973"/>
                  </a:moveTo>
                  <a:lnTo>
                    <a:pt x="33020" y="164973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541"/>
                  </a:lnTo>
                  <a:lnTo>
                    <a:pt x="33020" y="195541"/>
                  </a:lnTo>
                  <a:lnTo>
                    <a:pt x="132080" y="195541"/>
                  </a:lnTo>
                  <a:lnTo>
                    <a:pt x="132080" y="1649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74512" y="1618583"/>
              <a:ext cx="151066" cy="2015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57582" y="1617059"/>
              <a:ext cx="179927" cy="20307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72657" y="1621631"/>
              <a:ext cx="166306" cy="19545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177539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264027" y="1621631"/>
            <a:ext cx="151066" cy="195453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3436778" y="1617154"/>
            <a:ext cx="480695" cy="203200"/>
            <a:chOff x="3436778" y="1617154"/>
            <a:chExt cx="480695" cy="203200"/>
          </a:xfrm>
        </p:grpSpPr>
        <p:sp>
          <p:nvSpPr>
            <p:cNvPr id="24" name="object 24"/>
            <p:cNvSpPr/>
            <p:nvPr/>
          </p:nvSpPr>
          <p:spPr>
            <a:xfrm>
              <a:off x="3436772" y="1620024"/>
              <a:ext cx="231775" cy="197485"/>
            </a:xfrm>
            <a:custGeom>
              <a:avLst/>
              <a:gdLst/>
              <a:ahLst/>
              <a:cxnLst/>
              <a:rect l="l" t="t" r="r" b="b"/>
              <a:pathLst>
                <a:path w="231775" h="197485">
                  <a:moveTo>
                    <a:pt x="158750" y="1714"/>
                  </a:moveTo>
                  <a:lnTo>
                    <a:pt x="97790" y="1714"/>
                  </a:lnTo>
                  <a:lnTo>
                    <a:pt x="62230" y="1714"/>
                  </a:lnTo>
                  <a:lnTo>
                    <a:pt x="0" y="1714"/>
                  </a:lnTo>
                  <a:lnTo>
                    <a:pt x="0" y="32194"/>
                  </a:lnTo>
                  <a:lnTo>
                    <a:pt x="62230" y="32194"/>
                  </a:lnTo>
                  <a:lnTo>
                    <a:pt x="62230" y="197065"/>
                  </a:lnTo>
                  <a:lnTo>
                    <a:pt x="97790" y="197065"/>
                  </a:lnTo>
                  <a:lnTo>
                    <a:pt x="97790" y="32194"/>
                  </a:lnTo>
                  <a:lnTo>
                    <a:pt x="158750" y="32194"/>
                  </a:lnTo>
                  <a:lnTo>
                    <a:pt x="158750" y="1714"/>
                  </a:lnTo>
                  <a:close/>
                </a:path>
                <a:path w="231775" h="197485">
                  <a:moveTo>
                    <a:pt x="231482" y="0"/>
                  </a:moveTo>
                  <a:lnTo>
                    <a:pt x="196443" y="0"/>
                  </a:lnTo>
                  <a:lnTo>
                    <a:pt x="196443" y="196596"/>
                  </a:lnTo>
                  <a:lnTo>
                    <a:pt x="231482" y="196596"/>
                  </a:lnTo>
                  <a:lnTo>
                    <a:pt x="23148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12559" y="1617154"/>
              <a:ext cx="204406" cy="202977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263295" y="1621631"/>
            <a:ext cx="176879" cy="19545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958209" y="1621536"/>
            <a:ext cx="170878" cy="19554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4481512" y="1617059"/>
            <a:ext cx="589280" cy="203200"/>
            <a:chOff x="4481512" y="1617059"/>
            <a:chExt cx="589280" cy="203200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1512" y="1621631"/>
              <a:ext cx="166306" cy="19545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81347" y="1621535"/>
              <a:ext cx="167830" cy="19859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87277" y="1617059"/>
              <a:ext cx="183070" cy="20307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5198459" y="1620012"/>
            <a:ext cx="752475" cy="197485"/>
            <a:chOff x="5198459" y="1620012"/>
            <a:chExt cx="752475" cy="197485"/>
          </a:xfrm>
        </p:grpSpPr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198459" y="1621631"/>
              <a:ext cx="152590" cy="19545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86069" y="1620012"/>
              <a:ext cx="360076" cy="1970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79769" y="1621536"/>
              <a:ext cx="170878" cy="195548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01046" y="2362199"/>
            <a:ext cx="425831" cy="149637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1004697" y="2368295"/>
            <a:ext cx="574040" cy="175895"/>
          </a:xfrm>
          <a:custGeom>
            <a:avLst/>
            <a:gdLst/>
            <a:ahLst/>
            <a:cxnLst/>
            <a:rect l="l" t="t" r="r" b="b"/>
            <a:pathLst>
              <a:path w="574040" h="175894">
                <a:moveTo>
                  <a:pt x="71716" y="29057"/>
                </a:moveTo>
                <a:lnTo>
                  <a:pt x="45720" y="29057"/>
                </a:lnTo>
                <a:lnTo>
                  <a:pt x="45720" y="0"/>
                </a:lnTo>
                <a:lnTo>
                  <a:pt x="13716" y="0"/>
                </a:lnTo>
                <a:lnTo>
                  <a:pt x="13716" y="29057"/>
                </a:lnTo>
                <a:lnTo>
                  <a:pt x="0" y="29057"/>
                </a:lnTo>
                <a:lnTo>
                  <a:pt x="0" y="56489"/>
                </a:lnTo>
                <a:lnTo>
                  <a:pt x="13716" y="56489"/>
                </a:lnTo>
                <a:lnTo>
                  <a:pt x="13716" y="109918"/>
                </a:lnTo>
                <a:lnTo>
                  <a:pt x="16141" y="126149"/>
                </a:lnTo>
                <a:lnTo>
                  <a:pt x="22860" y="136486"/>
                </a:lnTo>
                <a:lnTo>
                  <a:pt x="32994" y="141947"/>
                </a:lnTo>
                <a:lnTo>
                  <a:pt x="45720" y="143548"/>
                </a:lnTo>
                <a:lnTo>
                  <a:pt x="53200" y="143027"/>
                </a:lnTo>
                <a:lnTo>
                  <a:pt x="59855" y="141643"/>
                </a:lnTo>
                <a:lnTo>
                  <a:pt x="65938" y="139687"/>
                </a:lnTo>
                <a:lnTo>
                  <a:pt x="71716" y="137452"/>
                </a:lnTo>
                <a:lnTo>
                  <a:pt x="71716" y="111442"/>
                </a:lnTo>
                <a:lnTo>
                  <a:pt x="67144" y="112966"/>
                </a:lnTo>
                <a:lnTo>
                  <a:pt x="61048" y="114490"/>
                </a:lnTo>
                <a:lnTo>
                  <a:pt x="48768" y="114490"/>
                </a:lnTo>
                <a:lnTo>
                  <a:pt x="45720" y="111442"/>
                </a:lnTo>
                <a:lnTo>
                  <a:pt x="45720" y="56489"/>
                </a:lnTo>
                <a:lnTo>
                  <a:pt x="71716" y="56489"/>
                </a:lnTo>
                <a:lnTo>
                  <a:pt x="71716" y="29057"/>
                </a:lnTo>
                <a:close/>
              </a:path>
              <a:path w="574040" h="175894">
                <a:moveTo>
                  <a:pt x="202882" y="28968"/>
                </a:moveTo>
                <a:lnTo>
                  <a:pt x="169252" y="28968"/>
                </a:lnTo>
                <a:lnTo>
                  <a:pt x="144868" y="105359"/>
                </a:lnTo>
                <a:lnTo>
                  <a:pt x="118960" y="28968"/>
                </a:lnTo>
                <a:lnTo>
                  <a:pt x="85344" y="28968"/>
                </a:lnTo>
                <a:lnTo>
                  <a:pt x="129628" y="142024"/>
                </a:lnTo>
                <a:lnTo>
                  <a:pt x="126580" y="148120"/>
                </a:lnTo>
                <a:lnTo>
                  <a:pt x="123532" y="149644"/>
                </a:lnTo>
                <a:lnTo>
                  <a:pt x="114300" y="149644"/>
                </a:lnTo>
                <a:lnTo>
                  <a:pt x="109728" y="146596"/>
                </a:lnTo>
                <a:lnTo>
                  <a:pt x="105156" y="145072"/>
                </a:lnTo>
                <a:lnTo>
                  <a:pt x="94488" y="168033"/>
                </a:lnTo>
                <a:lnTo>
                  <a:pt x="100482" y="171145"/>
                </a:lnTo>
                <a:lnTo>
                  <a:pt x="107061" y="173558"/>
                </a:lnTo>
                <a:lnTo>
                  <a:pt x="114236" y="175094"/>
                </a:lnTo>
                <a:lnTo>
                  <a:pt x="122008" y="175653"/>
                </a:lnTo>
                <a:lnTo>
                  <a:pt x="135039" y="173863"/>
                </a:lnTo>
                <a:lnTo>
                  <a:pt x="145059" y="168211"/>
                </a:lnTo>
                <a:lnTo>
                  <a:pt x="153085" y="158242"/>
                </a:lnTo>
                <a:lnTo>
                  <a:pt x="160108" y="143548"/>
                </a:lnTo>
                <a:lnTo>
                  <a:pt x="202882" y="28968"/>
                </a:lnTo>
                <a:close/>
              </a:path>
              <a:path w="574040" h="175894">
                <a:moveTo>
                  <a:pt x="338709" y="85547"/>
                </a:moveTo>
                <a:lnTo>
                  <a:pt x="334467" y="60350"/>
                </a:lnTo>
                <a:lnTo>
                  <a:pt x="323227" y="42164"/>
                </a:lnTo>
                <a:lnTo>
                  <a:pt x="308127" y="31838"/>
                </a:lnTo>
                <a:lnTo>
                  <a:pt x="308127" y="85547"/>
                </a:lnTo>
                <a:lnTo>
                  <a:pt x="305752" y="98018"/>
                </a:lnTo>
                <a:lnTo>
                  <a:pt x="299364" y="107645"/>
                </a:lnTo>
                <a:lnTo>
                  <a:pt x="290131" y="113830"/>
                </a:lnTo>
                <a:lnTo>
                  <a:pt x="279171" y="116027"/>
                </a:lnTo>
                <a:lnTo>
                  <a:pt x="269341" y="113830"/>
                </a:lnTo>
                <a:lnTo>
                  <a:pt x="261073" y="107645"/>
                </a:lnTo>
                <a:lnTo>
                  <a:pt x="255384" y="98018"/>
                </a:lnTo>
                <a:lnTo>
                  <a:pt x="253263" y="85547"/>
                </a:lnTo>
                <a:lnTo>
                  <a:pt x="255384" y="72123"/>
                </a:lnTo>
                <a:lnTo>
                  <a:pt x="261073" y="62026"/>
                </a:lnTo>
                <a:lnTo>
                  <a:pt x="269341" y="55651"/>
                </a:lnTo>
                <a:lnTo>
                  <a:pt x="279171" y="53441"/>
                </a:lnTo>
                <a:lnTo>
                  <a:pt x="290131" y="55651"/>
                </a:lnTo>
                <a:lnTo>
                  <a:pt x="299364" y="62026"/>
                </a:lnTo>
                <a:lnTo>
                  <a:pt x="305752" y="72123"/>
                </a:lnTo>
                <a:lnTo>
                  <a:pt x="308127" y="85547"/>
                </a:lnTo>
                <a:lnTo>
                  <a:pt x="308127" y="31838"/>
                </a:lnTo>
                <a:lnTo>
                  <a:pt x="307124" y="31140"/>
                </a:lnTo>
                <a:lnTo>
                  <a:pt x="288315" y="27444"/>
                </a:lnTo>
                <a:lnTo>
                  <a:pt x="276834" y="28816"/>
                </a:lnTo>
                <a:lnTo>
                  <a:pt x="267360" y="32626"/>
                </a:lnTo>
                <a:lnTo>
                  <a:pt x="259600" y="38442"/>
                </a:lnTo>
                <a:lnTo>
                  <a:pt x="253263" y="45821"/>
                </a:lnTo>
                <a:lnTo>
                  <a:pt x="253263" y="29057"/>
                </a:lnTo>
                <a:lnTo>
                  <a:pt x="221170" y="29057"/>
                </a:lnTo>
                <a:lnTo>
                  <a:pt x="221170" y="175552"/>
                </a:lnTo>
                <a:lnTo>
                  <a:pt x="253263" y="175552"/>
                </a:lnTo>
                <a:lnTo>
                  <a:pt x="253263" y="126695"/>
                </a:lnTo>
                <a:lnTo>
                  <a:pt x="259600" y="133223"/>
                </a:lnTo>
                <a:lnTo>
                  <a:pt x="267360" y="138582"/>
                </a:lnTo>
                <a:lnTo>
                  <a:pt x="276834" y="142214"/>
                </a:lnTo>
                <a:lnTo>
                  <a:pt x="288315" y="143548"/>
                </a:lnTo>
                <a:lnTo>
                  <a:pt x="307124" y="139839"/>
                </a:lnTo>
                <a:lnTo>
                  <a:pt x="308127" y="139153"/>
                </a:lnTo>
                <a:lnTo>
                  <a:pt x="323227" y="128828"/>
                </a:lnTo>
                <a:lnTo>
                  <a:pt x="334467" y="110680"/>
                </a:lnTo>
                <a:lnTo>
                  <a:pt x="338709" y="85547"/>
                </a:lnTo>
                <a:close/>
              </a:path>
              <a:path w="574040" h="175894">
                <a:moveTo>
                  <a:pt x="468337" y="88582"/>
                </a:moveTo>
                <a:lnTo>
                  <a:pt x="464908" y="65493"/>
                </a:lnTo>
                <a:lnTo>
                  <a:pt x="454609" y="45974"/>
                </a:lnTo>
                <a:lnTo>
                  <a:pt x="437438" y="32473"/>
                </a:lnTo>
                <a:lnTo>
                  <a:pt x="437311" y="32448"/>
                </a:lnTo>
                <a:lnTo>
                  <a:pt x="436333" y="32245"/>
                </a:lnTo>
                <a:lnTo>
                  <a:pt x="436333" y="76301"/>
                </a:lnTo>
                <a:lnTo>
                  <a:pt x="389001" y="76301"/>
                </a:lnTo>
                <a:lnTo>
                  <a:pt x="422579" y="53797"/>
                </a:lnTo>
                <a:lnTo>
                  <a:pt x="436333" y="76301"/>
                </a:lnTo>
                <a:lnTo>
                  <a:pt x="436333" y="32245"/>
                </a:lnTo>
                <a:lnTo>
                  <a:pt x="413385" y="27432"/>
                </a:lnTo>
                <a:lnTo>
                  <a:pt x="390423" y="32004"/>
                </a:lnTo>
                <a:lnTo>
                  <a:pt x="372618" y="44450"/>
                </a:lnTo>
                <a:lnTo>
                  <a:pt x="361086" y="62915"/>
                </a:lnTo>
                <a:lnTo>
                  <a:pt x="356997" y="85534"/>
                </a:lnTo>
                <a:lnTo>
                  <a:pt x="361569" y="109397"/>
                </a:lnTo>
                <a:lnTo>
                  <a:pt x="374142" y="127685"/>
                </a:lnTo>
                <a:lnTo>
                  <a:pt x="389001" y="136931"/>
                </a:lnTo>
                <a:lnTo>
                  <a:pt x="393001" y="139407"/>
                </a:lnTo>
                <a:lnTo>
                  <a:pt x="416433" y="143548"/>
                </a:lnTo>
                <a:lnTo>
                  <a:pt x="430479" y="142163"/>
                </a:lnTo>
                <a:lnTo>
                  <a:pt x="430796" y="142062"/>
                </a:lnTo>
                <a:lnTo>
                  <a:pt x="442798" y="138201"/>
                </a:lnTo>
                <a:lnTo>
                  <a:pt x="453377" y="131940"/>
                </a:lnTo>
                <a:lnTo>
                  <a:pt x="462241" y="123634"/>
                </a:lnTo>
                <a:lnTo>
                  <a:pt x="443953" y="106870"/>
                </a:lnTo>
                <a:lnTo>
                  <a:pt x="437311" y="111760"/>
                </a:lnTo>
                <a:lnTo>
                  <a:pt x="430796" y="115062"/>
                </a:lnTo>
                <a:lnTo>
                  <a:pt x="430479" y="115150"/>
                </a:lnTo>
                <a:lnTo>
                  <a:pt x="423976" y="116954"/>
                </a:lnTo>
                <a:lnTo>
                  <a:pt x="422579" y="117055"/>
                </a:lnTo>
                <a:lnTo>
                  <a:pt x="416433" y="117538"/>
                </a:lnTo>
                <a:lnTo>
                  <a:pt x="406781" y="116357"/>
                </a:lnTo>
                <a:lnTo>
                  <a:pt x="398716" y="112585"/>
                </a:lnTo>
                <a:lnTo>
                  <a:pt x="392633" y="105968"/>
                </a:lnTo>
                <a:lnTo>
                  <a:pt x="389001" y="96202"/>
                </a:lnTo>
                <a:lnTo>
                  <a:pt x="436333" y="96202"/>
                </a:lnTo>
                <a:lnTo>
                  <a:pt x="466813" y="96202"/>
                </a:lnTo>
                <a:lnTo>
                  <a:pt x="466813" y="93154"/>
                </a:lnTo>
                <a:lnTo>
                  <a:pt x="468337" y="90106"/>
                </a:lnTo>
                <a:lnTo>
                  <a:pt x="468337" y="88582"/>
                </a:lnTo>
                <a:close/>
              </a:path>
              <a:path w="574040" h="175894">
                <a:moveTo>
                  <a:pt x="573582" y="106870"/>
                </a:moveTo>
                <a:lnTo>
                  <a:pt x="570534" y="93472"/>
                </a:lnTo>
                <a:lnTo>
                  <a:pt x="570534" y="93319"/>
                </a:lnTo>
                <a:lnTo>
                  <a:pt x="562533" y="83781"/>
                </a:lnTo>
                <a:lnTo>
                  <a:pt x="551726" y="77431"/>
                </a:lnTo>
                <a:lnTo>
                  <a:pt x="540105" y="73266"/>
                </a:lnTo>
                <a:lnTo>
                  <a:pt x="531329" y="70040"/>
                </a:lnTo>
                <a:lnTo>
                  <a:pt x="524014" y="66967"/>
                </a:lnTo>
                <a:lnTo>
                  <a:pt x="518972" y="63614"/>
                </a:lnTo>
                <a:lnTo>
                  <a:pt x="517105" y="59537"/>
                </a:lnTo>
                <a:lnTo>
                  <a:pt x="517105" y="54965"/>
                </a:lnTo>
                <a:lnTo>
                  <a:pt x="520242" y="51917"/>
                </a:lnTo>
                <a:lnTo>
                  <a:pt x="529386" y="51917"/>
                </a:lnTo>
                <a:lnTo>
                  <a:pt x="535660" y="52730"/>
                </a:lnTo>
                <a:lnTo>
                  <a:pt x="542912" y="54965"/>
                </a:lnTo>
                <a:lnTo>
                  <a:pt x="551103" y="58381"/>
                </a:lnTo>
                <a:lnTo>
                  <a:pt x="559866" y="62585"/>
                </a:lnTo>
                <a:lnTo>
                  <a:pt x="570534" y="39725"/>
                </a:lnTo>
                <a:lnTo>
                  <a:pt x="570344" y="39611"/>
                </a:lnTo>
                <a:lnTo>
                  <a:pt x="561543" y="34594"/>
                </a:lnTo>
                <a:lnTo>
                  <a:pt x="561390" y="34544"/>
                </a:lnTo>
                <a:lnTo>
                  <a:pt x="551103" y="30721"/>
                </a:lnTo>
                <a:lnTo>
                  <a:pt x="540105" y="28282"/>
                </a:lnTo>
                <a:lnTo>
                  <a:pt x="529386" y="27432"/>
                </a:lnTo>
                <a:lnTo>
                  <a:pt x="513270" y="29718"/>
                </a:lnTo>
                <a:lnTo>
                  <a:pt x="500164" y="36436"/>
                </a:lnTo>
                <a:lnTo>
                  <a:pt x="491363" y="47447"/>
                </a:lnTo>
                <a:lnTo>
                  <a:pt x="488149" y="62585"/>
                </a:lnTo>
                <a:lnTo>
                  <a:pt x="491363" y="77673"/>
                </a:lnTo>
                <a:lnTo>
                  <a:pt x="491363" y="77266"/>
                </a:lnTo>
                <a:lnTo>
                  <a:pt x="499211" y="87058"/>
                </a:lnTo>
                <a:lnTo>
                  <a:pt x="510044" y="93535"/>
                </a:lnTo>
                <a:lnTo>
                  <a:pt x="517105" y="96062"/>
                </a:lnTo>
                <a:lnTo>
                  <a:pt x="521766" y="97726"/>
                </a:lnTo>
                <a:lnTo>
                  <a:pt x="530491" y="100063"/>
                </a:lnTo>
                <a:lnTo>
                  <a:pt x="537768" y="102679"/>
                </a:lnTo>
                <a:lnTo>
                  <a:pt x="542772" y="105879"/>
                </a:lnTo>
                <a:lnTo>
                  <a:pt x="544626" y="109918"/>
                </a:lnTo>
                <a:lnTo>
                  <a:pt x="544626" y="116014"/>
                </a:lnTo>
                <a:lnTo>
                  <a:pt x="541578" y="119062"/>
                </a:lnTo>
                <a:lnTo>
                  <a:pt x="531329" y="118960"/>
                </a:lnTo>
                <a:lnTo>
                  <a:pt x="530491" y="118872"/>
                </a:lnTo>
                <a:lnTo>
                  <a:pt x="529386" y="118757"/>
                </a:lnTo>
                <a:lnTo>
                  <a:pt x="524014" y="118224"/>
                </a:lnTo>
                <a:lnTo>
                  <a:pt x="514680" y="115633"/>
                </a:lnTo>
                <a:lnTo>
                  <a:pt x="505142" y="111353"/>
                </a:lnTo>
                <a:lnTo>
                  <a:pt x="495769" y="105346"/>
                </a:lnTo>
                <a:lnTo>
                  <a:pt x="482053" y="126682"/>
                </a:lnTo>
                <a:lnTo>
                  <a:pt x="493966" y="134505"/>
                </a:lnTo>
                <a:lnTo>
                  <a:pt x="506450" y="139725"/>
                </a:lnTo>
                <a:lnTo>
                  <a:pt x="518972" y="142646"/>
                </a:lnTo>
                <a:lnTo>
                  <a:pt x="520242" y="142735"/>
                </a:lnTo>
                <a:lnTo>
                  <a:pt x="521766" y="142849"/>
                </a:lnTo>
                <a:lnTo>
                  <a:pt x="529386" y="143433"/>
                </a:lnTo>
                <a:lnTo>
                  <a:pt x="531329" y="143497"/>
                </a:lnTo>
                <a:lnTo>
                  <a:pt x="544626" y="141871"/>
                </a:lnTo>
                <a:lnTo>
                  <a:pt x="547865" y="141478"/>
                </a:lnTo>
                <a:lnTo>
                  <a:pt x="561390" y="134962"/>
                </a:lnTo>
                <a:lnTo>
                  <a:pt x="570344" y="123571"/>
                </a:lnTo>
                <a:lnTo>
                  <a:pt x="573582" y="10687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59159" y="2354579"/>
            <a:ext cx="207454" cy="157257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1950529" y="2362199"/>
            <a:ext cx="408940" cy="149860"/>
            <a:chOff x="1950529" y="2362199"/>
            <a:chExt cx="408940" cy="149860"/>
          </a:xfrm>
        </p:grpSpPr>
        <p:pic>
          <p:nvPicPr>
            <p:cNvPr id="40" name="object 4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50529" y="2362199"/>
              <a:ext cx="230409" cy="14963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08371" y="2368295"/>
              <a:ext cx="151066" cy="143541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449448" y="2362199"/>
            <a:ext cx="135731" cy="148113"/>
          </a:xfrm>
          <a:prstGeom prst="rect">
            <a:avLst/>
          </a:prstGeom>
        </p:spPr>
      </p:pic>
      <p:grpSp>
        <p:nvGrpSpPr>
          <p:cNvPr id="43" name="object 43"/>
          <p:cNvGrpSpPr/>
          <p:nvPr/>
        </p:nvGrpSpPr>
        <p:grpSpPr>
          <a:xfrm>
            <a:off x="2670619" y="2360675"/>
            <a:ext cx="1047115" cy="183515"/>
            <a:chOff x="2670619" y="2360675"/>
            <a:chExt cx="1047115" cy="183515"/>
          </a:xfrm>
        </p:grpSpPr>
        <p:sp>
          <p:nvSpPr>
            <p:cNvPr id="44" name="object 44"/>
            <p:cNvSpPr/>
            <p:nvPr/>
          </p:nvSpPr>
          <p:spPr>
            <a:xfrm>
              <a:off x="2670606" y="2360675"/>
              <a:ext cx="513080" cy="151765"/>
            </a:xfrm>
            <a:custGeom>
              <a:avLst/>
              <a:gdLst/>
              <a:ahLst/>
              <a:cxnLst/>
              <a:rect l="l" t="t" r="r" b="b"/>
              <a:pathLst>
                <a:path w="513080" h="151764">
                  <a:moveTo>
                    <a:pt x="135737" y="125158"/>
                  </a:moveTo>
                  <a:lnTo>
                    <a:pt x="114401" y="103822"/>
                  </a:lnTo>
                  <a:lnTo>
                    <a:pt x="106299" y="111188"/>
                  </a:lnTo>
                  <a:lnTo>
                    <a:pt x="97637" y="116967"/>
                  </a:lnTo>
                  <a:lnTo>
                    <a:pt x="87820" y="120764"/>
                  </a:lnTo>
                  <a:lnTo>
                    <a:pt x="86944" y="120865"/>
                  </a:lnTo>
                  <a:lnTo>
                    <a:pt x="76301" y="122110"/>
                  </a:lnTo>
                  <a:lnTo>
                    <a:pt x="58648" y="118376"/>
                  </a:lnTo>
                  <a:lnTo>
                    <a:pt x="45161" y="108204"/>
                  </a:lnTo>
                  <a:lnTo>
                    <a:pt x="36563" y="93141"/>
                  </a:lnTo>
                  <a:lnTo>
                    <a:pt x="33528" y="74777"/>
                  </a:lnTo>
                  <a:lnTo>
                    <a:pt x="36779" y="57327"/>
                  </a:lnTo>
                  <a:lnTo>
                    <a:pt x="45732" y="42722"/>
                  </a:lnTo>
                  <a:lnTo>
                    <a:pt x="59296" y="32689"/>
                  </a:lnTo>
                  <a:lnTo>
                    <a:pt x="76301" y="28956"/>
                  </a:lnTo>
                  <a:lnTo>
                    <a:pt x="86944" y="30086"/>
                  </a:lnTo>
                  <a:lnTo>
                    <a:pt x="96304" y="33350"/>
                  </a:lnTo>
                  <a:lnTo>
                    <a:pt x="104800" y="38646"/>
                  </a:lnTo>
                  <a:lnTo>
                    <a:pt x="112877" y="45821"/>
                  </a:lnTo>
                  <a:lnTo>
                    <a:pt x="134213" y="22860"/>
                  </a:lnTo>
                  <a:lnTo>
                    <a:pt x="123240" y="13512"/>
                  </a:lnTo>
                  <a:lnTo>
                    <a:pt x="110401" y="6286"/>
                  </a:lnTo>
                  <a:lnTo>
                    <a:pt x="94996" y="1651"/>
                  </a:lnTo>
                  <a:lnTo>
                    <a:pt x="94373" y="1600"/>
                  </a:lnTo>
                  <a:lnTo>
                    <a:pt x="76301" y="0"/>
                  </a:lnTo>
                  <a:lnTo>
                    <a:pt x="36779" y="11404"/>
                  </a:lnTo>
                  <a:lnTo>
                    <a:pt x="5486" y="45694"/>
                  </a:lnTo>
                  <a:lnTo>
                    <a:pt x="0" y="74777"/>
                  </a:lnTo>
                  <a:lnTo>
                    <a:pt x="0" y="76301"/>
                  </a:lnTo>
                  <a:lnTo>
                    <a:pt x="21348" y="129197"/>
                  </a:lnTo>
                  <a:lnTo>
                    <a:pt x="74777" y="151168"/>
                  </a:lnTo>
                  <a:lnTo>
                    <a:pt x="94373" y="149479"/>
                  </a:lnTo>
                  <a:lnTo>
                    <a:pt x="110401" y="144487"/>
                  </a:lnTo>
                  <a:lnTo>
                    <a:pt x="123850" y="136334"/>
                  </a:lnTo>
                  <a:lnTo>
                    <a:pt x="135737" y="125158"/>
                  </a:lnTo>
                  <a:close/>
                </a:path>
                <a:path w="513080" h="151764">
                  <a:moveTo>
                    <a:pt x="271564" y="93154"/>
                  </a:moveTo>
                  <a:lnTo>
                    <a:pt x="266966" y="69900"/>
                  </a:lnTo>
                  <a:lnTo>
                    <a:pt x="254215" y="51498"/>
                  </a:lnTo>
                  <a:lnTo>
                    <a:pt x="241084" y="43294"/>
                  </a:lnTo>
                  <a:lnTo>
                    <a:pt x="241084" y="93154"/>
                  </a:lnTo>
                  <a:lnTo>
                    <a:pt x="238887" y="104990"/>
                  </a:lnTo>
                  <a:lnTo>
                    <a:pt x="232689" y="114681"/>
                  </a:lnTo>
                  <a:lnTo>
                    <a:pt x="223037" y="121234"/>
                  </a:lnTo>
                  <a:lnTo>
                    <a:pt x="210502" y="123634"/>
                  </a:lnTo>
                  <a:lnTo>
                    <a:pt x="198907" y="121234"/>
                  </a:lnTo>
                  <a:lnTo>
                    <a:pt x="189738" y="114681"/>
                  </a:lnTo>
                  <a:lnTo>
                    <a:pt x="183718" y="104990"/>
                  </a:lnTo>
                  <a:lnTo>
                    <a:pt x="181546" y="93154"/>
                  </a:lnTo>
                  <a:lnTo>
                    <a:pt x="183502" y="81267"/>
                  </a:lnTo>
                  <a:lnTo>
                    <a:pt x="189166" y="71551"/>
                  </a:lnTo>
                  <a:lnTo>
                    <a:pt x="198272" y="64985"/>
                  </a:lnTo>
                  <a:lnTo>
                    <a:pt x="198907" y="64871"/>
                  </a:lnTo>
                  <a:lnTo>
                    <a:pt x="210502" y="62585"/>
                  </a:lnTo>
                  <a:lnTo>
                    <a:pt x="223037" y="64985"/>
                  </a:lnTo>
                  <a:lnTo>
                    <a:pt x="232689" y="71551"/>
                  </a:lnTo>
                  <a:lnTo>
                    <a:pt x="238887" y="81267"/>
                  </a:lnTo>
                  <a:lnTo>
                    <a:pt x="241084" y="93154"/>
                  </a:lnTo>
                  <a:lnTo>
                    <a:pt x="241084" y="43294"/>
                  </a:lnTo>
                  <a:lnTo>
                    <a:pt x="234873" y="39408"/>
                  </a:lnTo>
                  <a:lnTo>
                    <a:pt x="210502" y="35052"/>
                  </a:lnTo>
                  <a:lnTo>
                    <a:pt x="186194" y="39624"/>
                  </a:lnTo>
                  <a:lnTo>
                    <a:pt x="166878" y="52070"/>
                  </a:lnTo>
                  <a:lnTo>
                    <a:pt x="154139" y="70535"/>
                  </a:lnTo>
                  <a:lnTo>
                    <a:pt x="149542" y="93154"/>
                  </a:lnTo>
                  <a:lnTo>
                    <a:pt x="154139" y="115722"/>
                  </a:lnTo>
                  <a:lnTo>
                    <a:pt x="166878" y="134162"/>
                  </a:lnTo>
                  <a:lnTo>
                    <a:pt x="181546" y="143611"/>
                  </a:lnTo>
                  <a:lnTo>
                    <a:pt x="186194" y="146608"/>
                  </a:lnTo>
                  <a:lnTo>
                    <a:pt x="210502" y="151168"/>
                  </a:lnTo>
                  <a:lnTo>
                    <a:pt x="234873" y="146608"/>
                  </a:lnTo>
                  <a:lnTo>
                    <a:pt x="241084" y="142608"/>
                  </a:lnTo>
                  <a:lnTo>
                    <a:pt x="254215" y="134162"/>
                  </a:lnTo>
                  <a:lnTo>
                    <a:pt x="266966" y="115722"/>
                  </a:lnTo>
                  <a:lnTo>
                    <a:pt x="271564" y="93154"/>
                  </a:lnTo>
                  <a:close/>
                </a:path>
                <a:path w="513080" h="151764">
                  <a:moveTo>
                    <a:pt x="396633" y="36677"/>
                  </a:moveTo>
                  <a:lnTo>
                    <a:pt x="363105" y="36677"/>
                  </a:lnTo>
                  <a:lnTo>
                    <a:pt x="337197" y="111442"/>
                  </a:lnTo>
                  <a:lnTo>
                    <a:pt x="312712" y="36677"/>
                  </a:lnTo>
                  <a:lnTo>
                    <a:pt x="279184" y="36677"/>
                  </a:lnTo>
                  <a:lnTo>
                    <a:pt x="323380" y="149644"/>
                  </a:lnTo>
                  <a:lnTo>
                    <a:pt x="352437" y="149644"/>
                  </a:lnTo>
                  <a:lnTo>
                    <a:pt x="396633" y="36677"/>
                  </a:lnTo>
                  <a:close/>
                </a:path>
                <a:path w="513080" h="151764">
                  <a:moveTo>
                    <a:pt x="512546" y="96202"/>
                  </a:moveTo>
                  <a:lnTo>
                    <a:pt x="509333" y="73113"/>
                  </a:lnTo>
                  <a:lnTo>
                    <a:pt x="499402" y="53594"/>
                  </a:lnTo>
                  <a:lnTo>
                    <a:pt x="482333" y="40093"/>
                  </a:lnTo>
                  <a:lnTo>
                    <a:pt x="482066" y="40043"/>
                  </a:lnTo>
                  <a:lnTo>
                    <a:pt x="482066" y="83921"/>
                  </a:lnTo>
                  <a:lnTo>
                    <a:pt x="433298" y="83921"/>
                  </a:lnTo>
                  <a:lnTo>
                    <a:pt x="436676" y="74320"/>
                  </a:lnTo>
                  <a:lnTo>
                    <a:pt x="442061" y="66586"/>
                  </a:lnTo>
                  <a:lnTo>
                    <a:pt x="449160" y="61417"/>
                  </a:lnTo>
                  <a:lnTo>
                    <a:pt x="457682" y="59537"/>
                  </a:lnTo>
                  <a:lnTo>
                    <a:pt x="467067" y="61417"/>
                  </a:lnTo>
                  <a:lnTo>
                    <a:pt x="474446" y="66586"/>
                  </a:lnTo>
                  <a:lnTo>
                    <a:pt x="479539" y="74320"/>
                  </a:lnTo>
                  <a:lnTo>
                    <a:pt x="482066" y="83921"/>
                  </a:lnTo>
                  <a:lnTo>
                    <a:pt x="482066" y="40043"/>
                  </a:lnTo>
                  <a:lnTo>
                    <a:pt x="457682" y="35052"/>
                  </a:lnTo>
                  <a:lnTo>
                    <a:pt x="435597" y="39624"/>
                  </a:lnTo>
                  <a:lnTo>
                    <a:pt x="418198" y="52070"/>
                  </a:lnTo>
                  <a:lnTo>
                    <a:pt x="406806" y="70535"/>
                  </a:lnTo>
                  <a:lnTo>
                    <a:pt x="402717" y="93154"/>
                  </a:lnTo>
                  <a:lnTo>
                    <a:pt x="407073" y="117017"/>
                  </a:lnTo>
                  <a:lnTo>
                    <a:pt x="419150" y="135305"/>
                  </a:lnTo>
                  <a:lnTo>
                    <a:pt x="433298" y="144335"/>
                  </a:lnTo>
                  <a:lnTo>
                    <a:pt x="434822" y="145313"/>
                  </a:lnTo>
                  <a:lnTo>
                    <a:pt x="437527" y="147027"/>
                  </a:lnTo>
                  <a:lnTo>
                    <a:pt x="460730" y="151168"/>
                  </a:lnTo>
                  <a:lnTo>
                    <a:pt x="475615" y="149783"/>
                  </a:lnTo>
                  <a:lnTo>
                    <a:pt x="488353" y="145821"/>
                  </a:lnTo>
                  <a:lnTo>
                    <a:pt x="499097" y="139560"/>
                  </a:lnTo>
                  <a:lnTo>
                    <a:pt x="507974" y="131254"/>
                  </a:lnTo>
                  <a:lnTo>
                    <a:pt x="489686" y="114490"/>
                  </a:lnTo>
                  <a:lnTo>
                    <a:pt x="483044" y="119380"/>
                  </a:lnTo>
                  <a:lnTo>
                    <a:pt x="476542" y="122682"/>
                  </a:lnTo>
                  <a:lnTo>
                    <a:pt x="469760" y="124574"/>
                  </a:lnTo>
                  <a:lnTo>
                    <a:pt x="462254" y="125158"/>
                  </a:lnTo>
                  <a:lnTo>
                    <a:pt x="451967" y="123977"/>
                  </a:lnTo>
                  <a:lnTo>
                    <a:pt x="443966" y="120205"/>
                  </a:lnTo>
                  <a:lnTo>
                    <a:pt x="438251" y="113588"/>
                  </a:lnTo>
                  <a:lnTo>
                    <a:pt x="434822" y="103822"/>
                  </a:lnTo>
                  <a:lnTo>
                    <a:pt x="482066" y="103822"/>
                  </a:lnTo>
                  <a:lnTo>
                    <a:pt x="512546" y="103822"/>
                  </a:lnTo>
                  <a:lnTo>
                    <a:pt x="512546" y="9620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07639" y="2395727"/>
              <a:ext cx="178498" cy="11610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08997" y="2395728"/>
              <a:ext cx="117443" cy="14811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49300" y="2395727"/>
              <a:ext cx="111442" cy="11610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3683597" y="2397264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4" h="113030">
                  <a:moveTo>
                    <a:pt x="33528" y="79336"/>
                  </a:moveTo>
                  <a:lnTo>
                    <a:pt x="0" y="79336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36"/>
                  </a:lnTo>
                  <a:close/>
                </a:path>
                <a:path w="33654" h="113030">
                  <a:moveTo>
                    <a:pt x="33528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3528" y="3361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1198435" y="2866643"/>
            <a:ext cx="1320165" cy="166370"/>
            <a:chOff x="1198435" y="2866643"/>
            <a:chExt cx="1320165" cy="166370"/>
          </a:xfrm>
        </p:grpSpPr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98435" y="2870644"/>
              <a:ext cx="117443" cy="16182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337214" y="2879693"/>
              <a:ext cx="70199" cy="15278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28749" y="2913411"/>
              <a:ext cx="102298" cy="11906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567624" y="2911887"/>
              <a:ext cx="100679" cy="11906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98783" y="2867596"/>
              <a:ext cx="116014" cy="16487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848612" y="2955035"/>
              <a:ext cx="62865" cy="18415"/>
            </a:xfrm>
            <a:custGeom>
              <a:avLst/>
              <a:gdLst/>
              <a:ahLst/>
              <a:cxnLst/>
              <a:rect l="l" t="t" r="r" b="b"/>
              <a:pathLst>
                <a:path w="62864" h="18414">
                  <a:moveTo>
                    <a:pt x="0" y="18288"/>
                  </a:moveTo>
                  <a:lnTo>
                    <a:pt x="0" y="0"/>
                  </a:lnTo>
                  <a:lnTo>
                    <a:pt x="62483" y="0"/>
                  </a:lnTo>
                  <a:lnTo>
                    <a:pt x="62483" y="18288"/>
                  </a:lnTo>
                  <a:lnTo>
                    <a:pt x="0" y="1828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36718" y="2913316"/>
              <a:ext cx="100679" cy="11915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075687" y="286664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26075" y="2911887"/>
              <a:ext cx="120491" cy="12058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277046" y="2911887"/>
              <a:ext cx="102203" cy="11906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08205" y="2911887"/>
              <a:ext cx="109823" cy="120586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2618708" y="2870644"/>
            <a:ext cx="1297305" cy="195580"/>
            <a:chOff x="2618708" y="2870644"/>
            <a:chExt cx="1297305" cy="195580"/>
          </a:xfrm>
        </p:grpSpPr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18708" y="2873692"/>
              <a:ext cx="116014" cy="15725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765202" y="2911887"/>
              <a:ext cx="187642" cy="12058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972656" y="2911887"/>
              <a:ext cx="90011" cy="12058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087147" y="2911792"/>
              <a:ext cx="106775" cy="12068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221355" y="2911887"/>
              <a:ext cx="65627" cy="119062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312884" y="287064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5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5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370897" y="2911887"/>
              <a:ext cx="116014" cy="15420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509771" y="2879693"/>
              <a:ext cx="70199" cy="152781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3610343" y="287064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5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5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662267" y="2911887"/>
              <a:ext cx="120491" cy="12058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813238" y="2911887"/>
              <a:ext cx="102298" cy="119062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4022311" y="2873692"/>
            <a:ext cx="509905" cy="192405"/>
            <a:chOff x="4022311" y="2873692"/>
            <a:chExt cx="509905" cy="192405"/>
          </a:xfrm>
        </p:grpSpPr>
        <p:pic>
          <p:nvPicPr>
            <p:cNvPr id="74" name="object 7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022311" y="2873692"/>
              <a:ext cx="137255" cy="15725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193095" y="2911887"/>
              <a:ext cx="65627" cy="11906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283201" y="2914935"/>
              <a:ext cx="100679" cy="117538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415885" y="2911887"/>
              <a:ext cx="115919" cy="154209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4640103" y="2866643"/>
            <a:ext cx="436880" cy="166370"/>
            <a:chOff x="4640103" y="2866643"/>
            <a:chExt cx="436880" cy="166370"/>
          </a:xfrm>
        </p:grpSpPr>
        <p:pic>
          <p:nvPicPr>
            <p:cNvPr id="79" name="object 7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640103" y="2873692"/>
              <a:ext cx="117538" cy="157257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788407" y="286664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836890" y="2913411"/>
              <a:ext cx="102298" cy="119062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975764" y="2913316"/>
              <a:ext cx="100679" cy="117633"/>
            </a:xfrm>
            <a:prstGeom prst="rect">
              <a:avLst/>
            </a:prstGeom>
          </p:spPr>
        </p:pic>
      </p:grpSp>
      <p:sp>
        <p:nvSpPr>
          <p:cNvPr id="83" name="object 83"/>
          <p:cNvSpPr/>
          <p:nvPr/>
        </p:nvSpPr>
        <p:spPr>
          <a:xfrm>
            <a:off x="1325880" y="3285744"/>
            <a:ext cx="62865" cy="18415"/>
          </a:xfrm>
          <a:custGeom>
            <a:avLst/>
            <a:gdLst/>
            <a:ahLst/>
            <a:cxnLst/>
            <a:rect l="l" t="t" r="r" b="b"/>
            <a:pathLst>
              <a:path w="62865" h="18414">
                <a:moveTo>
                  <a:pt x="0" y="18288"/>
                </a:moveTo>
                <a:lnTo>
                  <a:pt x="0" y="0"/>
                </a:lnTo>
                <a:lnTo>
                  <a:pt x="62483" y="0"/>
                </a:lnTo>
                <a:lnTo>
                  <a:pt x="62483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4" name="object 84"/>
          <p:cNvGrpSpPr/>
          <p:nvPr/>
        </p:nvGrpSpPr>
        <p:grpSpPr>
          <a:xfrm>
            <a:off x="1492853" y="3205067"/>
            <a:ext cx="497840" cy="159385"/>
            <a:chOff x="1492853" y="3205067"/>
            <a:chExt cx="497840" cy="159385"/>
          </a:xfrm>
        </p:grpSpPr>
        <p:pic>
          <p:nvPicPr>
            <p:cNvPr id="85" name="object 8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492853" y="3205067"/>
              <a:ext cx="149542" cy="15725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682019" y="3246310"/>
              <a:ext cx="100679" cy="117538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811750" y="3244786"/>
              <a:ext cx="88487" cy="11906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920049" y="3211163"/>
              <a:ext cx="70104" cy="152685"/>
            </a:xfrm>
            <a:prstGeom prst="rect">
              <a:avLst/>
            </a:prstGeom>
          </p:spPr>
        </p:pic>
      </p:grpSp>
      <p:grpSp>
        <p:nvGrpSpPr>
          <p:cNvPr id="89" name="object 89"/>
          <p:cNvGrpSpPr/>
          <p:nvPr/>
        </p:nvGrpSpPr>
        <p:grpSpPr>
          <a:xfrm>
            <a:off x="2087880" y="3198971"/>
            <a:ext cx="489584" cy="167005"/>
            <a:chOff x="2087880" y="3198971"/>
            <a:chExt cx="489584" cy="167005"/>
          </a:xfrm>
        </p:grpSpPr>
        <p:pic>
          <p:nvPicPr>
            <p:cNvPr id="90" name="object 9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087880" y="3198971"/>
              <a:ext cx="100679" cy="163353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217515" y="3244786"/>
              <a:ext cx="100679" cy="119062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339530" y="3244691"/>
              <a:ext cx="237934" cy="120681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2670619" y="3197351"/>
            <a:ext cx="838200" cy="201930"/>
            <a:chOff x="2670619" y="3197351"/>
            <a:chExt cx="838200" cy="201930"/>
          </a:xfrm>
        </p:grpSpPr>
        <p:pic>
          <p:nvPicPr>
            <p:cNvPr id="94" name="object 9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865882" y="3244691"/>
              <a:ext cx="64007" cy="117633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670619" y="3202019"/>
              <a:ext cx="160210" cy="163353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2955887" y="320202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3007804" y="3243262"/>
              <a:ext cx="117443" cy="155733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3163341" y="320202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222878" y="3243262"/>
              <a:ext cx="100679" cy="119062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350990" y="3244786"/>
              <a:ext cx="102203" cy="119062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3489960" y="319735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" name="object 102"/>
          <p:cNvGrpSpPr/>
          <p:nvPr/>
        </p:nvGrpSpPr>
        <p:grpSpPr>
          <a:xfrm>
            <a:off x="3617976" y="3198971"/>
            <a:ext cx="493395" cy="167005"/>
            <a:chOff x="3617976" y="3198971"/>
            <a:chExt cx="493395" cy="167005"/>
          </a:xfrm>
        </p:grpSpPr>
        <p:pic>
          <p:nvPicPr>
            <p:cNvPr id="103" name="object 10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617976" y="3205067"/>
              <a:ext cx="151066" cy="15725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802570" y="3243262"/>
              <a:ext cx="109823" cy="122110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935349" y="3198971"/>
              <a:ext cx="117443" cy="16487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4090886" y="320202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84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00" y="18288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7" name="object 107"/>
          <p:cNvGrpSpPr/>
          <p:nvPr/>
        </p:nvGrpSpPr>
        <p:grpSpPr>
          <a:xfrm>
            <a:off x="4142803" y="3243262"/>
            <a:ext cx="452120" cy="122555"/>
            <a:chOff x="4142803" y="3243262"/>
            <a:chExt cx="452120" cy="122555"/>
          </a:xfrm>
        </p:grpSpPr>
        <p:pic>
          <p:nvPicPr>
            <p:cNvPr id="108" name="object 10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269390" y="3244786"/>
              <a:ext cx="100679" cy="11906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142803" y="3243262"/>
              <a:ext cx="106775" cy="12211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406741" y="3243262"/>
              <a:ext cx="187642" cy="122110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4695063" y="3205067"/>
            <a:ext cx="424180" cy="159385"/>
            <a:chOff x="4695063" y="3205067"/>
            <a:chExt cx="424180" cy="159385"/>
          </a:xfrm>
        </p:grpSpPr>
        <p:pic>
          <p:nvPicPr>
            <p:cNvPr id="112" name="object 112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695063" y="3205067"/>
              <a:ext cx="237934" cy="15878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969668" y="3211163"/>
              <a:ext cx="149447" cy="152685"/>
            </a:xfrm>
            <a:prstGeom prst="rect">
              <a:avLst/>
            </a:prstGeom>
          </p:spPr>
        </p:pic>
      </p:grpSp>
      <p:pic>
        <p:nvPicPr>
          <p:cNvPr id="114" name="object 114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206079" y="3203543"/>
            <a:ext cx="206025" cy="186309"/>
          </a:xfrm>
          <a:prstGeom prst="rect">
            <a:avLst/>
          </a:prstGeom>
        </p:spPr>
      </p:pic>
      <p:grpSp>
        <p:nvGrpSpPr>
          <p:cNvPr id="115" name="object 115"/>
          <p:cNvGrpSpPr/>
          <p:nvPr/>
        </p:nvGrpSpPr>
        <p:grpSpPr>
          <a:xfrm>
            <a:off x="5518880" y="3205067"/>
            <a:ext cx="424180" cy="159385"/>
            <a:chOff x="5518880" y="3205067"/>
            <a:chExt cx="424180" cy="159385"/>
          </a:xfrm>
        </p:grpSpPr>
        <p:pic>
          <p:nvPicPr>
            <p:cNvPr id="116" name="object 11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518880" y="3205067"/>
              <a:ext cx="236410" cy="158781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791961" y="3211163"/>
              <a:ext cx="150971" cy="152685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6043612" y="3205067"/>
            <a:ext cx="126682" cy="157257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6261830" y="3243262"/>
            <a:ext cx="217170" cy="122555"/>
            <a:chOff x="6261830" y="3243262"/>
            <a:chExt cx="217170" cy="122555"/>
          </a:xfrm>
        </p:grpSpPr>
        <p:pic>
          <p:nvPicPr>
            <p:cNvPr id="120" name="object 12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261830" y="3243262"/>
              <a:ext cx="120491" cy="12211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414420" y="3244691"/>
              <a:ext cx="64103" cy="117633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6571488" y="3198971"/>
            <a:ext cx="485140" cy="167005"/>
            <a:chOff x="6571488" y="3198971"/>
            <a:chExt cx="485140" cy="167005"/>
          </a:xfrm>
        </p:grpSpPr>
        <p:pic>
          <p:nvPicPr>
            <p:cNvPr id="123" name="object 12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571488" y="3198971"/>
              <a:ext cx="117443" cy="16487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713410" y="3243262"/>
              <a:ext cx="120491" cy="12211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855237" y="3211163"/>
              <a:ext cx="70199" cy="152685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954393" y="3198971"/>
              <a:ext cx="102203" cy="163353"/>
            </a:xfrm>
            <a:prstGeom prst="rect">
              <a:avLst/>
            </a:prstGeom>
          </p:spPr>
        </p:pic>
      </p:grpSp>
      <p:pic>
        <p:nvPicPr>
          <p:cNvPr id="127" name="object 127"/>
          <p:cNvPicPr/>
          <p:nvPr/>
        </p:nvPicPr>
        <p:blipFill>
          <a:blip r:embed="rId81" cstate="print"/>
          <a:stretch>
            <a:fillRect/>
          </a:stretch>
        </p:blipFill>
        <p:spPr>
          <a:xfrm>
            <a:off x="1193863" y="3724180"/>
            <a:ext cx="266985" cy="160400"/>
          </a:xfrm>
          <a:prstGeom prst="rect">
            <a:avLst/>
          </a:prstGeom>
        </p:spPr>
      </p:pic>
      <p:grpSp>
        <p:nvGrpSpPr>
          <p:cNvPr id="128" name="object 128"/>
          <p:cNvGrpSpPr/>
          <p:nvPr/>
        </p:nvGrpSpPr>
        <p:grpSpPr>
          <a:xfrm>
            <a:off x="1560004" y="3731894"/>
            <a:ext cx="428625" cy="186690"/>
            <a:chOff x="1560004" y="3731894"/>
            <a:chExt cx="428625" cy="186690"/>
          </a:xfrm>
        </p:grpSpPr>
        <p:pic>
          <p:nvPicPr>
            <p:cNvPr id="129" name="object 12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1560004" y="3763898"/>
              <a:ext cx="117443" cy="154209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1700307" y="3765422"/>
              <a:ext cx="102298" cy="119157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839182" y="3731894"/>
              <a:ext cx="149446" cy="152685"/>
            </a:xfrm>
            <a:prstGeom prst="rect">
              <a:avLst/>
            </a:prstGeom>
          </p:spPr>
        </p:pic>
      </p:grpSp>
      <p:grpSp>
        <p:nvGrpSpPr>
          <p:cNvPr id="132" name="object 132"/>
          <p:cNvGrpSpPr/>
          <p:nvPr/>
        </p:nvGrpSpPr>
        <p:grpSpPr>
          <a:xfrm>
            <a:off x="2080260" y="3718083"/>
            <a:ext cx="212090" cy="168275"/>
            <a:chOff x="2080260" y="3718083"/>
            <a:chExt cx="212090" cy="168275"/>
          </a:xfrm>
        </p:grpSpPr>
        <p:pic>
          <p:nvPicPr>
            <p:cNvPr id="133" name="object 13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080260" y="3763898"/>
              <a:ext cx="120491" cy="12220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222087" y="3718083"/>
              <a:ext cx="70103" cy="164973"/>
            </a:xfrm>
            <a:prstGeom prst="rect">
              <a:avLst/>
            </a:prstGeom>
          </p:spPr>
        </p:pic>
      </p:grpSp>
      <p:pic>
        <p:nvPicPr>
          <p:cNvPr id="135" name="object 135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2371629" y="3765422"/>
            <a:ext cx="102203" cy="119157"/>
          </a:xfrm>
          <a:prstGeom prst="rect">
            <a:avLst/>
          </a:prstGeom>
        </p:spPr>
      </p:pic>
      <p:grpSp>
        <p:nvGrpSpPr>
          <p:cNvPr id="136" name="object 136"/>
          <p:cNvGrpSpPr/>
          <p:nvPr/>
        </p:nvGrpSpPr>
        <p:grpSpPr>
          <a:xfrm>
            <a:off x="2580608" y="3719607"/>
            <a:ext cx="976630" cy="167005"/>
            <a:chOff x="2580608" y="3719607"/>
            <a:chExt cx="976630" cy="167005"/>
          </a:xfrm>
        </p:grpSpPr>
        <p:pic>
          <p:nvPicPr>
            <p:cNvPr id="137" name="object 137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580608" y="3725798"/>
              <a:ext cx="149542" cy="157257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763678" y="3763898"/>
              <a:ext cx="109823" cy="122205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896362" y="3719607"/>
              <a:ext cx="117538" cy="164973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3053524" y="3722661"/>
              <a:ext cx="18415" cy="160655"/>
            </a:xfrm>
            <a:custGeom>
              <a:avLst/>
              <a:gdLst/>
              <a:ahLst/>
              <a:cxnLst/>
              <a:rect l="l" t="t" r="r" b="b"/>
              <a:pathLst>
                <a:path w="18414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18414" h="160654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103911" y="3763898"/>
              <a:ext cx="106775" cy="122205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3230403" y="3765517"/>
              <a:ext cx="102203" cy="119062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3367754" y="3763898"/>
              <a:ext cx="189261" cy="122205"/>
            </a:xfrm>
            <a:prstGeom prst="rect">
              <a:avLst/>
            </a:prstGeom>
          </p:spPr>
        </p:pic>
      </p:grpSp>
      <p:grpSp>
        <p:nvGrpSpPr>
          <p:cNvPr id="144" name="object 144"/>
          <p:cNvGrpSpPr/>
          <p:nvPr/>
        </p:nvGrpSpPr>
        <p:grpSpPr>
          <a:xfrm>
            <a:off x="3643884" y="3719607"/>
            <a:ext cx="1193165" cy="200025"/>
            <a:chOff x="3643884" y="3719607"/>
            <a:chExt cx="1193165" cy="200025"/>
          </a:xfrm>
        </p:grpSpPr>
        <p:pic>
          <p:nvPicPr>
            <p:cNvPr id="145" name="object 145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643884" y="3719607"/>
              <a:ext cx="291465" cy="164973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962780" y="3765517"/>
              <a:ext cx="228885" cy="11906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228242" y="3763898"/>
              <a:ext cx="102203" cy="119157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356449" y="3731894"/>
              <a:ext cx="70103" cy="152685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4447889" y="3765422"/>
              <a:ext cx="102203" cy="119157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4579144" y="3763898"/>
              <a:ext cx="117443" cy="155733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728591" y="3763898"/>
              <a:ext cx="108299" cy="122205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4937664" y="3718559"/>
            <a:ext cx="436245" cy="166370"/>
            <a:chOff x="4937664" y="3718559"/>
            <a:chExt cx="436245" cy="166370"/>
          </a:xfrm>
        </p:grpSpPr>
        <p:pic>
          <p:nvPicPr>
            <p:cNvPr id="153" name="object 15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937664" y="3725799"/>
              <a:ext cx="117443" cy="157257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5085587" y="3718559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134356" y="3765422"/>
              <a:ext cx="102298" cy="11915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5273230" y="3763994"/>
              <a:ext cx="100679" cy="119062"/>
            </a:xfrm>
            <a:prstGeom prst="rect">
              <a:avLst/>
            </a:prstGeom>
          </p:spPr>
        </p:pic>
      </p:grpSp>
      <p:sp>
        <p:nvSpPr>
          <p:cNvPr id="157" name="object 157"/>
          <p:cNvSpPr/>
          <p:nvPr/>
        </p:nvSpPr>
        <p:spPr>
          <a:xfrm>
            <a:off x="1325880" y="4137659"/>
            <a:ext cx="62865" cy="18415"/>
          </a:xfrm>
          <a:custGeom>
            <a:avLst/>
            <a:gdLst/>
            <a:ahLst/>
            <a:cxnLst/>
            <a:rect l="l" t="t" r="r" b="b"/>
            <a:pathLst>
              <a:path w="62865" h="18414">
                <a:moveTo>
                  <a:pt x="0" y="18288"/>
                </a:moveTo>
                <a:lnTo>
                  <a:pt x="0" y="0"/>
                </a:lnTo>
                <a:lnTo>
                  <a:pt x="62483" y="0"/>
                </a:lnTo>
                <a:lnTo>
                  <a:pt x="62483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8" name="object 158"/>
          <p:cNvGrpSpPr/>
          <p:nvPr/>
        </p:nvGrpSpPr>
        <p:grpSpPr>
          <a:xfrm>
            <a:off x="1492853" y="4050982"/>
            <a:ext cx="976630" cy="167005"/>
            <a:chOff x="1492853" y="4050982"/>
            <a:chExt cx="976630" cy="167005"/>
          </a:xfrm>
        </p:grpSpPr>
        <p:pic>
          <p:nvPicPr>
            <p:cNvPr id="159" name="object 15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492853" y="4057078"/>
              <a:ext cx="149542" cy="157257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1675923" y="4096797"/>
              <a:ext cx="109823" cy="12058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1808702" y="4050982"/>
              <a:ext cx="117443" cy="16640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1964232" y="405404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016156" y="4096797"/>
              <a:ext cx="106775" cy="12058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142744" y="4096797"/>
              <a:ext cx="100679" cy="120586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280094" y="4096702"/>
              <a:ext cx="189166" cy="120681"/>
            </a:xfrm>
            <a:prstGeom prst="rect">
              <a:avLst/>
            </a:prstGeom>
          </p:spPr>
        </p:pic>
      </p:grpSp>
      <p:grpSp>
        <p:nvGrpSpPr>
          <p:cNvPr id="166" name="object 166"/>
          <p:cNvGrpSpPr/>
          <p:nvPr/>
        </p:nvGrpSpPr>
        <p:grpSpPr>
          <a:xfrm>
            <a:off x="2554700" y="4050982"/>
            <a:ext cx="1195070" cy="200025"/>
            <a:chOff x="2554700" y="4050982"/>
            <a:chExt cx="1195070" cy="200025"/>
          </a:xfrm>
        </p:grpSpPr>
        <p:pic>
          <p:nvPicPr>
            <p:cNvPr id="167" name="object 16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2554700" y="4050982"/>
              <a:ext cx="292893" cy="166401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873501" y="4096797"/>
              <a:ext cx="230410" cy="120586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140487" y="4096702"/>
              <a:ext cx="102203" cy="117633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268598" y="4063174"/>
              <a:ext cx="70199" cy="152685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360134" y="4096797"/>
              <a:ext cx="102298" cy="120586"/>
            </a:xfrm>
            <a:prstGeom prst="rect">
              <a:avLst/>
            </a:prstGeom>
          </p:spPr>
        </p:pic>
        <p:pic>
          <p:nvPicPr>
            <p:cNvPr id="172" name="object 17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491388" y="4096797"/>
              <a:ext cx="117443" cy="154209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640931" y="4096702"/>
              <a:ext cx="108299" cy="120681"/>
            </a:xfrm>
            <a:prstGeom prst="rect">
              <a:avLst/>
            </a:prstGeom>
          </p:spPr>
        </p:pic>
      </p:grpSp>
      <p:grpSp>
        <p:nvGrpSpPr>
          <p:cNvPr id="174" name="object 174"/>
          <p:cNvGrpSpPr/>
          <p:nvPr/>
        </p:nvGrpSpPr>
        <p:grpSpPr>
          <a:xfrm>
            <a:off x="3846861" y="4050791"/>
            <a:ext cx="554355" cy="198755"/>
            <a:chOff x="3846861" y="4050791"/>
            <a:chExt cx="554355" cy="198755"/>
          </a:xfrm>
        </p:grpSpPr>
        <p:pic>
          <p:nvPicPr>
            <p:cNvPr id="175" name="object 17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846861" y="4096797"/>
              <a:ext cx="117443" cy="152685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3995928" y="405079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045172" y="4096797"/>
              <a:ext cx="102203" cy="120586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183951" y="4096797"/>
              <a:ext cx="100679" cy="117538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312157" y="4096797"/>
              <a:ext cx="88487" cy="120586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4499800" y="4063174"/>
            <a:ext cx="520700" cy="154305"/>
            <a:chOff x="4499800" y="4063174"/>
            <a:chExt cx="520700" cy="154305"/>
          </a:xfrm>
        </p:grpSpPr>
        <p:pic>
          <p:nvPicPr>
            <p:cNvPr id="181" name="object 18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4499800" y="4096797"/>
              <a:ext cx="175450" cy="117538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711827" y="4098321"/>
              <a:ext cx="100679" cy="119062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4841462" y="4096797"/>
              <a:ext cx="88487" cy="120586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4949856" y="4063174"/>
              <a:ext cx="70103" cy="152685"/>
            </a:xfrm>
            <a:prstGeom prst="rect">
              <a:avLst/>
            </a:prstGeom>
          </p:spPr>
        </p:pic>
      </p:grpSp>
      <p:grpSp>
        <p:nvGrpSpPr>
          <p:cNvPr id="185" name="object 185"/>
          <p:cNvGrpSpPr/>
          <p:nvPr/>
        </p:nvGrpSpPr>
        <p:grpSpPr>
          <a:xfrm>
            <a:off x="5117592" y="4050791"/>
            <a:ext cx="482600" cy="167005"/>
            <a:chOff x="5117592" y="4050791"/>
            <a:chExt cx="482600" cy="167005"/>
          </a:xfrm>
        </p:grpSpPr>
        <p:sp>
          <p:nvSpPr>
            <p:cNvPr id="186" name="object 186"/>
            <p:cNvSpPr/>
            <p:nvPr/>
          </p:nvSpPr>
          <p:spPr>
            <a:xfrm>
              <a:off x="5117592" y="405404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5177123" y="4096702"/>
              <a:ext cx="100679" cy="117633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5306853" y="4096797"/>
              <a:ext cx="106775" cy="120586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5442203" y="405079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5499068" y="4098321"/>
              <a:ext cx="100679" cy="119062"/>
            </a:xfrm>
            <a:prstGeom prst="rect">
              <a:avLst/>
            </a:prstGeom>
          </p:spPr>
        </p:pic>
      </p:grpSp>
      <p:grpSp>
        <p:nvGrpSpPr>
          <p:cNvPr id="191" name="object 191"/>
          <p:cNvGrpSpPr/>
          <p:nvPr/>
        </p:nvGrpSpPr>
        <p:grpSpPr>
          <a:xfrm>
            <a:off x="5631751" y="4050982"/>
            <a:ext cx="258445" cy="167005"/>
            <a:chOff x="5631751" y="4050982"/>
            <a:chExt cx="258445" cy="167005"/>
          </a:xfrm>
        </p:grpSpPr>
        <p:pic>
          <p:nvPicPr>
            <p:cNvPr id="192" name="object 192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5779770" y="4096702"/>
              <a:ext cx="109823" cy="120681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5631751" y="4050982"/>
              <a:ext cx="117538" cy="166401"/>
            </a:xfrm>
            <a:prstGeom prst="rect">
              <a:avLst/>
            </a:prstGeom>
          </p:spPr>
        </p:pic>
      </p:grpSp>
      <p:grpSp>
        <p:nvGrpSpPr>
          <p:cNvPr id="194" name="object 194"/>
          <p:cNvGrpSpPr/>
          <p:nvPr/>
        </p:nvGrpSpPr>
        <p:grpSpPr>
          <a:xfrm>
            <a:off x="5990272" y="4057078"/>
            <a:ext cx="424180" cy="160655"/>
            <a:chOff x="5990272" y="4057078"/>
            <a:chExt cx="424180" cy="160655"/>
          </a:xfrm>
        </p:grpSpPr>
        <p:pic>
          <p:nvPicPr>
            <p:cNvPr id="195" name="object 195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5990272" y="4057078"/>
              <a:ext cx="236410" cy="160305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263354" y="4063174"/>
              <a:ext cx="150971" cy="152685"/>
            </a:xfrm>
            <a:prstGeom prst="rect">
              <a:avLst/>
            </a:prstGeom>
          </p:spPr>
        </p:pic>
      </p:grpSp>
      <p:pic>
        <p:nvPicPr>
          <p:cNvPr id="197" name="object 197"/>
          <p:cNvPicPr/>
          <p:nvPr/>
        </p:nvPicPr>
        <p:blipFill>
          <a:blip r:embed="rId129" cstate="print"/>
          <a:stretch>
            <a:fillRect/>
          </a:stretch>
        </p:blipFill>
        <p:spPr>
          <a:xfrm>
            <a:off x="6501288" y="4057078"/>
            <a:ext cx="158686" cy="157257"/>
          </a:xfrm>
          <a:prstGeom prst="rect">
            <a:avLst/>
          </a:prstGeom>
        </p:spPr>
      </p:pic>
      <p:grpSp>
        <p:nvGrpSpPr>
          <p:cNvPr id="198" name="object 198"/>
          <p:cNvGrpSpPr/>
          <p:nvPr/>
        </p:nvGrpSpPr>
        <p:grpSpPr>
          <a:xfrm>
            <a:off x="6746938" y="4050982"/>
            <a:ext cx="386080" cy="167005"/>
            <a:chOff x="6746938" y="4050982"/>
            <a:chExt cx="386080" cy="167005"/>
          </a:xfrm>
        </p:grpSpPr>
        <p:pic>
          <p:nvPicPr>
            <p:cNvPr id="199" name="object 19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885813" y="4096702"/>
              <a:ext cx="100679" cy="117633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6746938" y="4096797"/>
              <a:ext cx="102203" cy="120586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7016972" y="4050982"/>
              <a:ext cx="115919" cy="166401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7241190" y="4056983"/>
            <a:ext cx="424180" cy="160655"/>
            <a:chOff x="7241190" y="4056983"/>
            <a:chExt cx="424180" cy="160655"/>
          </a:xfrm>
        </p:grpSpPr>
        <p:pic>
          <p:nvPicPr>
            <p:cNvPr id="203" name="object 20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7241190" y="4056983"/>
              <a:ext cx="238029" cy="160400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7515796" y="4063174"/>
              <a:ext cx="149542" cy="152685"/>
            </a:xfrm>
            <a:prstGeom prst="rect">
              <a:avLst/>
            </a:prstGeom>
          </p:spPr>
        </p:pic>
      </p:grpSp>
      <p:pic>
        <p:nvPicPr>
          <p:cNvPr id="205" name="object 205"/>
          <p:cNvPicPr/>
          <p:nvPr/>
        </p:nvPicPr>
        <p:blipFill>
          <a:blip r:embed="rId135" cstate="print"/>
          <a:stretch>
            <a:fillRect/>
          </a:stretch>
        </p:blipFill>
        <p:spPr>
          <a:xfrm>
            <a:off x="7766018" y="4057078"/>
            <a:ext cx="126682" cy="157257"/>
          </a:xfrm>
          <a:prstGeom prst="rect">
            <a:avLst/>
          </a:prstGeom>
        </p:spPr>
      </p:pic>
      <p:grpSp>
        <p:nvGrpSpPr>
          <p:cNvPr id="206" name="object 206"/>
          <p:cNvGrpSpPr/>
          <p:nvPr/>
        </p:nvGrpSpPr>
        <p:grpSpPr>
          <a:xfrm>
            <a:off x="7985664" y="4096702"/>
            <a:ext cx="991869" cy="154305"/>
            <a:chOff x="7985664" y="4096702"/>
            <a:chExt cx="991869" cy="154305"/>
          </a:xfrm>
        </p:grpSpPr>
        <p:pic>
          <p:nvPicPr>
            <p:cNvPr id="207" name="object 207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7985664" y="4096702"/>
              <a:ext cx="495871" cy="120681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8512015" y="4096702"/>
              <a:ext cx="176974" cy="120681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8719470" y="4096797"/>
              <a:ext cx="116014" cy="154209"/>
            </a:xfrm>
            <a:prstGeom prst="rect">
              <a:avLst/>
            </a:prstGeom>
          </p:spPr>
        </p:pic>
        <p:pic>
          <p:nvPicPr>
            <p:cNvPr id="210" name="object 210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8867489" y="4096797"/>
              <a:ext cx="109823" cy="120586"/>
            </a:xfrm>
            <a:prstGeom prst="rect">
              <a:avLst/>
            </a:prstGeom>
          </p:spPr>
        </p:pic>
      </p:grpSp>
      <p:grpSp>
        <p:nvGrpSpPr>
          <p:cNvPr id="211" name="object 211"/>
          <p:cNvGrpSpPr/>
          <p:nvPr/>
        </p:nvGrpSpPr>
        <p:grpSpPr>
          <a:xfrm>
            <a:off x="511968" y="4634293"/>
            <a:ext cx="408940" cy="149860"/>
            <a:chOff x="511968" y="4634293"/>
            <a:chExt cx="408940" cy="149860"/>
          </a:xfrm>
        </p:grpSpPr>
        <p:pic>
          <p:nvPicPr>
            <p:cNvPr id="212" name="object 212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511968" y="4634293"/>
              <a:ext cx="230314" cy="149637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769715" y="4640389"/>
              <a:ext cx="151066" cy="143541"/>
            </a:xfrm>
            <a:prstGeom prst="rect">
              <a:avLst/>
            </a:prstGeom>
          </p:spPr>
        </p:pic>
      </p:grpSp>
      <p:pic>
        <p:nvPicPr>
          <p:cNvPr id="214" name="object 214"/>
          <p:cNvPicPr/>
          <p:nvPr/>
        </p:nvPicPr>
        <p:blipFill>
          <a:blip r:embed="rId142" cstate="print"/>
          <a:stretch>
            <a:fillRect/>
          </a:stretch>
        </p:blipFill>
        <p:spPr>
          <a:xfrm>
            <a:off x="1010792" y="4634293"/>
            <a:ext cx="135731" cy="146589"/>
          </a:xfrm>
          <a:prstGeom prst="rect">
            <a:avLst/>
          </a:prstGeom>
        </p:spPr>
      </p:pic>
      <p:grpSp>
        <p:nvGrpSpPr>
          <p:cNvPr id="215" name="object 215"/>
          <p:cNvGrpSpPr/>
          <p:nvPr/>
        </p:nvGrpSpPr>
        <p:grpSpPr>
          <a:xfrm>
            <a:off x="1228915" y="4666297"/>
            <a:ext cx="956944" cy="149860"/>
            <a:chOff x="1228915" y="4666297"/>
            <a:chExt cx="956944" cy="149860"/>
          </a:xfrm>
        </p:grpSpPr>
        <p:pic>
          <p:nvPicPr>
            <p:cNvPr id="216" name="object 21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228915" y="4666297"/>
              <a:ext cx="480631" cy="117633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732407" y="4666392"/>
              <a:ext cx="178403" cy="117538"/>
            </a:xfrm>
            <a:prstGeom prst="rect">
              <a:avLst/>
            </a:prstGeom>
          </p:spPr>
        </p:pic>
        <p:pic>
          <p:nvPicPr>
            <p:cNvPr id="218" name="object 218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1933765" y="4666297"/>
              <a:ext cx="119062" cy="149637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2075592" y="4666297"/>
              <a:ext cx="109918" cy="117633"/>
            </a:xfrm>
            <a:prstGeom prst="rect">
              <a:avLst/>
            </a:prstGeom>
          </p:spPr>
        </p:pic>
      </p:grpSp>
      <p:grpSp>
        <p:nvGrpSpPr>
          <p:cNvPr id="220" name="object 220"/>
          <p:cNvGrpSpPr/>
          <p:nvPr/>
        </p:nvGrpSpPr>
        <p:grpSpPr>
          <a:xfrm>
            <a:off x="2272474" y="4626673"/>
            <a:ext cx="1275715" cy="157480"/>
            <a:chOff x="2272474" y="4626673"/>
            <a:chExt cx="1275715" cy="157480"/>
          </a:xfrm>
        </p:grpSpPr>
        <p:sp>
          <p:nvSpPr>
            <p:cNvPr id="221" name="object 221"/>
            <p:cNvSpPr/>
            <p:nvPr/>
          </p:nvSpPr>
          <p:spPr>
            <a:xfrm>
              <a:off x="2272474" y="4628210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3528" y="41148"/>
                  </a:moveTo>
                  <a:lnTo>
                    <a:pt x="1524" y="41148"/>
                  </a:lnTo>
                  <a:lnTo>
                    <a:pt x="1524" y="152679"/>
                  </a:lnTo>
                  <a:lnTo>
                    <a:pt x="33528" y="152679"/>
                  </a:lnTo>
                  <a:lnTo>
                    <a:pt x="33528" y="41148"/>
                  </a:lnTo>
                  <a:close/>
                </a:path>
                <a:path w="33655" h="153035">
                  <a:moveTo>
                    <a:pt x="33528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3528" y="2895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2334958" y="4666297"/>
              <a:ext cx="103727" cy="114585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2458592" y="4626673"/>
              <a:ext cx="201358" cy="157257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684335" y="4666297"/>
              <a:ext cx="67151" cy="114585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771298" y="4666297"/>
              <a:ext cx="170878" cy="114585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963513" y="4640389"/>
              <a:ext cx="193738" cy="143541"/>
            </a:xfrm>
            <a:prstGeom prst="rect">
              <a:avLst/>
            </a:prstGeom>
          </p:spPr>
        </p:pic>
        <p:sp>
          <p:nvSpPr>
            <p:cNvPr id="227" name="object 227"/>
            <p:cNvSpPr/>
            <p:nvPr/>
          </p:nvSpPr>
          <p:spPr>
            <a:xfrm>
              <a:off x="3181629" y="462810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4">
                  <a:moveTo>
                    <a:pt x="32105" y="41249"/>
                  </a:moveTo>
                  <a:lnTo>
                    <a:pt x="0" y="41249"/>
                  </a:lnTo>
                  <a:lnTo>
                    <a:pt x="0" y="154216"/>
                  </a:lnTo>
                  <a:lnTo>
                    <a:pt x="32105" y="154216"/>
                  </a:lnTo>
                  <a:lnTo>
                    <a:pt x="32105" y="41249"/>
                  </a:lnTo>
                  <a:close/>
                </a:path>
                <a:path w="33655" h="154304">
                  <a:moveTo>
                    <a:pt x="33629" y="0"/>
                  </a:moveTo>
                  <a:lnTo>
                    <a:pt x="0" y="0"/>
                  </a:lnTo>
                  <a:lnTo>
                    <a:pt x="0" y="29057"/>
                  </a:lnTo>
                  <a:lnTo>
                    <a:pt x="33629" y="29057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3238118" y="4666392"/>
              <a:ext cx="122015" cy="117538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3383089" y="4666392"/>
              <a:ext cx="103727" cy="114490"/>
            </a:xfrm>
            <a:prstGeom prst="rect">
              <a:avLst/>
            </a:prstGeom>
          </p:spPr>
        </p:pic>
        <p:sp>
          <p:nvSpPr>
            <p:cNvPr id="230" name="object 230"/>
            <p:cNvSpPr/>
            <p:nvPr/>
          </p:nvSpPr>
          <p:spPr>
            <a:xfrm>
              <a:off x="3514242" y="4669345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4" h="113029">
                  <a:moveTo>
                    <a:pt x="33528" y="79349"/>
                  </a:moveTo>
                  <a:lnTo>
                    <a:pt x="0" y="79349"/>
                  </a:lnTo>
                  <a:lnTo>
                    <a:pt x="0" y="112979"/>
                  </a:lnTo>
                  <a:lnTo>
                    <a:pt x="33528" y="112979"/>
                  </a:lnTo>
                  <a:lnTo>
                    <a:pt x="33528" y="79349"/>
                  </a:lnTo>
                  <a:close/>
                </a:path>
                <a:path w="33654" h="113029">
                  <a:moveTo>
                    <a:pt x="33528" y="0"/>
                  </a:moveTo>
                  <a:lnTo>
                    <a:pt x="0" y="0"/>
                  </a:lnTo>
                  <a:lnTo>
                    <a:pt x="0" y="33629"/>
                  </a:lnTo>
                  <a:lnTo>
                    <a:pt x="33528" y="33629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1" name="object 231"/>
          <p:cNvGrpSpPr/>
          <p:nvPr/>
        </p:nvGrpSpPr>
        <p:grpSpPr>
          <a:xfrm>
            <a:off x="1201483" y="5142737"/>
            <a:ext cx="730885" cy="161925"/>
            <a:chOff x="1201483" y="5142737"/>
            <a:chExt cx="730885" cy="161925"/>
          </a:xfrm>
        </p:grpSpPr>
        <p:sp>
          <p:nvSpPr>
            <p:cNvPr id="232" name="object 232"/>
            <p:cNvSpPr/>
            <p:nvPr/>
          </p:nvSpPr>
          <p:spPr>
            <a:xfrm>
              <a:off x="1201470" y="5142737"/>
              <a:ext cx="531495" cy="161925"/>
            </a:xfrm>
            <a:custGeom>
              <a:avLst/>
              <a:gdLst/>
              <a:ahLst/>
              <a:cxnLst/>
              <a:rect l="l" t="t" r="r" b="b"/>
              <a:pathLst>
                <a:path w="531494" h="161925">
                  <a:moveTo>
                    <a:pt x="140398" y="24384"/>
                  </a:moveTo>
                  <a:lnTo>
                    <a:pt x="98094" y="1892"/>
                  </a:lnTo>
                  <a:lnTo>
                    <a:pt x="79349" y="0"/>
                  </a:lnTo>
                  <a:lnTo>
                    <a:pt x="46977" y="6426"/>
                  </a:lnTo>
                  <a:lnTo>
                    <a:pt x="21920" y="23876"/>
                  </a:lnTo>
                  <a:lnTo>
                    <a:pt x="5740" y="49631"/>
                  </a:lnTo>
                  <a:lnTo>
                    <a:pt x="0" y="80962"/>
                  </a:lnTo>
                  <a:lnTo>
                    <a:pt x="5930" y="112928"/>
                  </a:lnTo>
                  <a:lnTo>
                    <a:pt x="18288" y="132295"/>
                  </a:lnTo>
                  <a:lnTo>
                    <a:pt x="22301" y="138582"/>
                  </a:lnTo>
                  <a:lnTo>
                    <a:pt x="46977" y="155638"/>
                  </a:lnTo>
                  <a:lnTo>
                    <a:pt x="77825" y="161836"/>
                  </a:lnTo>
                  <a:lnTo>
                    <a:pt x="97663" y="159905"/>
                  </a:lnTo>
                  <a:lnTo>
                    <a:pt x="114223" y="154406"/>
                  </a:lnTo>
                  <a:lnTo>
                    <a:pt x="128231" y="145757"/>
                  </a:lnTo>
                  <a:lnTo>
                    <a:pt x="140398" y="134404"/>
                  </a:lnTo>
                  <a:lnTo>
                    <a:pt x="129641" y="123634"/>
                  </a:lnTo>
                  <a:lnTo>
                    <a:pt x="118325" y="132816"/>
                  </a:lnTo>
                  <a:lnTo>
                    <a:pt x="106591" y="139534"/>
                  </a:lnTo>
                  <a:lnTo>
                    <a:pt x="93421" y="143662"/>
                  </a:lnTo>
                  <a:lnTo>
                    <a:pt x="92760" y="143725"/>
                  </a:lnTo>
                  <a:lnTo>
                    <a:pt x="77825" y="145072"/>
                  </a:lnTo>
                  <a:lnTo>
                    <a:pt x="54343" y="140195"/>
                  </a:lnTo>
                  <a:lnTo>
                    <a:pt x="35445" y="126733"/>
                  </a:lnTo>
                  <a:lnTo>
                    <a:pt x="22872" y="106413"/>
                  </a:lnTo>
                  <a:lnTo>
                    <a:pt x="18288" y="80962"/>
                  </a:lnTo>
                  <a:lnTo>
                    <a:pt x="22872" y="55460"/>
                  </a:lnTo>
                  <a:lnTo>
                    <a:pt x="35445" y="35115"/>
                  </a:lnTo>
                  <a:lnTo>
                    <a:pt x="54343" y="21640"/>
                  </a:lnTo>
                  <a:lnTo>
                    <a:pt x="77825" y="16764"/>
                  </a:lnTo>
                  <a:lnTo>
                    <a:pt x="92760" y="18402"/>
                  </a:lnTo>
                  <a:lnTo>
                    <a:pt x="105829" y="22910"/>
                  </a:lnTo>
                  <a:lnTo>
                    <a:pt x="117475" y="29705"/>
                  </a:lnTo>
                  <a:lnTo>
                    <a:pt x="128231" y="38290"/>
                  </a:lnTo>
                  <a:lnTo>
                    <a:pt x="128231" y="38074"/>
                  </a:lnTo>
                  <a:lnTo>
                    <a:pt x="140398" y="24384"/>
                  </a:lnTo>
                  <a:close/>
                </a:path>
                <a:path w="531494" h="161925">
                  <a:moveTo>
                    <a:pt x="279184" y="100685"/>
                  </a:moveTo>
                  <a:lnTo>
                    <a:pt x="274828" y="77876"/>
                  </a:lnTo>
                  <a:lnTo>
                    <a:pt x="262597" y="58915"/>
                  </a:lnTo>
                  <a:lnTo>
                    <a:pt x="262420" y="58801"/>
                  </a:lnTo>
                  <a:lnTo>
                    <a:pt x="262420" y="102209"/>
                  </a:lnTo>
                  <a:lnTo>
                    <a:pt x="259181" y="119456"/>
                  </a:lnTo>
                  <a:lnTo>
                    <a:pt x="250215" y="133540"/>
                  </a:lnTo>
                  <a:lnTo>
                    <a:pt x="236664" y="143027"/>
                  </a:lnTo>
                  <a:lnTo>
                    <a:pt x="219659" y="146494"/>
                  </a:lnTo>
                  <a:lnTo>
                    <a:pt x="202704" y="143027"/>
                  </a:lnTo>
                  <a:lnTo>
                    <a:pt x="189179" y="133540"/>
                  </a:lnTo>
                  <a:lnTo>
                    <a:pt x="180225" y="119456"/>
                  </a:lnTo>
                  <a:lnTo>
                    <a:pt x="176987" y="102209"/>
                  </a:lnTo>
                  <a:lnTo>
                    <a:pt x="176987" y="100685"/>
                  </a:lnTo>
                  <a:lnTo>
                    <a:pt x="180009" y="84124"/>
                  </a:lnTo>
                  <a:lnTo>
                    <a:pt x="188607" y="69964"/>
                  </a:lnTo>
                  <a:lnTo>
                    <a:pt x="202057" y="60096"/>
                  </a:lnTo>
                  <a:lnTo>
                    <a:pt x="219659" y="56388"/>
                  </a:lnTo>
                  <a:lnTo>
                    <a:pt x="236664" y="60121"/>
                  </a:lnTo>
                  <a:lnTo>
                    <a:pt x="250215" y="70154"/>
                  </a:lnTo>
                  <a:lnTo>
                    <a:pt x="259181" y="84759"/>
                  </a:lnTo>
                  <a:lnTo>
                    <a:pt x="262420" y="102209"/>
                  </a:lnTo>
                  <a:lnTo>
                    <a:pt x="262420" y="58801"/>
                  </a:lnTo>
                  <a:lnTo>
                    <a:pt x="243776" y="45961"/>
                  </a:lnTo>
                  <a:lnTo>
                    <a:pt x="219659" y="41148"/>
                  </a:lnTo>
                  <a:lnTo>
                    <a:pt x="195338" y="45974"/>
                  </a:lnTo>
                  <a:lnTo>
                    <a:pt x="176034" y="59105"/>
                  </a:lnTo>
                  <a:lnTo>
                    <a:pt x="163283" y="78524"/>
                  </a:lnTo>
                  <a:lnTo>
                    <a:pt x="158699" y="102209"/>
                  </a:lnTo>
                  <a:lnTo>
                    <a:pt x="163283" y="125069"/>
                  </a:lnTo>
                  <a:lnTo>
                    <a:pt x="176034" y="144056"/>
                  </a:lnTo>
                  <a:lnTo>
                    <a:pt x="176987" y="144703"/>
                  </a:lnTo>
                  <a:lnTo>
                    <a:pt x="195338" y="157035"/>
                  </a:lnTo>
                  <a:lnTo>
                    <a:pt x="219659" y="161836"/>
                  </a:lnTo>
                  <a:lnTo>
                    <a:pt x="243776" y="157035"/>
                  </a:lnTo>
                  <a:lnTo>
                    <a:pt x="262420" y="144183"/>
                  </a:lnTo>
                  <a:lnTo>
                    <a:pt x="262597" y="144056"/>
                  </a:lnTo>
                  <a:lnTo>
                    <a:pt x="274828" y="125069"/>
                  </a:lnTo>
                  <a:lnTo>
                    <a:pt x="279184" y="102209"/>
                  </a:lnTo>
                  <a:lnTo>
                    <a:pt x="279184" y="100685"/>
                  </a:lnTo>
                  <a:close/>
                </a:path>
                <a:path w="531494" h="161925">
                  <a:moveTo>
                    <a:pt x="408813" y="44297"/>
                  </a:moveTo>
                  <a:lnTo>
                    <a:pt x="390525" y="44297"/>
                  </a:lnTo>
                  <a:lnTo>
                    <a:pt x="350901" y="138976"/>
                  </a:lnTo>
                  <a:lnTo>
                    <a:pt x="311188" y="44297"/>
                  </a:lnTo>
                  <a:lnTo>
                    <a:pt x="292900" y="44297"/>
                  </a:lnTo>
                  <a:lnTo>
                    <a:pt x="343281" y="160312"/>
                  </a:lnTo>
                  <a:lnTo>
                    <a:pt x="358521" y="160312"/>
                  </a:lnTo>
                  <a:lnTo>
                    <a:pt x="408813" y="44297"/>
                  </a:lnTo>
                  <a:close/>
                </a:path>
                <a:path w="531494" h="161925">
                  <a:moveTo>
                    <a:pt x="530923" y="102298"/>
                  </a:moveTo>
                  <a:lnTo>
                    <a:pt x="527304" y="78574"/>
                  </a:lnTo>
                  <a:lnTo>
                    <a:pt x="516826" y="59169"/>
                  </a:lnTo>
                  <a:lnTo>
                    <a:pt x="514159" y="57099"/>
                  </a:lnTo>
                  <a:lnTo>
                    <a:pt x="514159" y="94678"/>
                  </a:lnTo>
                  <a:lnTo>
                    <a:pt x="439394" y="94678"/>
                  </a:lnTo>
                  <a:lnTo>
                    <a:pt x="442988" y="78790"/>
                  </a:lnTo>
                  <a:lnTo>
                    <a:pt x="451015" y="66217"/>
                  </a:lnTo>
                  <a:lnTo>
                    <a:pt x="462749" y="57937"/>
                  </a:lnTo>
                  <a:lnTo>
                    <a:pt x="477494" y="54965"/>
                  </a:lnTo>
                  <a:lnTo>
                    <a:pt x="492658" y="58153"/>
                  </a:lnTo>
                  <a:lnTo>
                    <a:pt x="503834" y="66789"/>
                  </a:lnTo>
                  <a:lnTo>
                    <a:pt x="511009" y="79438"/>
                  </a:lnTo>
                  <a:lnTo>
                    <a:pt x="514159" y="94678"/>
                  </a:lnTo>
                  <a:lnTo>
                    <a:pt x="514159" y="57099"/>
                  </a:lnTo>
                  <a:lnTo>
                    <a:pt x="500024" y="46062"/>
                  </a:lnTo>
                  <a:lnTo>
                    <a:pt x="477494" y="41249"/>
                  </a:lnTo>
                  <a:lnTo>
                    <a:pt x="455180" y="46037"/>
                  </a:lnTo>
                  <a:lnTo>
                    <a:pt x="437299" y="58978"/>
                  </a:lnTo>
                  <a:lnTo>
                    <a:pt x="425411" y="77939"/>
                  </a:lnTo>
                  <a:lnTo>
                    <a:pt x="421106" y="100774"/>
                  </a:lnTo>
                  <a:lnTo>
                    <a:pt x="421106" y="102298"/>
                  </a:lnTo>
                  <a:lnTo>
                    <a:pt x="438061" y="145249"/>
                  </a:lnTo>
                  <a:lnTo>
                    <a:pt x="479018" y="161836"/>
                  </a:lnTo>
                  <a:lnTo>
                    <a:pt x="494588" y="160210"/>
                  </a:lnTo>
                  <a:lnTo>
                    <a:pt x="507453" y="155740"/>
                  </a:lnTo>
                  <a:lnTo>
                    <a:pt x="518312" y="148971"/>
                  </a:lnTo>
                  <a:lnTo>
                    <a:pt x="527875" y="140500"/>
                  </a:lnTo>
                  <a:lnTo>
                    <a:pt x="517207" y="131356"/>
                  </a:lnTo>
                  <a:lnTo>
                    <a:pt x="509130" y="137591"/>
                  </a:lnTo>
                  <a:lnTo>
                    <a:pt x="500595" y="142405"/>
                  </a:lnTo>
                  <a:lnTo>
                    <a:pt x="491197" y="145503"/>
                  </a:lnTo>
                  <a:lnTo>
                    <a:pt x="480542" y="146596"/>
                  </a:lnTo>
                  <a:lnTo>
                    <a:pt x="465543" y="144068"/>
                  </a:lnTo>
                  <a:lnTo>
                    <a:pt x="453110" y="136677"/>
                  </a:lnTo>
                  <a:lnTo>
                    <a:pt x="444106" y="124701"/>
                  </a:lnTo>
                  <a:lnTo>
                    <a:pt x="439394" y="108394"/>
                  </a:lnTo>
                  <a:lnTo>
                    <a:pt x="514159" y="108394"/>
                  </a:lnTo>
                  <a:lnTo>
                    <a:pt x="530923" y="108394"/>
                  </a:lnTo>
                  <a:lnTo>
                    <a:pt x="530923" y="10229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3" name="object 233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1762887" y="5183981"/>
              <a:ext cx="169354" cy="120585"/>
            </a:xfrm>
            <a:prstGeom prst="rect">
              <a:avLst/>
            </a:prstGeom>
          </p:spPr>
        </p:pic>
      </p:grpSp>
      <p:grpSp>
        <p:nvGrpSpPr>
          <p:cNvPr id="234" name="object 234"/>
          <p:cNvGrpSpPr/>
          <p:nvPr/>
        </p:nvGrpSpPr>
        <p:grpSpPr>
          <a:xfrm>
            <a:off x="2022252" y="5183980"/>
            <a:ext cx="581660" cy="120650"/>
            <a:chOff x="2022252" y="5183980"/>
            <a:chExt cx="581660" cy="120650"/>
          </a:xfrm>
        </p:grpSpPr>
        <p:pic>
          <p:nvPicPr>
            <p:cNvPr id="235" name="object 23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2022252" y="5183980"/>
              <a:ext cx="88487" cy="120586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2136743" y="5183980"/>
              <a:ext cx="120491" cy="120586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2287714" y="5183981"/>
              <a:ext cx="175450" cy="117538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2493645" y="5183980"/>
              <a:ext cx="109823" cy="120586"/>
            </a:xfrm>
            <a:prstGeom prst="rect">
              <a:avLst/>
            </a:prstGeom>
          </p:spPr>
        </p:pic>
      </p:grpSp>
      <p:grpSp>
        <p:nvGrpSpPr>
          <p:cNvPr id="239" name="object 239"/>
          <p:cNvGrpSpPr/>
          <p:nvPr/>
        </p:nvGrpSpPr>
        <p:grpSpPr>
          <a:xfrm>
            <a:off x="2701099" y="5141214"/>
            <a:ext cx="1298575" cy="197485"/>
            <a:chOff x="2701099" y="5141214"/>
            <a:chExt cx="1298575" cy="197485"/>
          </a:xfrm>
        </p:grpSpPr>
        <p:pic>
          <p:nvPicPr>
            <p:cNvPr id="240" name="object 24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2701099" y="5183981"/>
              <a:ext cx="116014" cy="154209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2849117" y="5183980"/>
              <a:ext cx="187642" cy="120586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3058096" y="5183980"/>
              <a:ext cx="88487" cy="120586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3170967" y="5183980"/>
              <a:ext cx="106870" cy="120586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3306794" y="5183981"/>
              <a:ext cx="64103" cy="117538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3396792" y="514122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5808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3456241" y="5183981"/>
              <a:ext cx="116014" cy="154209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3593592" y="5151881"/>
              <a:ext cx="70199" cy="152685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3695789" y="514122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08"/>
                  </a:moveTo>
                  <a:lnTo>
                    <a:pt x="0" y="45808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5808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9" name="object 249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3746182" y="5183980"/>
              <a:ext cx="120491" cy="120586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898677" y="5183981"/>
              <a:ext cx="100679" cy="117538"/>
            </a:xfrm>
            <a:prstGeom prst="rect">
              <a:avLst/>
            </a:prstGeom>
          </p:spPr>
        </p:pic>
      </p:grpSp>
      <p:grpSp>
        <p:nvGrpSpPr>
          <p:cNvPr id="251" name="object 251"/>
          <p:cNvGrpSpPr/>
          <p:nvPr/>
        </p:nvGrpSpPr>
        <p:grpSpPr>
          <a:xfrm>
            <a:off x="4096988" y="5138165"/>
            <a:ext cx="493395" cy="200025"/>
            <a:chOff x="4096988" y="5138165"/>
            <a:chExt cx="493395" cy="200025"/>
          </a:xfrm>
        </p:grpSpPr>
        <p:pic>
          <p:nvPicPr>
            <p:cNvPr id="252" name="object 252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4096988" y="5138165"/>
              <a:ext cx="116014" cy="166401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4251102" y="5183981"/>
              <a:ext cx="65627" cy="117538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4341113" y="5187029"/>
              <a:ext cx="100679" cy="117538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4473797" y="5183981"/>
              <a:ext cx="116014" cy="154209"/>
            </a:xfrm>
            <a:prstGeom prst="rect">
              <a:avLst/>
            </a:prstGeom>
          </p:spPr>
        </p:pic>
      </p:grpSp>
      <p:grpSp>
        <p:nvGrpSpPr>
          <p:cNvPr id="256" name="object 256"/>
          <p:cNvGrpSpPr/>
          <p:nvPr/>
        </p:nvGrpSpPr>
        <p:grpSpPr>
          <a:xfrm>
            <a:off x="4688967" y="5151881"/>
            <a:ext cx="555625" cy="153035"/>
            <a:chOff x="4688967" y="5151881"/>
            <a:chExt cx="555625" cy="153035"/>
          </a:xfrm>
        </p:grpSpPr>
        <p:pic>
          <p:nvPicPr>
            <p:cNvPr id="257" name="object 257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4688967" y="5183980"/>
              <a:ext cx="244030" cy="120586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4954429" y="5183980"/>
              <a:ext cx="90011" cy="120586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5064251" y="5151881"/>
              <a:ext cx="70199" cy="152685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5154263" y="5183980"/>
              <a:ext cx="90011" cy="120586"/>
            </a:xfrm>
            <a:prstGeom prst="rect">
              <a:avLst/>
            </a:prstGeom>
          </p:spPr>
        </p:pic>
      </p:grpSp>
      <p:grpSp>
        <p:nvGrpSpPr>
          <p:cNvPr id="261" name="object 261"/>
          <p:cNvGrpSpPr/>
          <p:nvPr/>
        </p:nvGrpSpPr>
        <p:grpSpPr>
          <a:xfrm>
            <a:off x="1192339" y="5666517"/>
            <a:ext cx="392430" cy="159385"/>
            <a:chOff x="1192339" y="5666517"/>
            <a:chExt cx="392430" cy="159385"/>
          </a:xfrm>
        </p:grpSpPr>
        <p:pic>
          <p:nvPicPr>
            <p:cNvPr id="262" name="object 262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192339" y="5666517"/>
              <a:ext cx="262414" cy="158781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483709" y="5707665"/>
              <a:ext cx="100679" cy="117633"/>
            </a:xfrm>
            <a:prstGeom prst="rect">
              <a:avLst/>
            </a:prstGeom>
          </p:spPr>
        </p:pic>
      </p:grpSp>
      <p:grpSp>
        <p:nvGrpSpPr>
          <p:cNvPr id="264" name="object 264"/>
          <p:cNvGrpSpPr/>
          <p:nvPr/>
        </p:nvGrpSpPr>
        <p:grpSpPr>
          <a:xfrm>
            <a:off x="1689639" y="5672613"/>
            <a:ext cx="520700" cy="153035"/>
            <a:chOff x="1689639" y="5672613"/>
            <a:chExt cx="520700" cy="153035"/>
          </a:xfrm>
        </p:grpSpPr>
        <p:pic>
          <p:nvPicPr>
            <p:cNvPr id="265" name="object 265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689639" y="5704617"/>
              <a:ext cx="175450" cy="117633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901666" y="5707665"/>
              <a:ext cx="100679" cy="117633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2031396" y="5704617"/>
              <a:ext cx="88487" cy="120681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2139696" y="5672613"/>
              <a:ext cx="70199" cy="152685"/>
            </a:xfrm>
            <a:prstGeom prst="rect">
              <a:avLst/>
            </a:prstGeom>
          </p:spPr>
        </p:pic>
      </p:grpSp>
      <p:grpSp>
        <p:nvGrpSpPr>
          <p:cNvPr id="269" name="object 269"/>
          <p:cNvGrpSpPr/>
          <p:nvPr/>
        </p:nvGrpSpPr>
        <p:grpSpPr>
          <a:xfrm>
            <a:off x="2299906" y="5661945"/>
            <a:ext cx="941705" cy="163830"/>
            <a:chOff x="2299906" y="5661945"/>
            <a:chExt cx="941705" cy="163830"/>
          </a:xfrm>
        </p:grpSpPr>
        <p:pic>
          <p:nvPicPr>
            <p:cNvPr id="270" name="object 270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2299906" y="5704617"/>
              <a:ext cx="245649" cy="120681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2576036" y="5704617"/>
              <a:ext cx="102203" cy="117633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2704147" y="5672613"/>
              <a:ext cx="70199" cy="152685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2804820" y="566195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5821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2862833" y="5704617"/>
              <a:ext cx="102203" cy="117633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000089" y="5707761"/>
              <a:ext cx="100679" cy="117538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3131344" y="5704617"/>
              <a:ext cx="109823" cy="120681"/>
            </a:xfrm>
            <a:prstGeom prst="rect">
              <a:avLst/>
            </a:prstGeom>
          </p:spPr>
        </p:pic>
      </p:grpSp>
      <p:grpSp>
        <p:nvGrpSpPr>
          <p:cNvPr id="277" name="object 277"/>
          <p:cNvGrpSpPr/>
          <p:nvPr/>
        </p:nvGrpSpPr>
        <p:grpSpPr>
          <a:xfrm>
            <a:off x="3328130" y="5672613"/>
            <a:ext cx="210820" cy="153035"/>
            <a:chOff x="3328130" y="5672613"/>
            <a:chExt cx="210820" cy="153035"/>
          </a:xfrm>
        </p:grpSpPr>
        <p:pic>
          <p:nvPicPr>
            <p:cNvPr id="278" name="object 27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3328130" y="5672613"/>
              <a:ext cx="70199" cy="152685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3418141" y="5704617"/>
              <a:ext cx="120491" cy="120681"/>
            </a:xfrm>
            <a:prstGeom prst="rect">
              <a:avLst/>
            </a:prstGeom>
          </p:spPr>
        </p:pic>
      </p:grpSp>
      <p:grpSp>
        <p:nvGrpSpPr>
          <p:cNvPr id="280" name="object 280"/>
          <p:cNvGrpSpPr/>
          <p:nvPr/>
        </p:nvGrpSpPr>
        <p:grpSpPr>
          <a:xfrm>
            <a:off x="3637788" y="5704617"/>
            <a:ext cx="378460" cy="154305"/>
            <a:chOff x="3637788" y="5704617"/>
            <a:chExt cx="378460" cy="154305"/>
          </a:xfrm>
        </p:grpSpPr>
        <p:pic>
          <p:nvPicPr>
            <p:cNvPr id="281" name="object 281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3637788" y="5704617"/>
              <a:ext cx="116014" cy="154209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3776662" y="5706142"/>
              <a:ext cx="102203" cy="119157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3898677" y="5707666"/>
              <a:ext cx="117538" cy="151161"/>
            </a:xfrm>
            <a:prstGeom prst="rect">
              <a:avLst/>
            </a:prstGeom>
          </p:spPr>
        </p:pic>
      </p:grpSp>
      <p:grpSp>
        <p:nvGrpSpPr>
          <p:cNvPr id="284" name="object 284"/>
          <p:cNvGrpSpPr/>
          <p:nvPr/>
        </p:nvGrpSpPr>
        <p:grpSpPr>
          <a:xfrm>
            <a:off x="4098512" y="5704617"/>
            <a:ext cx="483870" cy="154305"/>
            <a:chOff x="4098512" y="5704617"/>
            <a:chExt cx="483870" cy="154305"/>
          </a:xfrm>
        </p:grpSpPr>
        <p:pic>
          <p:nvPicPr>
            <p:cNvPr id="285" name="object 285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4098512" y="5704617"/>
              <a:ext cx="250221" cy="154209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4379213" y="5707665"/>
              <a:ext cx="100679" cy="117633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518088" y="5704617"/>
              <a:ext cx="64103" cy="117633"/>
            </a:xfrm>
            <a:prstGeom prst="rect">
              <a:avLst/>
            </a:prstGeom>
          </p:spPr>
        </p:pic>
      </p:grpSp>
      <p:grpSp>
        <p:nvGrpSpPr>
          <p:cNvPr id="288" name="object 288"/>
          <p:cNvGrpSpPr/>
          <p:nvPr/>
        </p:nvGrpSpPr>
        <p:grpSpPr>
          <a:xfrm>
            <a:off x="4678298" y="5666517"/>
            <a:ext cx="426084" cy="159385"/>
            <a:chOff x="4678298" y="5666517"/>
            <a:chExt cx="426084" cy="159385"/>
          </a:xfrm>
        </p:grpSpPr>
        <p:pic>
          <p:nvPicPr>
            <p:cNvPr id="289" name="object 289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4678298" y="5666517"/>
              <a:ext cx="237934" cy="158781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4952904" y="5672613"/>
              <a:ext cx="150971" cy="152685"/>
            </a:xfrm>
            <a:prstGeom prst="rect">
              <a:avLst/>
            </a:prstGeom>
          </p:spPr>
        </p:pic>
      </p:grpSp>
      <p:pic>
        <p:nvPicPr>
          <p:cNvPr id="291" name="object 291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5204555" y="5666517"/>
            <a:ext cx="125158" cy="155733"/>
          </a:xfrm>
          <a:prstGeom prst="rect">
            <a:avLst/>
          </a:prstGeom>
        </p:spPr>
      </p:pic>
      <p:grpSp>
        <p:nvGrpSpPr>
          <p:cNvPr id="292" name="object 292"/>
          <p:cNvGrpSpPr/>
          <p:nvPr/>
        </p:nvGrpSpPr>
        <p:grpSpPr>
          <a:xfrm>
            <a:off x="5430392" y="5661945"/>
            <a:ext cx="950594" cy="197485"/>
            <a:chOff x="5430392" y="5661945"/>
            <a:chExt cx="950594" cy="197485"/>
          </a:xfrm>
        </p:grpSpPr>
        <p:pic>
          <p:nvPicPr>
            <p:cNvPr id="293" name="object 293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5430392" y="5704617"/>
              <a:ext cx="115919" cy="154209"/>
            </a:xfrm>
            <a:prstGeom prst="rect">
              <a:avLst/>
            </a:prstGeom>
          </p:spPr>
        </p:pic>
        <p:pic>
          <p:nvPicPr>
            <p:cNvPr id="294" name="object 294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5578316" y="5704617"/>
              <a:ext cx="187642" cy="120681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5796533" y="5704617"/>
              <a:ext cx="175450" cy="117633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6010084" y="566195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0" y="45821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7" name="object 297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6066472" y="5707665"/>
              <a:ext cx="100679" cy="117633"/>
            </a:xfrm>
            <a:prstGeom prst="rect">
              <a:avLst/>
            </a:prstGeom>
          </p:spPr>
        </p:pic>
        <p:pic>
          <p:nvPicPr>
            <p:cNvPr id="298" name="object 298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6205347" y="5704617"/>
              <a:ext cx="175450" cy="117633"/>
            </a:xfrm>
            <a:prstGeom prst="rect">
              <a:avLst/>
            </a:prstGeom>
          </p:spPr>
        </p:pic>
      </p:grpSp>
      <p:grpSp>
        <p:nvGrpSpPr>
          <p:cNvPr id="299" name="object 299"/>
          <p:cNvGrpSpPr/>
          <p:nvPr/>
        </p:nvGrpSpPr>
        <p:grpSpPr>
          <a:xfrm>
            <a:off x="6481476" y="5658802"/>
            <a:ext cx="221615" cy="195580"/>
            <a:chOff x="6481476" y="5658802"/>
            <a:chExt cx="221615" cy="195580"/>
          </a:xfrm>
        </p:grpSpPr>
        <p:pic>
          <p:nvPicPr>
            <p:cNvPr id="300" name="object 30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6481476" y="5661850"/>
              <a:ext cx="70199" cy="192405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6583680" y="566195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0" y="45821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2" name="object 302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6632543" y="5658802"/>
              <a:ext cx="70199" cy="163449"/>
            </a:xfrm>
            <a:prstGeom prst="rect">
              <a:avLst/>
            </a:prstGeom>
          </p:spPr>
        </p:pic>
      </p:grpSp>
      <p:pic>
        <p:nvPicPr>
          <p:cNvPr id="303" name="object 303"/>
          <p:cNvPicPr/>
          <p:nvPr/>
        </p:nvPicPr>
        <p:blipFill>
          <a:blip r:embed="rId200" cstate="print"/>
          <a:stretch>
            <a:fillRect/>
          </a:stretch>
        </p:blipFill>
        <p:spPr>
          <a:xfrm>
            <a:off x="6781990" y="5706142"/>
            <a:ext cx="102298" cy="119157"/>
          </a:xfrm>
          <a:prstGeom prst="rect">
            <a:avLst/>
          </a:prstGeom>
        </p:spPr>
      </p:pic>
      <p:grpSp>
        <p:nvGrpSpPr>
          <p:cNvPr id="304" name="object 304"/>
          <p:cNvGrpSpPr/>
          <p:nvPr/>
        </p:nvGrpSpPr>
        <p:grpSpPr>
          <a:xfrm>
            <a:off x="6920865" y="5658611"/>
            <a:ext cx="1068070" cy="200660"/>
            <a:chOff x="6920865" y="5658611"/>
            <a:chExt cx="1068070" cy="200660"/>
          </a:xfrm>
        </p:grpSpPr>
        <p:pic>
          <p:nvPicPr>
            <p:cNvPr id="305" name="object 305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068883" y="5704617"/>
              <a:ext cx="117443" cy="154209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6920865" y="5704617"/>
              <a:ext cx="116014" cy="154209"/>
            </a:xfrm>
            <a:prstGeom prst="rect">
              <a:avLst/>
            </a:prstGeom>
          </p:spPr>
        </p:pic>
        <p:sp>
          <p:nvSpPr>
            <p:cNvPr id="307" name="object 307"/>
            <p:cNvSpPr/>
            <p:nvPr/>
          </p:nvSpPr>
          <p:spPr>
            <a:xfrm>
              <a:off x="7217664" y="5658624"/>
              <a:ext cx="78740" cy="165100"/>
            </a:xfrm>
            <a:custGeom>
              <a:avLst/>
              <a:gdLst/>
              <a:ahLst/>
              <a:cxnLst/>
              <a:rect l="l" t="t" r="r" b="b"/>
              <a:pathLst>
                <a:path w="78740" h="165100">
                  <a:moveTo>
                    <a:pt x="18275" y="0"/>
                  </a:moveTo>
                  <a:lnTo>
                    <a:pt x="0" y="0"/>
                  </a:lnTo>
                  <a:lnTo>
                    <a:pt x="0" y="164579"/>
                  </a:lnTo>
                  <a:lnTo>
                    <a:pt x="18275" y="164579"/>
                  </a:lnTo>
                  <a:lnTo>
                    <a:pt x="18275" y="0"/>
                  </a:lnTo>
                  <a:close/>
                </a:path>
                <a:path w="78740" h="165100">
                  <a:moveTo>
                    <a:pt x="76962" y="49149"/>
                  </a:moveTo>
                  <a:lnTo>
                    <a:pt x="60198" y="49149"/>
                  </a:lnTo>
                  <a:lnTo>
                    <a:pt x="60198" y="163639"/>
                  </a:lnTo>
                  <a:lnTo>
                    <a:pt x="76962" y="163639"/>
                  </a:lnTo>
                  <a:lnTo>
                    <a:pt x="76962" y="49149"/>
                  </a:lnTo>
                  <a:close/>
                </a:path>
                <a:path w="78740" h="165100">
                  <a:moveTo>
                    <a:pt x="78486" y="3327"/>
                  </a:moveTo>
                  <a:lnTo>
                    <a:pt x="58674" y="3327"/>
                  </a:lnTo>
                  <a:lnTo>
                    <a:pt x="58674" y="23139"/>
                  </a:lnTo>
                  <a:lnTo>
                    <a:pt x="78486" y="23139"/>
                  </a:lnTo>
                  <a:lnTo>
                    <a:pt x="78486" y="332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308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328153" y="5704617"/>
              <a:ext cx="106870" cy="120681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7454836" y="5706141"/>
              <a:ext cx="100679" cy="119157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592091" y="5658802"/>
              <a:ext cx="117538" cy="166497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7741920" y="565861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7793450" y="5661850"/>
              <a:ext cx="195357" cy="192405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1192339" y="6187154"/>
            <a:ext cx="392430" cy="159385"/>
            <a:chOff x="1192339" y="6187154"/>
            <a:chExt cx="392430" cy="159385"/>
          </a:xfrm>
        </p:grpSpPr>
        <p:pic>
          <p:nvPicPr>
            <p:cNvPr id="314" name="object 314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1192339" y="6187154"/>
              <a:ext cx="262414" cy="158781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483709" y="6228302"/>
              <a:ext cx="100679" cy="117633"/>
            </a:xfrm>
            <a:prstGeom prst="rect">
              <a:avLst/>
            </a:prstGeom>
          </p:spPr>
        </p:pic>
      </p:grpSp>
      <p:grpSp>
        <p:nvGrpSpPr>
          <p:cNvPr id="316" name="object 316"/>
          <p:cNvGrpSpPr/>
          <p:nvPr/>
        </p:nvGrpSpPr>
        <p:grpSpPr>
          <a:xfrm>
            <a:off x="1689639" y="6193250"/>
            <a:ext cx="520700" cy="153035"/>
            <a:chOff x="1689639" y="6193250"/>
            <a:chExt cx="520700" cy="153035"/>
          </a:xfrm>
        </p:grpSpPr>
        <p:pic>
          <p:nvPicPr>
            <p:cNvPr id="317" name="object 317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689639" y="6225254"/>
              <a:ext cx="175450" cy="11763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1901666" y="6228302"/>
              <a:ext cx="100679" cy="117633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2031396" y="6225254"/>
              <a:ext cx="88487" cy="120681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2139696" y="6193250"/>
              <a:ext cx="70199" cy="152685"/>
            </a:xfrm>
            <a:prstGeom prst="rect">
              <a:avLst/>
            </a:prstGeom>
          </p:spPr>
        </p:pic>
      </p:grpSp>
      <p:grpSp>
        <p:nvGrpSpPr>
          <p:cNvPr id="321" name="object 321"/>
          <p:cNvGrpSpPr/>
          <p:nvPr/>
        </p:nvGrpSpPr>
        <p:grpSpPr>
          <a:xfrm>
            <a:off x="2308860" y="6179820"/>
            <a:ext cx="343535" cy="166370"/>
            <a:chOff x="2308860" y="6179820"/>
            <a:chExt cx="343535" cy="166370"/>
          </a:xfrm>
        </p:grpSpPr>
        <p:sp>
          <p:nvSpPr>
            <p:cNvPr id="322" name="object 322"/>
            <p:cNvSpPr/>
            <p:nvPr/>
          </p:nvSpPr>
          <p:spPr>
            <a:xfrm>
              <a:off x="2308860" y="6179820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5" h="165100">
                  <a:moveTo>
                    <a:pt x="18288" y="0"/>
                  </a:moveTo>
                  <a:lnTo>
                    <a:pt x="0" y="0"/>
                  </a:lnTo>
                  <a:lnTo>
                    <a:pt x="0" y="164604"/>
                  </a:lnTo>
                  <a:lnTo>
                    <a:pt x="18288" y="164604"/>
                  </a:lnTo>
                  <a:lnTo>
                    <a:pt x="18288" y="0"/>
                  </a:lnTo>
                  <a:close/>
                </a:path>
                <a:path w="78105" h="165100">
                  <a:moveTo>
                    <a:pt x="76479" y="48577"/>
                  </a:moveTo>
                  <a:lnTo>
                    <a:pt x="59715" y="48577"/>
                  </a:lnTo>
                  <a:lnTo>
                    <a:pt x="59715" y="163068"/>
                  </a:lnTo>
                  <a:lnTo>
                    <a:pt x="76479" y="163068"/>
                  </a:lnTo>
                  <a:lnTo>
                    <a:pt x="76479" y="48577"/>
                  </a:lnTo>
                  <a:close/>
                </a:path>
                <a:path w="78105" h="165100">
                  <a:moveTo>
                    <a:pt x="78003" y="2768"/>
                  </a:moveTo>
                  <a:lnTo>
                    <a:pt x="58191" y="2768"/>
                  </a:lnTo>
                  <a:lnTo>
                    <a:pt x="58191" y="22580"/>
                  </a:lnTo>
                  <a:lnTo>
                    <a:pt x="78003" y="22580"/>
                  </a:lnTo>
                  <a:lnTo>
                    <a:pt x="78003" y="276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3" name="object 323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2414301" y="6225349"/>
              <a:ext cx="238029" cy="120586"/>
            </a:xfrm>
            <a:prstGeom prst="rect">
              <a:avLst/>
            </a:prstGeom>
          </p:spPr>
        </p:pic>
      </p:grpSp>
      <p:grpSp>
        <p:nvGrpSpPr>
          <p:cNvPr id="324" name="object 324"/>
          <p:cNvGrpSpPr/>
          <p:nvPr/>
        </p:nvGrpSpPr>
        <p:grpSpPr>
          <a:xfrm>
            <a:off x="2739294" y="6179534"/>
            <a:ext cx="650240" cy="167005"/>
            <a:chOff x="2739294" y="6179534"/>
            <a:chExt cx="650240" cy="167005"/>
          </a:xfrm>
        </p:grpSpPr>
        <p:pic>
          <p:nvPicPr>
            <p:cNvPr id="325" name="object 325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2739294" y="6226873"/>
              <a:ext cx="173926" cy="117538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2942170" y="618258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5808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7" name="object 327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2990945" y="6193250"/>
              <a:ext cx="70199" cy="152685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3091624" y="6179534"/>
              <a:ext cx="100774" cy="163353"/>
            </a:xfrm>
            <a:prstGeom prst="rect">
              <a:avLst/>
            </a:prstGeom>
          </p:spPr>
        </p:pic>
        <p:sp>
          <p:nvSpPr>
            <p:cNvPr id="329" name="object 329"/>
            <p:cNvSpPr/>
            <p:nvPr/>
          </p:nvSpPr>
          <p:spPr>
            <a:xfrm>
              <a:off x="3228975" y="618258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5808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3288506" y="6225349"/>
              <a:ext cx="100679" cy="117538"/>
            </a:xfrm>
            <a:prstGeom prst="rect">
              <a:avLst/>
            </a:prstGeom>
          </p:spPr>
        </p:pic>
      </p:grpSp>
      <p:grpSp>
        <p:nvGrpSpPr>
          <p:cNvPr id="331" name="object 331"/>
          <p:cNvGrpSpPr/>
          <p:nvPr/>
        </p:nvGrpSpPr>
        <p:grpSpPr>
          <a:xfrm>
            <a:off x="3482149" y="6179534"/>
            <a:ext cx="342265" cy="167005"/>
            <a:chOff x="3482149" y="6179534"/>
            <a:chExt cx="342265" cy="167005"/>
          </a:xfrm>
        </p:grpSpPr>
        <p:pic>
          <p:nvPicPr>
            <p:cNvPr id="332" name="object 332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3482149" y="6193250"/>
              <a:ext cx="70199" cy="152685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3582923" y="6179534"/>
              <a:ext cx="102203" cy="163353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3714083" y="6225349"/>
              <a:ext cx="109823" cy="120586"/>
            </a:xfrm>
            <a:prstGeom prst="rect">
              <a:avLst/>
            </a:prstGeom>
          </p:spPr>
        </p:pic>
      </p:grpSp>
      <p:grpSp>
        <p:nvGrpSpPr>
          <p:cNvPr id="335" name="object 335"/>
          <p:cNvGrpSpPr/>
          <p:nvPr/>
        </p:nvGrpSpPr>
        <p:grpSpPr>
          <a:xfrm>
            <a:off x="3923157" y="6187154"/>
            <a:ext cx="426084" cy="159385"/>
            <a:chOff x="3923157" y="6187154"/>
            <a:chExt cx="426084" cy="159385"/>
          </a:xfrm>
        </p:grpSpPr>
        <p:pic>
          <p:nvPicPr>
            <p:cNvPr id="336" name="object 336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3923157" y="6187154"/>
              <a:ext cx="237934" cy="158781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4197667" y="6193250"/>
              <a:ext cx="151066" cy="152685"/>
            </a:xfrm>
            <a:prstGeom prst="rect">
              <a:avLst/>
            </a:prstGeom>
          </p:spPr>
        </p:pic>
      </p:grpSp>
      <p:pic>
        <p:nvPicPr>
          <p:cNvPr id="338" name="object 338"/>
          <p:cNvPicPr/>
          <p:nvPr/>
        </p:nvPicPr>
        <p:blipFill>
          <a:blip r:embed="rId217" cstate="print"/>
          <a:stretch>
            <a:fillRect/>
          </a:stretch>
        </p:blipFill>
        <p:spPr>
          <a:xfrm>
            <a:off x="4447888" y="6187154"/>
            <a:ext cx="138874" cy="155733"/>
          </a:xfrm>
          <a:prstGeom prst="rect">
            <a:avLst/>
          </a:prstGeom>
        </p:spPr>
      </p:pic>
      <p:grpSp>
        <p:nvGrpSpPr>
          <p:cNvPr id="339" name="object 339"/>
          <p:cNvGrpSpPr/>
          <p:nvPr/>
        </p:nvGrpSpPr>
        <p:grpSpPr>
          <a:xfrm>
            <a:off x="4687442" y="6179820"/>
            <a:ext cx="604520" cy="200025"/>
            <a:chOff x="4687442" y="6179820"/>
            <a:chExt cx="604520" cy="200025"/>
          </a:xfrm>
        </p:grpSpPr>
        <p:pic>
          <p:nvPicPr>
            <p:cNvPr id="340" name="object 340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4687442" y="6225349"/>
              <a:ext cx="117443" cy="154209"/>
            </a:xfrm>
            <a:prstGeom prst="rect">
              <a:avLst/>
            </a:prstGeom>
          </p:spPr>
        </p:pic>
        <p:sp>
          <p:nvSpPr>
            <p:cNvPr id="341" name="object 341"/>
            <p:cNvSpPr/>
            <p:nvPr/>
          </p:nvSpPr>
          <p:spPr>
            <a:xfrm>
              <a:off x="4837176" y="617982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2" name="object 342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4885753" y="6226778"/>
              <a:ext cx="102203" cy="119157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5024532" y="6225349"/>
              <a:ext cx="100774" cy="117538"/>
            </a:xfrm>
            <a:prstGeom prst="rect">
              <a:avLst/>
            </a:prstGeom>
          </p:spPr>
        </p:pic>
        <p:sp>
          <p:nvSpPr>
            <p:cNvPr id="344" name="object 344"/>
            <p:cNvSpPr/>
            <p:nvPr/>
          </p:nvSpPr>
          <p:spPr>
            <a:xfrm>
              <a:off x="5154263" y="6187154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42767"/>
                  </a:moveTo>
                  <a:lnTo>
                    <a:pt x="7739" y="39028"/>
                  </a:lnTo>
                  <a:lnTo>
                    <a:pt x="12763" y="34575"/>
                  </a:lnTo>
                  <a:lnTo>
                    <a:pt x="15216" y="29265"/>
                  </a:lnTo>
                  <a:lnTo>
                    <a:pt x="15240" y="22955"/>
                  </a:lnTo>
                  <a:lnTo>
                    <a:pt x="7620" y="22955"/>
                  </a:lnTo>
                  <a:lnTo>
                    <a:pt x="7620" y="0"/>
                  </a:lnTo>
                  <a:lnTo>
                    <a:pt x="27432" y="0"/>
                  </a:lnTo>
                  <a:lnTo>
                    <a:pt x="27432" y="19907"/>
                  </a:lnTo>
                  <a:lnTo>
                    <a:pt x="25979" y="31742"/>
                  </a:lnTo>
                  <a:lnTo>
                    <a:pt x="21526" y="40290"/>
                  </a:lnTo>
                  <a:lnTo>
                    <a:pt x="13930" y="46267"/>
                  </a:lnTo>
                  <a:lnTo>
                    <a:pt x="3048" y="50387"/>
                  </a:lnTo>
                  <a:lnTo>
                    <a:pt x="0" y="4276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5" name="object 345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5201507" y="6225349"/>
              <a:ext cx="90011" cy="120586"/>
            </a:xfrm>
            <a:prstGeom prst="rect">
              <a:avLst/>
            </a:prstGeom>
          </p:spPr>
        </p:pic>
      </p:grpSp>
      <p:grpSp>
        <p:nvGrpSpPr>
          <p:cNvPr id="346" name="object 346"/>
          <p:cNvGrpSpPr/>
          <p:nvPr/>
        </p:nvGrpSpPr>
        <p:grpSpPr>
          <a:xfrm>
            <a:off x="5380005" y="6182581"/>
            <a:ext cx="761365" cy="163830"/>
            <a:chOff x="5380005" y="6182581"/>
            <a:chExt cx="761365" cy="163830"/>
          </a:xfrm>
        </p:grpSpPr>
        <p:pic>
          <p:nvPicPr>
            <p:cNvPr id="347" name="object 347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5380005" y="6225349"/>
              <a:ext cx="90011" cy="120586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5494400" y="6225349"/>
              <a:ext cx="109823" cy="120586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5633275" y="6225349"/>
              <a:ext cx="195262" cy="119062"/>
            </a:xfrm>
            <a:prstGeom prst="rect">
              <a:avLst/>
            </a:prstGeom>
          </p:spPr>
        </p:pic>
        <p:sp>
          <p:nvSpPr>
            <p:cNvPr id="350" name="object 350"/>
            <p:cNvSpPr/>
            <p:nvPr/>
          </p:nvSpPr>
          <p:spPr>
            <a:xfrm>
              <a:off x="5855957" y="618258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5808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5907881" y="6225349"/>
              <a:ext cx="233457" cy="120586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6229826" y="6225349"/>
            <a:ext cx="450215" cy="120650"/>
            <a:chOff x="6229826" y="6225349"/>
            <a:chExt cx="450215" cy="120650"/>
          </a:xfrm>
        </p:grpSpPr>
        <p:pic>
          <p:nvPicPr>
            <p:cNvPr id="353" name="object 353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6229826" y="6226873"/>
              <a:ext cx="102203" cy="119062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6368605" y="6225349"/>
              <a:ext cx="187642" cy="120586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6577583" y="6226873"/>
              <a:ext cx="102203" cy="119062"/>
            </a:xfrm>
            <a:prstGeom prst="rect">
              <a:avLst/>
            </a:prstGeom>
          </p:spPr>
        </p:pic>
      </p:grpSp>
      <p:grpSp>
        <p:nvGrpSpPr>
          <p:cNvPr id="356" name="object 356"/>
          <p:cNvGrpSpPr/>
          <p:nvPr/>
        </p:nvGrpSpPr>
        <p:grpSpPr>
          <a:xfrm>
            <a:off x="646176" y="2787395"/>
            <a:ext cx="376555" cy="378460"/>
            <a:chOff x="646176" y="2787395"/>
            <a:chExt cx="376555" cy="378460"/>
          </a:xfrm>
        </p:grpSpPr>
        <p:sp>
          <p:nvSpPr>
            <p:cNvPr id="357" name="object 357"/>
            <p:cNvSpPr/>
            <p:nvPr/>
          </p:nvSpPr>
          <p:spPr>
            <a:xfrm>
              <a:off x="646176" y="2787395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1"/>
                  </a:moveTo>
                  <a:lnTo>
                    <a:pt x="1523" y="164591"/>
                  </a:lnTo>
                  <a:lnTo>
                    <a:pt x="13716" y="117347"/>
                  </a:lnTo>
                  <a:lnTo>
                    <a:pt x="27431" y="91439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19"/>
                  </a:lnTo>
                  <a:lnTo>
                    <a:pt x="33527" y="82295"/>
                  </a:lnTo>
                  <a:lnTo>
                    <a:pt x="35051" y="79247"/>
                  </a:lnTo>
                  <a:lnTo>
                    <a:pt x="41147" y="73151"/>
                  </a:lnTo>
                  <a:lnTo>
                    <a:pt x="42671" y="70103"/>
                  </a:lnTo>
                  <a:lnTo>
                    <a:pt x="48767" y="64007"/>
                  </a:lnTo>
                  <a:lnTo>
                    <a:pt x="50291" y="60959"/>
                  </a:lnTo>
                  <a:lnTo>
                    <a:pt x="59435" y="51815"/>
                  </a:lnTo>
                  <a:lnTo>
                    <a:pt x="59435" y="50291"/>
                  </a:lnTo>
                  <a:lnTo>
                    <a:pt x="62483" y="50291"/>
                  </a:lnTo>
                  <a:lnTo>
                    <a:pt x="67055" y="45719"/>
                  </a:lnTo>
                  <a:lnTo>
                    <a:pt x="67055" y="44195"/>
                  </a:lnTo>
                  <a:lnTo>
                    <a:pt x="70103" y="44195"/>
                  </a:lnTo>
                  <a:lnTo>
                    <a:pt x="76200" y="38100"/>
                  </a:lnTo>
                  <a:lnTo>
                    <a:pt x="76200" y="36575"/>
                  </a:lnTo>
                  <a:lnTo>
                    <a:pt x="79247" y="36575"/>
                  </a:lnTo>
                  <a:lnTo>
                    <a:pt x="82295" y="33527"/>
                  </a:lnTo>
                  <a:lnTo>
                    <a:pt x="82295" y="32003"/>
                  </a:lnTo>
                  <a:lnTo>
                    <a:pt x="85343" y="32003"/>
                  </a:lnTo>
                  <a:lnTo>
                    <a:pt x="86867" y="30479"/>
                  </a:lnTo>
                  <a:lnTo>
                    <a:pt x="86867" y="28955"/>
                  </a:lnTo>
                  <a:lnTo>
                    <a:pt x="89916" y="28955"/>
                  </a:lnTo>
                  <a:lnTo>
                    <a:pt x="89916" y="27431"/>
                  </a:lnTo>
                  <a:lnTo>
                    <a:pt x="92963" y="27431"/>
                  </a:lnTo>
                  <a:lnTo>
                    <a:pt x="94487" y="25907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1"/>
                  </a:lnTo>
                  <a:lnTo>
                    <a:pt x="106679" y="19811"/>
                  </a:lnTo>
                  <a:lnTo>
                    <a:pt x="106679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39"/>
                  </a:lnTo>
                  <a:lnTo>
                    <a:pt x="117347" y="15239"/>
                  </a:lnTo>
                  <a:lnTo>
                    <a:pt x="117347" y="13715"/>
                  </a:lnTo>
                  <a:lnTo>
                    <a:pt x="121919" y="13715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1" y="7619"/>
                  </a:lnTo>
                  <a:lnTo>
                    <a:pt x="141731" y="6095"/>
                  </a:lnTo>
                  <a:lnTo>
                    <a:pt x="147827" y="6095"/>
                  </a:lnTo>
                  <a:lnTo>
                    <a:pt x="147827" y="4571"/>
                  </a:lnTo>
                  <a:lnTo>
                    <a:pt x="158495" y="4571"/>
                  </a:lnTo>
                  <a:lnTo>
                    <a:pt x="158495" y="3047"/>
                  </a:lnTo>
                  <a:lnTo>
                    <a:pt x="169163" y="3047"/>
                  </a:lnTo>
                  <a:lnTo>
                    <a:pt x="169163" y="1523"/>
                  </a:lnTo>
                  <a:lnTo>
                    <a:pt x="188975" y="1523"/>
                  </a:lnTo>
                  <a:lnTo>
                    <a:pt x="188975" y="0"/>
                  </a:lnTo>
                  <a:lnTo>
                    <a:pt x="204216" y="0"/>
                  </a:lnTo>
                  <a:lnTo>
                    <a:pt x="243839" y="7619"/>
                  </a:lnTo>
                  <a:lnTo>
                    <a:pt x="256031" y="12191"/>
                  </a:lnTo>
                  <a:lnTo>
                    <a:pt x="260603" y="13715"/>
                  </a:lnTo>
                  <a:lnTo>
                    <a:pt x="272795" y="19811"/>
                  </a:lnTo>
                  <a:lnTo>
                    <a:pt x="277367" y="21335"/>
                  </a:lnTo>
                  <a:lnTo>
                    <a:pt x="278891" y="22859"/>
                  </a:lnTo>
                  <a:lnTo>
                    <a:pt x="284987" y="25907"/>
                  </a:lnTo>
                  <a:lnTo>
                    <a:pt x="286511" y="27431"/>
                  </a:lnTo>
                  <a:lnTo>
                    <a:pt x="292607" y="30479"/>
                  </a:lnTo>
                  <a:lnTo>
                    <a:pt x="297179" y="35051"/>
                  </a:lnTo>
                  <a:lnTo>
                    <a:pt x="300227" y="36575"/>
                  </a:lnTo>
                  <a:lnTo>
                    <a:pt x="306323" y="42671"/>
                  </a:lnTo>
                  <a:lnTo>
                    <a:pt x="309371" y="44195"/>
                  </a:lnTo>
                  <a:lnTo>
                    <a:pt x="315467" y="50291"/>
                  </a:lnTo>
                  <a:lnTo>
                    <a:pt x="318516" y="51815"/>
                  </a:lnTo>
                  <a:lnTo>
                    <a:pt x="324611" y="57911"/>
                  </a:lnTo>
                  <a:lnTo>
                    <a:pt x="326135" y="60959"/>
                  </a:lnTo>
                  <a:lnTo>
                    <a:pt x="332231" y="67055"/>
                  </a:lnTo>
                  <a:lnTo>
                    <a:pt x="333755" y="70103"/>
                  </a:lnTo>
                  <a:lnTo>
                    <a:pt x="338327" y="74675"/>
                  </a:lnTo>
                  <a:lnTo>
                    <a:pt x="339851" y="77723"/>
                  </a:lnTo>
                  <a:lnTo>
                    <a:pt x="344423" y="82295"/>
                  </a:lnTo>
                  <a:lnTo>
                    <a:pt x="345947" y="85343"/>
                  </a:lnTo>
                  <a:lnTo>
                    <a:pt x="347471" y="86867"/>
                  </a:lnTo>
                  <a:lnTo>
                    <a:pt x="352043" y="96011"/>
                  </a:lnTo>
                  <a:lnTo>
                    <a:pt x="353567" y="97535"/>
                  </a:lnTo>
                  <a:lnTo>
                    <a:pt x="359663" y="109727"/>
                  </a:lnTo>
                  <a:lnTo>
                    <a:pt x="361187" y="114300"/>
                  </a:lnTo>
                  <a:lnTo>
                    <a:pt x="362711" y="117347"/>
                  </a:lnTo>
                  <a:lnTo>
                    <a:pt x="364235" y="121919"/>
                  </a:lnTo>
                  <a:lnTo>
                    <a:pt x="374903" y="163067"/>
                  </a:lnTo>
                  <a:lnTo>
                    <a:pt x="376427" y="181355"/>
                  </a:lnTo>
                  <a:lnTo>
                    <a:pt x="376427" y="195071"/>
                  </a:lnTo>
                  <a:lnTo>
                    <a:pt x="368807" y="242315"/>
                  </a:lnTo>
                  <a:lnTo>
                    <a:pt x="362711" y="259079"/>
                  </a:lnTo>
                  <a:lnTo>
                    <a:pt x="361187" y="263651"/>
                  </a:lnTo>
                  <a:lnTo>
                    <a:pt x="352043" y="281939"/>
                  </a:lnTo>
                  <a:lnTo>
                    <a:pt x="350519" y="283463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1"/>
                  </a:lnTo>
                  <a:lnTo>
                    <a:pt x="341375" y="297179"/>
                  </a:lnTo>
                  <a:lnTo>
                    <a:pt x="339851" y="300227"/>
                  </a:lnTo>
                  <a:lnTo>
                    <a:pt x="333755" y="306323"/>
                  </a:lnTo>
                  <a:lnTo>
                    <a:pt x="332231" y="309371"/>
                  </a:lnTo>
                  <a:lnTo>
                    <a:pt x="327659" y="313943"/>
                  </a:lnTo>
                  <a:lnTo>
                    <a:pt x="326135" y="316991"/>
                  </a:lnTo>
                  <a:lnTo>
                    <a:pt x="315467" y="327659"/>
                  </a:lnTo>
                  <a:lnTo>
                    <a:pt x="312419" y="327659"/>
                  </a:lnTo>
                  <a:lnTo>
                    <a:pt x="312419" y="329183"/>
                  </a:lnTo>
                  <a:lnTo>
                    <a:pt x="306323" y="335279"/>
                  </a:lnTo>
                  <a:lnTo>
                    <a:pt x="303275" y="335279"/>
                  </a:lnTo>
                  <a:lnTo>
                    <a:pt x="303275" y="336803"/>
                  </a:lnTo>
                  <a:lnTo>
                    <a:pt x="295655" y="344423"/>
                  </a:lnTo>
                  <a:lnTo>
                    <a:pt x="292607" y="344423"/>
                  </a:lnTo>
                  <a:lnTo>
                    <a:pt x="292607" y="345947"/>
                  </a:lnTo>
                  <a:lnTo>
                    <a:pt x="291083" y="347471"/>
                  </a:lnTo>
                  <a:lnTo>
                    <a:pt x="288035" y="347471"/>
                  </a:lnTo>
                  <a:lnTo>
                    <a:pt x="288035" y="348995"/>
                  </a:lnTo>
                  <a:lnTo>
                    <a:pt x="286511" y="350519"/>
                  </a:lnTo>
                  <a:lnTo>
                    <a:pt x="283463" y="350519"/>
                  </a:lnTo>
                  <a:lnTo>
                    <a:pt x="283463" y="352043"/>
                  </a:lnTo>
                  <a:lnTo>
                    <a:pt x="280416" y="352043"/>
                  </a:lnTo>
                  <a:lnTo>
                    <a:pt x="280416" y="353567"/>
                  </a:lnTo>
                  <a:lnTo>
                    <a:pt x="278891" y="355091"/>
                  </a:lnTo>
                  <a:lnTo>
                    <a:pt x="275843" y="355091"/>
                  </a:lnTo>
                  <a:lnTo>
                    <a:pt x="275843" y="356615"/>
                  </a:lnTo>
                  <a:lnTo>
                    <a:pt x="272795" y="356615"/>
                  </a:lnTo>
                  <a:lnTo>
                    <a:pt x="272795" y="358139"/>
                  </a:lnTo>
                  <a:lnTo>
                    <a:pt x="269747" y="358139"/>
                  </a:lnTo>
                  <a:lnTo>
                    <a:pt x="269747" y="359663"/>
                  </a:lnTo>
                  <a:lnTo>
                    <a:pt x="266700" y="359663"/>
                  </a:lnTo>
                  <a:lnTo>
                    <a:pt x="266700" y="361187"/>
                  </a:lnTo>
                  <a:lnTo>
                    <a:pt x="263651" y="361187"/>
                  </a:lnTo>
                  <a:lnTo>
                    <a:pt x="263651" y="362711"/>
                  </a:lnTo>
                  <a:lnTo>
                    <a:pt x="259079" y="362711"/>
                  </a:lnTo>
                  <a:lnTo>
                    <a:pt x="259079" y="364235"/>
                  </a:lnTo>
                  <a:lnTo>
                    <a:pt x="256031" y="364235"/>
                  </a:lnTo>
                  <a:lnTo>
                    <a:pt x="256031" y="365759"/>
                  </a:lnTo>
                  <a:lnTo>
                    <a:pt x="251459" y="365759"/>
                  </a:lnTo>
                  <a:lnTo>
                    <a:pt x="251459" y="367283"/>
                  </a:lnTo>
                  <a:lnTo>
                    <a:pt x="248411" y="367283"/>
                  </a:lnTo>
                  <a:lnTo>
                    <a:pt x="248411" y="368807"/>
                  </a:lnTo>
                  <a:lnTo>
                    <a:pt x="243839" y="368807"/>
                  </a:lnTo>
                  <a:lnTo>
                    <a:pt x="243839" y="370331"/>
                  </a:lnTo>
                  <a:lnTo>
                    <a:pt x="237743" y="370331"/>
                  </a:lnTo>
                  <a:lnTo>
                    <a:pt x="237743" y="371855"/>
                  </a:lnTo>
                  <a:lnTo>
                    <a:pt x="233171" y="371855"/>
                  </a:lnTo>
                  <a:lnTo>
                    <a:pt x="233171" y="373379"/>
                  </a:lnTo>
                  <a:lnTo>
                    <a:pt x="227075" y="373379"/>
                  </a:lnTo>
                  <a:lnTo>
                    <a:pt x="227075" y="374903"/>
                  </a:lnTo>
                  <a:lnTo>
                    <a:pt x="217931" y="374903"/>
                  </a:lnTo>
                  <a:lnTo>
                    <a:pt x="217931" y="376427"/>
                  </a:lnTo>
                  <a:lnTo>
                    <a:pt x="208787" y="376427"/>
                  </a:lnTo>
                  <a:lnTo>
                    <a:pt x="208787" y="377951"/>
                  </a:lnTo>
                  <a:lnTo>
                    <a:pt x="188975" y="376427"/>
                  </a:lnTo>
                  <a:lnTo>
                    <a:pt x="166116" y="374903"/>
                  </a:lnTo>
                  <a:lnTo>
                    <a:pt x="121919" y="364235"/>
                  </a:lnTo>
                  <a:lnTo>
                    <a:pt x="118871" y="362711"/>
                  </a:lnTo>
                  <a:lnTo>
                    <a:pt x="114300" y="361187"/>
                  </a:lnTo>
                  <a:lnTo>
                    <a:pt x="96011" y="352043"/>
                  </a:lnTo>
                  <a:lnTo>
                    <a:pt x="94487" y="350519"/>
                  </a:lnTo>
                  <a:lnTo>
                    <a:pt x="88391" y="347471"/>
                  </a:lnTo>
                  <a:lnTo>
                    <a:pt x="86867" y="345947"/>
                  </a:lnTo>
                  <a:lnTo>
                    <a:pt x="83819" y="344423"/>
                  </a:lnTo>
                  <a:lnTo>
                    <a:pt x="82295" y="342900"/>
                  </a:lnTo>
                  <a:lnTo>
                    <a:pt x="79247" y="341375"/>
                  </a:lnTo>
                  <a:lnTo>
                    <a:pt x="73151" y="335279"/>
                  </a:lnTo>
                  <a:lnTo>
                    <a:pt x="70103" y="333755"/>
                  </a:lnTo>
                  <a:lnTo>
                    <a:pt x="64007" y="327659"/>
                  </a:lnTo>
                  <a:lnTo>
                    <a:pt x="60959" y="326135"/>
                  </a:lnTo>
                  <a:lnTo>
                    <a:pt x="50291" y="315467"/>
                  </a:lnTo>
                  <a:lnTo>
                    <a:pt x="48767" y="312419"/>
                  </a:lnTo>
                  <a:lnTo>
                    <a:pt x="42671" y="306323"/>
                  </a:lnTo>
                  <a:lnTo>
                    <a:pt x="41147" y="303275"/>
                  </a:lnTo>
                  <a:lnTo>
                    <a:pt x="35051" y="297179"/>
                  </a:lnTo>
                  <a:lnTo>
                    <a:pt x="33527" y="294131"/>
                  </a:lnTo>
                  <a:lnTo>
                    <a:pt x="32003" y="292607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5907" y="281939"/>
                  </a:lnTo>
                  <a:lnTo>
                    <a:pt x="24383" y="280415"/>
                  </a:lnTo>
                  <a:lnTo>
                    <a:pt x="15239" y="262127"/>
                  </a:lnTo>
                  <a:lnTo>
                    <a:pt x="12191" y="252983"/>
                  </a:lnTo>
                  <a:lnTo>
                    <a:pt x="10667" y="249935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79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754475" y="2899695"/>
              <a:ext cx="167830" cy="154209"/>
            </a:xfrm>
            <a:prstGeom prst="rect">
              <a:avLst/>
            </a:prstGeom>
          </p:spPr>
        </p:pic>
      </p:grpSp>
      <p:grpSp>
        <p:nvGrpSpPr>
          <p:cNvPr id="359" name="object 359"/>
          <p:cNvGrpSpPr/>
          <p:nvPr/>
        </p:nvGrpSpPr>
        <p:grpSpPr>
          <a:xfrm>
            <a:off x="646176" y="3640835"/>
            <a:ext cx="376555" cy="378460"/>
            <a:chOff x="646176" y="3640835"/>
            <a:chExt cx="376555" cy="378460"/>
          </a:xfrm>
        </p:grpSpPr>
        <p:sp>
          <p:nvSpPr>
            <p:cNvPr id="360" name="object 360"/>
            <p:cNvSpPr/>
            <p:nvPr/>
          </p:nvSpPr>
          <p:spPr>
            <a:xfrm>
              <a:off x="646176" y="3640835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2"/>
                  </a:moveTo>
                  <a:lnTo>
                    <a:pt x="1523" y="164591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5907" y="92964"/>
                  </a:lnTo>
                  <a:lnTo>
                    <a:pt x="27431" y="91440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20"/>
                  </a:lnTo>
                  <a:lnTo>
                    <a:pt x="33527" y="82296"/>
                  </a:lnTo>
                  <a:lnTo>
                    <a:pt x="35051" y="79248"/>
                  </a:lnTo>
                  <a:lnTo>
                    <a:pt x="41147" y="73152"/>
                  </a:lnTo>
                  <a:lnTo>
                    <a:pt x="42671" y="70104"/>
                  </a:lnTo>
                  <a:lnTo>
                    <a:pt x="50291" y="62483"/>
                  </a:lnTo>
                  <a:lnTo>
                    <a:pt x="51816" y="59436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7055" y="45720"/>
                  </a:lnTo>
                  <a:lnTo>
                    <a:pt x="67055" y="44196"/>
                  </a:lnTo>
                  <a:lnTo>
                    <a:pt x="70103" y="44196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3"/>
                  </a:lnTo>
                  <a:lnTo>
                    <a:pt x="97535" y="22860"/>
                  </a:lnTo>
                  <a:lnTo>
                    <a:pt x="100583" y="22860"/>
                  </a:lnTo>
                  <a:lnTo>
                    <a:pt x="100583" y="21336"/>
                  </a:lnTo>
                  <a:lnTo>
                    <a:pt x="105155" y="21336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4"/>
                  </a:lnTo>
                  <a:lnTo>
                    <a:pt x="137159" y="9144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72211" y="3048"/>
                  </a:lnTo>
                  <a:lnTo>
                    <a:pt x="17221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9643" y="0"/>
                  </a:lnTo>
                  <a:lnTo>
                    <a:pt x="214883" y="1524"/>
                  </a:lnTo>
                  <a:lnTo>
                    <a:pt x="225551" y="3048"/>
                  </a:lnTo>
                  <a:lnTo>
                    <a:pt x="243839" y="7620"/>
                  </a:lnTo>
                  <a:lnTo>
                    <a:pt x="246887" y="9144"/>
                  </a:lnTo>
                  <a:lnTo>
                    <a:pt x="260603" y="13716"/>
                  </a:lnTo>
                  <a:lnTo>
                    <a:pt x="281939" y="24383"/>
                  </a:lnTo>
                  <a:lnTo>
                    <a:pt x="283463" y="25908"/>
                  </a:lnTo>
                  <a:lnTo>
                    <a:pt x="289559" y="28956"/>
                  </a:lnTo>
                  <a:lnTo>
                    <a:pt x="291083" y="30480"/>
                  </a:lnTo>
                  <a:lnTo>
                    <a:pt x="294131" y="32004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5467" y="50291"/>
                  </a:lnTo>
                  <a:lnTo>
                    <a:pt x="318516" y="51816"/>
                  </a:lnTo>
                  <a:lnTo>
                    <a:pt x="323087" y="56388"/>
                  </a:lnTo>
                  <a:lnTo>
                    <a:pt x="324611" y="59436"/>
                  </a:lnTo>
                  <a:lnTo>
                    <a:pt x="330707" y="65532"/>
                  </a:lnTo>
                  <a:lnTo>
                    <a:pt x="332231" y="68580"/>
                  </a:lnTo>
                  <a:lnTo>
                    <a:pt x="338327" y="74675"/>
                  </a:lnTo>
                  <a:lnTo>
                    <a:pt x="339851" y="77724"/>
                  </a:lnTo>
                  <a:lnTo>
                    <a:pt x="344423" y="82296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6"/>
                  </a:lnTo>
                  <a:lnTo>
                    <a:pt x="359663" y="109728"/>
                  </a:lnTo>
                  <a:lnTo>
                    <a:pt x="361187" y="114300"/>
                  </a:lnTo>
                  <a:lnTo>
                    <a:pt x="362711" y="117348"/>
                  </a:lnTo>
                  <a:lnTo>
                    <a:pt x="364235" y="121920"/>
                  </a:lnTo>
                  <a:lnTo>
                    <a:pt x="365759" y="124967"/>
                  </a:lnTo>
                  <a:lnTo>
                    <a:pt x="368807" y="134112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3067"/>
                  </a:lnTo>
                  <a:lnTo>
                    <a:pt x="376427" y="181356"/>
                  </a:lnTo>
                  <a:lnTo>
                    <a:pt x="376427" y="195072"/>
                  </a:lnTo>
                  <a:lnTo>
                    <a:pt x="368807" y="242316"/>
                  </a:lnTo>
                  <a:lnTo>
                    <a:pt x="364235" y="254508"/>
                  </a:lnTo>
                  <a:lnTo>
                    <a:pt x="361187" y="263652"/>
                  </a:lnTo>
                  <a:lnTo>
                    <a:pt x="353567" y="278891"/>
                  </a:lnTo>
                  <a:lnTo>
                    <a:pt x="352043" y="280416"/>
                  </a:lnTo>
                  <a:lnTo>
                    <a:pt x="348995" y="286512"/>
                  </a:lnTo>
                  <a:lnTo>
                    <a:pt x="347471" y="288036"/>
                  </a:lnTo>
                  <a:lnTo>
                    <a:pt x="344423" y="294132"/>
                  </a:lnTo>
                  <a:lnTo>
                    <a:pt x="338327" y="300228"/>
                  </a:lnTo>
                  <a:lnTo>
                    <a:pt x="336803" y="303275"/>
                  </a:lnTo>
                  <a:lnTo>
                    <a:pt x="332231" y="307848"/>
                  </a:lnTo>
                  <a:lnTo>
                    <a:pt x="330707" y="310896"/>
                  </a:lnTo>
                  <a:lnTo>
                    <a:pt x="324611" y="316991"/>
                  </a:lnTo>
                  <a:lnTo>
                    <a:pt x="323087" y="320040"/>
                  </a:lnTo>
                  <a:lnTo>
                    <a:pt x="320039" y="323088"/>
                  </a:lnTo>
                  <a:lnTo>
                    <a:pt x="316991" y="323088"/>
                  </a:lnTo>
                  <a:lnTo>
                    <a:pt x="316991" y="324612"/>
                  </a:lnTo>
                  <a:lnTo>
                    <a:pt x="310895" y="330708"/>
                  </a:lnTo>
                  <a:lnTo>
                    <a:pt x="307847" y="330708"/>
                  </a:lnTo>
                  <a:lnTo>
                    <a:pt x="307847" y="332232"/>
                  </a:lnTo>
                  <a:lnTo>
                    <a:pt x="301751" y="338328"/>
                  </a:lnTo>
                  <a:lnTo>
                    <a:pt x="298703" y="338328"/>
                  </a:lnTo>
                  <a:lnTo>
                    <a:pt x="298703" y="339852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20"/>
                  </a:lnTo>
                  <a:lnTo>
                    <a:pt x="281939" y="352044"/>
                  </a:lnTo>
                  <a:lnTo>
                    <a:pt x="278891" y="352044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2"/>
                  </a:lnTo>
                  <a:lnTo>
                    <a:pt x="256031" y="362712"/>
                  </a:lnTo>
                  <a:lnTo>
                    <a:pt x="256031" y="364236"/>
                  </a:lnTo>
                  <a:lnTo>
                    <a:pt x="252983" y="364236"/>
                  </a:lnTo>
                  <a:lnTo>
                    <a:pt x="252983" y="365760"/>
                  </a:lnTo>
                  <a:lnTo>
                    <a:pt x="248411" y="365760"/>
                  </a:lnTo>
                  <a:lnTo>
                    <a:pt x="248411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9267" y="368808"/>
                  </a:lnTo>
                  <a:lnTo>
                    <a:pt x="239267" y="370332"/>
                  </a:lnTo>
                  <a:lnTo>
                    <a:pt x="233171" y="370332"/>
                  </a:lnTo>
                  <a:lnTo>
                    <a:pt x="233171" y="371856"/>
                  </a:lnTo>
                  <a:lnTo>
                    <a:pt x="227075" y="371856"/>
                  </a:lnTo>
                  <a:lnTo>
                    <a:pt x="227075" y="373380"/>
                  </a:lnTo>
                  <a:lnTo>
                    <a:pt x="219455" y="373380"/>
                  </a:lnTo>
                  <a:lnTo>
                    <a:pt x="219455" y="374904"/>
                  </a:lnTo>
                  <a:lnTo>
                    <a:pt x="210311" y="374904"/>
                  </a:lnTo>
                  <a:lnTo>
                    <a:pt x="210311" y="376428"/>
                  </a:lnTo>
                  <a:lnTo>
                    <a:pt x="190500" y="376428"/>
                  </a:lnTo>
                  <a:lnTo>
                    <a:pt x="190500" y="377952"/>
                  </a:lnTo>
                  <a:lnTo>
                    <a:pt x="188975" y="376428"/>
                  </a:lnTo>
                  <a:lnTo>
                    <a:pt x="185927" y="374904"/>
                  </a:lnTo>
                  <a:lnTo>
                    <a:pt x="164591" y="373380"/>
                  </a:lnTo>
                  <a:lnTo>
                    <a:pt x="155447" y="371856"/>
                  </a:lnTo>
                  <a:lnTo>
                    <a:pt x="147827" y="370332"/>
                  </a:lnTo>
                  <a:lnTo>
                    <a:pt x="129539" y="365760"/>
                  </a:lnTo>
                  <a:lnTo>
                    <a:pt x="126491" y="364236"/>
                  </a:lnTo>
                  <a:lnTo>
                    <a:pt x="117347" y="361188"/>
                  </a:lnTo>
                  <a:lnTo>
                    <a:pt x="108203" y="356616"/>
                  </a:lnTo>
                  <a:lnTo>
                    <a:pt x="103631" y="355092"/>
                  </a:lnTo>
                  <a:lnTo>
                    <a:pt x="97535" y="352044"/>
                  </a:lnTo>
                  <a:lnTo>
                    <a:pt x="96011" y="350520"/>
                  </a:lnTo>
                  <a:lnTo>
                    <a:pt x="89916" y="347472"/>
                  </a:lnTo>
                  <a:lnTo>
                    <a:pt x="88391" y="345948"/>
                  </a:lnTo>
                  <a:lnTo>
                    <a:pt x="82295" y="342900"/>
                  </a:lnTo>
                  <a:lnTo>
                    <a:pt x="77723" y="338328"/>
                  </a:lnTo>
                  <a:lnTo>
                    <a:pt x="74675" y="336804"/>
                  </a:lnTo>
                  <a:lnTo>
                    <a:pt x="68579" y="330708"/>
                  </a:lnTo>
                  <a:lnTo>
                    <a:pt x="65531" y="329183"/>
                  </a:lnTo>
                  <a:lnTo>
                    <a:pt x="59435" y="323088"/>
                  </a:lnTo>
                  <a:lnTo>
                    <a:pt x="56387" y="321564"/>
                  </a:lnTo>
                  <a:lnTo>
                    <a:pt x="53339" y="318516"/>
                  </a:lnTo>
                  <a:lnTo>
                    <a:pt x="51816" y="315467"/>
                  </a:lnTo>
                  <a:lnTo>
                    <a:pt x="45719" y="309372"/>
                  </a:lnTo>
                  <a:lnTo>
                    <a:pt x="44195" y="306324"/>
                  </a:lnTo>
                  <a:lnTo>
                    <a:pt x="38100" y="300228"/>
                  </a:lnTo>
                  <a:lnTo>
                    <a:pt x="36575" y="297180"/>
                  </a:lnTo>
                  <a:lnTo>
                    <a:pt x="32003" y="292608"/>
                  </a:lnTo>
                  <a:lnTo>
                    <a:pt x="30479" y="289560"/>
                  </a:lnTo>
                  <a:lnTo>
                    <a:pt x="28955" y="288036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2191" y="252983"/>
                  </a:lnTo>
                  <a:lnTo>
                    <a:pt x="10667" y="249936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754475" y="3751707"/>
              <a:ext cx="167830" cy="154209"/>
            </a:xfrm>
            <a:prstGeom prst="rect">
              <a:avLst/>
            </a:prstGeom>
          </p:spPr>
        </p:pic>
      </p:grpSp>
      <p:grpSp>
        <p:nvGrpSpPr>
          <p:cNvPr id="362" name="object 362"/>
          <p:cNvGrpSpPr/>
          <p:nvPr/>
        </p:nvGrpSpPr>
        <p:grpSpPr>
          <a:xfrm>
            <a:off x="646176" y="5059679"/>
            <a:ext cx="376555" cy="376555"/>
            <a:chOff x="646176" y="5059679"/>
            <a:chExt cx="376555" cy="376555"/>
          </a:xfrm>
        </p:grpSpPr>
        <p:sp>
          <p:nvSpPr>
            <p:cNvPr id="363" name="object 363"/>
            <p:cNvSpPr/>
            <p:nvPr/>
          </p:nvSpPr>
          <p:spPr>
            <a:xfrm>
              <a:off x="646176" y="5059679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1"/>
                  </a:lnTo>
                  <a:lnTo>
                    <a:pt x="10667" y="126491"/>
                  </a:lnTo>
                  <a:lnTo>
                    <a:pt x="13716" y="117348"/>
                  </a:lnTo>
                  <a:lnTo>
                    <a:pt x="25907" y="92964"/>
                  </a:lnTo>
                  <a:lnTo>
                    <a:pt x="27431" y="91439"/>
                  </a:lnTo>
                  <a:lnTo>
                    <a:pt x="30479" y="85343"/>
                  </a:lnTo>
                  <a:lnTo>
                    <a:pt x="32003" y="83819"/>
                  </a:lnTo>
                  <a:lnTo>
                    <a:pt x="33527" y="80771"/>
                  </a:lnTo>
                  <a:lnTo>
                    <a:pt x="39623" y="74675"/>
                  </a:lnTo>
                  <a:lnTo>
                    <a:pt x="41147" y="71627"/>
                  </a:lnTo>
                  <a:lnTo>
                    <a:pt x="48767" y="64007"/>
                  </a:lnTo>
                  <a:lnTo>
                    <a:pt x="50291" y="60959"/>
                  </a:lnTo>
                  <a:lnTo>
                    <a:pt x="60959" y="50291"/>
                  </a:lnTo>
                  <a:lnTo>
                    <a:pt x="60959" y="48767"/>
                  </a:lnTo>
                  <a:lnTo>
                    <a:pt x="64007" y="48767"/>
                  </a:lnTo>
                  <a:lnTo>
                    <a:pt x="68579" y="44196"/>
                  </a:lnTo>
                  <a:lnTo>
                    <a:pt x="68579" y="42671"/>
                  </a:lnTo>
                  <a:lnTo>
                    <a:pt x="71627" y="42671"/>
                  </a:lnTo>
                  <a:lnTo>
                    <a:pt x="76200" y="38100"/>
                  </a:lnTo>
                  <a:lnTo>
                    <a:pt x="76200" y="36575"/>
                  </a:lnTo>
                  <a:lnTo>
                    <a:pt x="79247" y="36575"/>
                  </a:lnTo>
                  <a:lnTo>
                    <a:pt x="83819" y="32003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6867" y="28955"/>
                  </a:lnTo>
                  <a:lnTo>
                    <a:pt x="89916" y="28955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4487" y="25907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2"/>
                  </a:lnTo>
                  <a:lnTo>
                    <a:pt x="106679" y="19812"/>
                  </a:lnTo>
                  <a:lnTo>
                    <a:pt x="106679" y="18287"/>
                  </a:lnTo>
                  <a:lnTo>
                    <a:pt x="109727" y="18287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39"/>
                  </a:lnTo>
                  <a:lnTo>
                    <a:pt x="117347" y="15239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4967" y="12191"/>
                  </a:lnTo>
                  <a:lnTo>
                    <a:pt x="124967" y="10667"/>
                  </a:lnTo>
                  <a:lnTo>
                    <a:pt x="129539" y="10667"/>
                  </a:lnTo>
                  <a:lnTo>
                    <a:pt x="129539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1" y="7619"/>
                  </a:lnTo>
                  <a:lnTo>
                    <a:pt x="141731" y="6096"/>
                  </a:lnTo>
                  <a:lnTo>
                    <a:pt x="147827" y="6096"/>
                  </a:lnTo>
                  <a:lnTo>
                    <a:pt x="147827" y="4571"/>
                  </a:lnTo>
                  <a:lnTo>
                    <a:pt x="156971" y="4571"/>
                  </a:lnTo>
                  <a:lnTo>
                    <a:pt x="156971" y="3048"/>
                  </a:lnTo>
                  <a:lnTo>
                    <a:pt x="167639" y="3048"/>
                  </a:lnTo>
                  <a:lnTo>
                    <a:pt x="167639" y="1523"/>
                  </a:lnTo>
                  <a:lnTo>
                    <a:pt x="188975" y="1523"/>
                  </a:lnTo>
                  <a:lnTo>
                    <a:pt x="188975" y="0"/>
                  </a:lnTo>
                  <a:lnTo>
                    <a:pt x="207263" y="0"/>
                  </a:lnTo>
                  <a:lnTo>
                    <a:pt x="257555" y="12191"/>
                  </a:lnTo>
                  <a:lnTo>
                    <a:pt x="260603" y="13716"/>
                  </a:lnTo>
                  <a:lnTo>
                    <a:pt x="265175" y="15239"/>
                  </a:lnTo>
                  <a:lnTo>
                    <a:pt x="280416" y="22859"/>
                  </a:lnTo>
                  <a:lnTo>
                    <a:pt x="281939" y="24383"/>
                  </a:lnTo>
                  <a:lnTo>
                    <a:pt x="284987" y="25907"/>
                  </a:lnTo>
                  <a:lnTo>
                    <a:pt x="286511" y="27432"/>
                  </a:lnTo>
                  <a:lnTo>
                    <a:pt x="292607" y="30480"/>
                  </a:lnTo>
                  <a:lnTo>
                    <a:pt x="295655" y="33527"/>
                  </a:lnTo>
                  <a:lnTo>
                    <a:pt x="298703" y="35051"/>
                  </a:lnTo>
                  <a:lnTo>
                    <a:pt x="304800" y="41148"/>
                  </a:lnTo>
                  <a:lnTo>
                    <a:pt x="307847" y="42671"/>
                  </a:lnTo>
                  <a:lnTo>
                    <a:pt x="313943" y="48767"/>
                  </a:lnTo>
                  <a:lnTo>
                    <a:pt x="316991" y="50291"/>
                  </a:lnTo>
                  <a:lnTo>
                    <a:pt x="326135" y="59435"/>
                  </a:lnTo>
                  <a:lnTo>
                    <a:pt x="327659" y="62483"/>
                  </a:lnTo>
                  <a:lnTo>
                    <a:pt x="332231" y="67055"/>
                  </a:lnTo>
                  <a:lnTo>
                    <a:pt x="333755" y="70103"/>
                  </a:lnTo>
                  <a:lnTo>
                    <a:pt x="339851" y="76200"/>
                  </a:lnTo>
                  <a:lnTo>
                    <a:pt x="341375" y="79248"/>
                  </a:lnTo>
                  <a:lnTo>
                    <a:pt x="344423" y="82296"/>
                  </a:lnTo>
                  <a:lnTo>
                    <a:pt x="345947" y="85343"/>
                  </a:lnTo>
                  <a:lnTo>
                    <a:pt x="347471" y="86867"/>
                  </a:lnTo>
                  <a:lnTo>
                    <a:pt x="350519" y="92964"/>
                  </a:lnTo>
                  <a:lnTo>
                    <a:pt x="352043" y="94487"/>
                  </a:lnTo>
                  <a:lnTo>
                    <a:pt x="361187" y="112775"/>
                  </a:lnTo>
                  <a:lnTo>
                    <a:pt x="362711" y="117348"/>
                  </a:lnTo>
                  <a:lnTo>
                    <a:pt x="364235" y="120396"/>
                  </a:lnTo>
                  <a:lnTo>
                    <a:pt x="374903" y="163067"/>
                  </a:lnTo>
                  <a:lnTo>
                    <a:pt x="376427" y="181355"/>
                  </a:lnTo>
                  <a:lnTo>
                    <a:pt x="376427" y="195071"/>
                  </a:lnTo>
                  <a:lnTo>
                    <a:pt x="368807" y="242316"/>
                  </a:lnTo>
                  <a:lnTo>
                    <a:pt x="364235" y="254507"/>
                  </a:lnTo>
                  <a:lnTo>
                    <a:pt x="362711" y="259080"/>
                  </a:lnTo>
                  <a:lnTo>
                    <a:pt x="358139" y="268223"/>
                  </a:lnTo>
                  <a:lnTo>
                    <a:pt x="356616" y="272796"/>
                  </a:lnTo>
                  <a:lnTo>
                    <a:pt x="353567" y="278891"/>
                  </a:lnTo>
                  <a:lnTo>
                    <a:pt x="352043" y="280416"/>
                  </a:lnTo>
                  <a:lnTo>
                    <a:pt x="348995" y="286512"/>
                  </a:lnTo>
                  <a:lnTo>
                    <a:pt x="347471" y="288035"/>
                  </a:lnTo>
                  <a:lnTo>
                    <a:pt x="345947" y="291083"/>
                  </a:lnTo>
                  <a:lnTo>
                    <a:pt x="344423" y="292607"/>
                  </a:lnTo>
                  <a:lnTo>
                    <a:pt x="342900" y="295655"/>
                  </a:lnTo>
                  <a:lnTo>
                    <a:pt x="338327" y="300227"/>
                  </a:lnTo>
                  <a:lnTo>
                    <a:pt x="336803" y="303275"/>
                  </a:lnTo>
                  <a:lnTo>
                    <a:pt x="330707" y="309371"/>
                  </a:lnTo>
                  <a:lnTo>
                    <a:pt x="329183" y="312419"/>
                  </a:lnTo>
                  <a:lnTo>
                    <a:pt x="323087" y="318516"/>
                  </a:lnTo>
                  <a:lnTo>
                    <a:pt x="321563" y="321564"/>
                  </a:lnTo>
                  <a:lnTo>
                    <a:pt x="318516" y="321564"/>
                  </a:lnTo>
                  <a:lnTo>
                    <a:pt x="318516" y="323087"/>
                  </a:lnTo>
                  <a:lnTo>
                    <a:pt x="312419" y="329183"/>
                  </a:lnTo>
                  <a:lnTo>
                    <a:pt x="309371" y="329183"/>
                  </a:lnTo>
                  <a:lnTo>
                    <a:pt x="309371" y="330707"/>
                  </a:lnTo>
                  <a:lnTo>
                    <a:pt x="303275" y="336803"/>
                  </a:lnTo>
                  <a:lnTo>
                    <a:pt x="300227" y="336803"/>
                  </a:lnTo>
                  <a:lnTo>
                    <a:pt x="300227" y="338327"/>
                  </a:lnTo>
                  <a:lnTo>
                    <a:pt x="294131" y="344423"/>
                  </a:lnTo>
                  <a:lnTo>
                    <a:pt x="291083" y="344423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1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19"/>
                  </a:lnTo>
                  <a:lnTo>
                    <a:pt x="280416" y="350519"/>
                  </a:lnTo>
                  <a:lnTo>
                    <a:pt x="280416" y="352043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1"/>
                  </a:lnTo>
                  <a:lnTo>
                    <a:pt x="272795" y="355091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39"/>
                  </a:lnTo>
                  <a:lnTo>
                    <a:pt x="266700" y="358139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7"/>
                  </a:lnTo>
                  <a:lnTo>
                    <a:pt x="260603" y="361187"/>
                  </a:lnTo>
                  <a:lnTo>
                    <a:pt x="260603" y="362712"/>
                  </a:lnTo>
                  <a:lnTo>
                    <a:pt x="256031" y="362712"/>
                  </a:lnTo>
                  <a:lnTo>
                    <a:pt x="256031" y="364235"/>
                  </a:lnTo>
                  <a:lnTo>
                    <a:pt x="251459" y="364235"/>
                  </a:lnTo>
                  <a:lnTo>
                    <a:pt x="251459" y="365759"/>
                  </a:lnTo>
                  <a:lnTo>
                    <a:pt x="248411" y="365759"/>
                  </a:lnTo>
                  <a:lnTo>
                    <a:pt x="248411" y="367283"/>
                  </a:lnTo>
                  <a:lnTo>
                    <a:pt x="243839" y="367283"/>
                  </a:lnTo>
                  <a:lnTo>
                    <a:pt x="243839" y="368807"/>
                  </a:lnTo>
                  <a:lnTo>
                    <a:pt x="237743" y="368807"/>
                  </a:lnTo>
                  <a:lnTo>
                    <a:pt x="237743" y="370332"/>
                  </a:lnTo>
                  <a:lnTo>
                    <a:pt x="231647" y="370332"/>
                  </a:lnTo>
                  <a:lnTo>
                    <a:pt x="231647" y="371855"/>
                  </a:lnTo>
                  <a:lnTo>
                    <a:pt x="227075" y="371855"/>
                  </a:lnTo>
                  <a:lnTo>
                    <a:pt x="227075" y="373380"/>
                  </a:lnTo>
                  <a:lnTo>
                    <a:pt x="217931" y="373380"/>
                  </a:lnTo>
                  <a:lnTo>
                    <a:pt x="217931" y="374903"/>
                  </a:lnTo>
                  <a:lnTo>
                    <a:pt x="208787" y="374903"/>
                  </a:lnTo>
                  <a:lnTo>
                    <a:pt x="208787" y="376427"/>
                  </a:lnTo>
                  <a:lnTo>
                    <a:pt x="188975" y="374903"/>
                  </a:lnTo>
                  <a:lnTo>
                    <a:pt x="166116" y="373380"/>
                  </a:lnTo>
                  <a:lnTo>
                    <a:pt x="147827" y="370332"/>
                  </a:lnTo>
                  <a:lnTo>
                    <a:pt x="141731" y="368807"/>
                  </a:lnTo>
                  <a:lnTo>
                    <a:pt x="137159" y="367283"/>
                  </a:lnTo>
                  <a:lnTo>
                    <a:pt x="131063" y="365759"/>
                  </a:lnTo>
                  <a:lnTo>
                    <a:pt x="121919" y="362712"/>
                  </a:lnTo>
                  <a:lnTo>
                    <a:pt x="118871" y="361187"/>
                  </a:lnTo>
                  <a:lnTo>
                    <a:pt x="114300" y="359664"/>
                  </a:lnTo>
                  <a:lnTo>
                    <a:pt x="92963" y="348996"/>
                  </a:lnTo>
                  <a:lnTo>
                    <a:pt x="91439" y="347471"/>
                  </a:lnTo>
                  <a:lnTo>
                    <a:pt x="85343" y="344423"/>
                  </a:lnTo>
                  <a:lnTo>
                    <a:pt x="83819" y="342900"/>
                  </a:lnTo>
                  <a:lnTo>
                    <a:pt x="80771" y="341375"/>
                  </a:lnTo>
                  <a:lnTo>
                    <a:pt x="74675" y="335280"/>
                  </a:lnTo>
                  <a:lnTo>
                    <a:pt x="71627" y="333755"/>
                  </a:lnTo>
                  <a:lnTo>
                    <a:pt x="67055" y="329183"/>
                  </a:lnTo>
                  <a:lnTo>
                    <a:pt x="64007" y="327659"/>
                  </a:lnTo>
                  <a:lnTo>
                    <a:pt x="57911" y="321564"/>
                  </a:lnTo>
                  <a:lnTo>
                    <a:pt x="54863" y="320039"/>
                  </a:lnTo>
                  <a:lnTo>
                    <a:pt x="53339" y="316991"/>
                  </a:lnTo>
                  <a:lnTo>
                    <a:pt x="47243" y="310896"/>
                  </a:lnTo>
                  <a:lnTo>
                    <a:pt x="45719" y="307848"/>
                  </a:lnTo>
                  <a:lnTo>
                    <a:pt x="39623" y="301751"/>
                  </a:lnTo>
                  <a:lnTo>
                    <a:pt x="38100" y="298703"/>
                  </a:lnTo>
                  <a:lnTo>
                    <a:pt x="32003" y="292607"/>
                  </a:lnTo>
                  <a:lnTo>
                    <a:pt x="28955" y="286512"/>
                  </a:lnTo>
                  <a:lnTo>
                    <a:pt x="27431" y="284987"/>
                  </a:lnTo>
                  <a:lnTo>
                    <a:pt x="24383" y="278891"/>
                  </a:lnTo>
                  <a:lnTo>
                    <a:pt x="22859" y="277367"/>
                  </a:lnTo>
                  <a:lnTo>
                    <a:pt x="15239" y="262127"/>
                  </a:lnTo>
                  <a:lnTo>
                    <a:pt x="12191" y="252983"/>
                  </a:lnTo>
                  <a:lnTo>
                    <a:pt x="10667" y="249935"/>
                  </a:lnTo>
                  <a:lnTo>
                    <a:pt x="9143" y="245364"/>
                  </a:lnTo>
                  <a:lnTo>
                    <a:pt x="7619" y="239267"/>
                  </a:lnTo>
                  <a:lnTo>
                    <a:pt x="6095" y="234696"/>
                  </a:lnTo>
                  <a:lnTo>
                    <a:pt x="4571" y="22860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4" name="object 364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754499" y="5171788"/>
              <a:ext cx="167806" cy="152685"/>
            </a:xfrm>
            <a:prstGeom prst="rect">
              <a:avLst/>
            </a:prstGeom>
          </p:spPr>
        </p:pic>
      </p:grpSp>
      <p:grpSp>
        <p:nvGrpSpPr>
          <p:cNvPr id="365" name="object 365"/>
          <p:cNvGrpSpPr/>
          <p:nvPr/>
        </p:nvGrpSpPr>
        <p:grpSpPr>
          <a:xfrm>
            <a:off x="646176" y="5580887"/>
            <a:ext cx="376555" cy="376555"/>
            <a:chOff x="646176" y="5580887"/>
            <a:chExt cx="376555" cy="376555"/>
          </a:xfrm>
        </p:grpSpPr>
        <p:sp>
          <p:nvSpPr>
            <p:cNvPr id="366" name="object 366"/>
            <p:cNvSpPr/>
            <p:nvPr/>
          </p:nvSpPr>
          <p:spPr>
            <a:xfrm>
              <a:off x="646176" y="5580887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2"/>
                  </a:lnTo>
                  <a:lnTo>
                    <a:pt x="7619" y="135635"/>
                  </a:lnTo>
                  <a:lnTo>
                    <a:pt x="9143" y="129540"/>
                  </a:lnTo>
                  <a:lnTo>
                    <a:pt x="10667" y="124967"/>
                  </a:lnTo>
                  <a:lnTo>
                    <a:pt x="12191" y="121919"/>
                  </a:lnTo>
                  <a:lnTo>
                    <a:pt x="15239" y="112776"/>
                  </a:lnTo>
                  <a:lnTo>
                    <a:pt x="22859" y="97535"/>
                  </a:lnTo>
                  <a:lnTo>
                    <a:pt x="24383" y="96012"/>
                  </a:lnTo>
                  <a:lnTo>
                    <a:pt x="27431" y="89916"/>
                  </a:lnTo>
                  <a:lnTo>
                    <a:pt x="28955" y="88392"/>
                  </a:lnTo>
                  <a:lnTo>
                    <a:pt x="32003" y="82296"/>
                  </a:lnTo>
                  <a:lnTo>
                    <a:pt x="38100" y="76200"/>
                  </a:lnTo>
                  <a:lnTo>
                    <a:pt x="39623" y="73151"/>
                  </a:lnTo>
                  <a:lnTo>
                    <a:pt x="45719" y="67056"/>
                  </a:lnTo>
                  <a:lnTo>
                    <a:pt x="47243" y="64008"/>
                  </a:lnTo>
                  <a:lnTo>
                    <a:pt x="53339" y="57912"/>
                  </a:lnTo>
                  <a:lnTo>
                    <a:pt x="54863" y="54864"/>
                  </a:lnTo>
                  <a:lnTo>
                    <a:pt x="54863" y="53340"/>
                  </a:lnTo>
                  <a:lnTo>
                    <a:pt x="57911" y="53340"/>
                  </a:lnTo>
                  <a:lnTo>
                    <a:pt x="62483" y="48767"/>
                  </a:lnTo>
                  <a:lnTo>
                    <a:pt x="62483" y="47244"/>
                  </a:lnTo>
                  <a:lnTo>
                    <a:pt x="65531" y="47244"/>
                  </a:lnTo>
                  <a:lnTo>
                    <a:pt x="71627" y="41148"/>
                  </a:lnTo>
                  <a:lnTo>
                    <a:pt x="71627" y="39624"/>
                  </a:lnTo>
                  <a:lnTo>
                    <a:pt x="74675" y="39624"/>
                  </a:lnTo>
                  <a:lnTo>
                    <a:pt x="79247" y="35051"/>
                  </a:lnTo>
                  <a:lnTo>
                    <a:pt x="79247" y="33528"/>
                  </a:lnTo>
                  <a:lnTo>
                    <a:pt x="82295" y="33528"/>
                  </a:lnTo>
                  <a:lnTo>
                    <a:pt x="83819" y="32004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8391" y="28956"/>
                  </a:lnTo>
                  <a:lnTo>
                    <a:pt x="88391" y="27432"/>
                  </a:lnTo>
                  <a:lnTo>
                    <a:pt x="91439" y="27432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6011" y="24383"/>
                  </a:lnTo>
                  <a:lnTo>
                    <a:pt x="96011" y="22860"/>
                  </a:lnTo>
                  <a:lnTo>
                    <a:pt x="99059" y="22860"/>
                  </a:lnTo>
                  <a:lnTo>
                    <a:pt x="99059" y="21335"/>
                  </a:lnTo>
                  <a:lnTo>
                    <a:pt x="102107" y="21335"/>
                  </a:lnTo>
                  <a:lnTo>
                    <a:pt x="102107" y="19812"/>
                  </a:lnTo>
                  <a:lnTo>
                    <a:pt x="105155" y="19812"/>
                  </a:lnTo>
                  <a:lnTo>
                    <a:pt x="105155" y="18288"/>
                  </a:lnTo>
                  <a:lnTo>
                    <a:pt x="109727" y="18288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5823" y="15240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2"/>
                  </a:lnTo>
                  <a:lnTo>
                    <a:pt x="124967" y="12192"/>
                  </a:lnTo>
                  <a:lnTo>
                    <a:pt x="124967" y="10667"/>
                  </a:lnTo>
                  <a:lnTo>
                    <a:pt x="128016" y="10667"/>
                  </a:lnTo>
                  <a:lnTo>
                    <a:pt x="128016" y="9144"/>
                  </a:lnTo>
                  <a:lnTo>
                    <a:pt x="132587" y="9144"/>
                  </a:lnTo>
                  <a:lnTo>
                    <a:pt x="132587" y="7619"/>
                  </a:lnTo>
                  <a:lnTo>
                    <a:pt x="140207" y="7619"/>
                  </a:lnTo>
                  <a:lnTo>
                    <a:pt x="140207" y="6096"/>
                  </a:lnTo>
                  <a:lnTo>
                    <a:pt x="146303" y="6096"/>
                  </a:lnTo>
                  <a:lnTo>
                    <a:pt x="146303" y="4572"/>
                  </a:lnTo>
                  <a:lnTo>
                    <a:pt x="152400" y="4572"/>
                  </a:lnTo>
                  <a:lnTo>
                    <a:pt x="152400" y="3048"/>
                  </a:lnTo>
                  <a:lnTo>
                    <a:pt x="163067" y="3048"/>
                  </a:lnTo>
                  <a:lnTo>
                    <a:pt x="163067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10311" y="0"/>
                  </a:lnTo>
                  <a:lnTo>
                    <a:pt x="259079" y="12192"/>
                  </a:lnTo>
                  <a:lnTo>
                    <a:pt x="284987" y="25908"/>
                  </a:lnTo>
                  <a:lnTo>
                    <a:pt x="291083" y="28956"/>
                  </a:lnTo>
                  <a:lnTo>
                    <a:pt x="292607" y="30480"/>
                  </a:lnTo>
                  <a:lnTo>
                    <a:pt x="295655" y="32004"/>
                  </a:lnTo>
                  <a:lnTo>
                    <a:pt x="301751" y="38100"/>
                  </a:lnTo>
                  <a:lnTo>
                    <a:pt x="304800" y="39624"/>
                  </a:lnTo>
                  <a:lnTo>
                    <a:pt x="310895" y="45719"/>
                  </a:lnTo>
                  <a:lnTo>
                    <a:pt x="313943" y="47244"/>
                  </a:lnTo>
                  <a:lnTo>
                    <a:pt x="327659" y="60960"/>
                  </a:lnTo>
                  <a:lnTo>
                    <a:pt x="329183" y="64008"/>
                  </a:lnTo>
                  <a:lnTo>
                    <a:pt x="333755" y="68580"/>
                  </a:lnTo>
                  <a:lnTo>
                    <a:pt x="335279" y="71628"/>
                  </a:lnTo>
                  <a:lnTo>
                    <a:pt x="341375" y="77724"/>
                  </a:lnTo>
                  <a:lnTo>
                    <a:pt x="342900" y="80772"/>
                  </a:lnTo>
                  <a:lnTo>
                    <a:pt x="345947" y="83819"/>
                  </a:lnTo>
                  <a:lnTo>
                    <a:pt x="348995" y="89916"/>
                  </a:lnTo>
                  <a:lnTo>
                    <a:pt x="350519" y="91440"/>
                  </a:lnTo>
                  <a:lnTo>
                    <a:pt x="368807" y="134112"/>
                  </a:lnTo>
                  <a:lnTo>
                    <a:pt x="376427" y="181356"/>
                  </a:lnTo>
                  <a:lnTo>
                    <a:pt x="376427" y="195072"/>
                  </a:lnTo>
                  <a:lnTo>
                    <a:pt x="368807" y="242316"/>
                  </a:lnTo>
                  <a:lnTo>
                    <a:pt x="365759" y="249935"/>
                  </a:lnTo>
                  <a:lnTo>
                    <a:pt x="362711" y="259080"/>
                  </a:lnTo>
                  <a:lnTo>
                    <a:pt x="350519" y="283464"/>
                  </a:lnTo>
                  <a:lnTo>
                    <a:pt x="348995" y="284988"/>
                  </a:lnTo>
                  <a:lnTo>
                    <a:pt x="345947" y="291083"/>
                  </a:lnTo>
                  <a:lnTo>
                    <a:pt x="341375" y="295656"/>
                  </a:lnTo>
                  <a:lnTo>
                    <a:pt x="339851" y="298704"/>
                  </a:lnTo>
                  <a:lnTo>
                    <a:pt x="335279" y="303276"/>
                  </a:lnTo>
                  <a:lnTo>
                    <a:pt x="333755" y="306324"/>
                  </a:lnTo>
                  <a:lnTo>
                    <a:pt x="327659" y="312419"/>
                  </a:lnTo>
                  <a:lnTo>
                    <a:pt x="326135" y="315467"/>
                  </a:lnTo>
                  <a:lnTo>
                    <a:pt x="315467" y="326135"/>
                  </a:lnTo>
                  <a:lnTo>
                    <a:pt x="312419" y="326135"/>
                  </a:lnTo>
                  <a:lnTo>
                    <a:pt x="312419" y="327660"/>
                  </a:lnTo>
                  <a:lnTo>
                    <a:pt x="306323" y="333756"/>
                  </a:lnTo>
                  <a:lnTo>
                    <a:pt x="303275" y="333756"/>
                  </a:lnTo>
                  <a:lnTo>
                    <a:pt x="303275" y="335280"/>
                  </a:lnTo>
                  <a:lnTo>
                    <a:pt x="297179" y="341376"/>
                  </a:lnTo>
                  <a:lnTo>
                    <a:pt x="294131" y="341376"/>
                  </a:lnTo>
                  <a:lnTo>
                    <a:pt x="294131" y="342900"/>
                  </a:lnTo>
                  <a:lnTo>
                    <a:pt x="292607" y="344424"/>
                  </a:lnTo>
                  <a:lnTo>
                    <a:pt x="289559" y="344424"/>
                  </a:lnTo>
                  <a:lnTo>
                    <a:pt x="289559" y="345948"/>
                  </a:lnTo>
                  <a:lnTo>
                    <a:pt x="288035" y="347472"/>
                  </a:lnTo>
                  <a:lnTo>
                    <a:pt x="284987" y="347472"/>
                  </a:lnTo>
                  <a:lnTo>
                    <a:pt x="284987" y="348996"/>
                  </a:lnTo>
                  <a:lnTo>
                    <a:pt x="283463" y="350519"/>
                  </a:lnTo>
                  <a:lnTo>
                    <a:pt x="280416" y="350519"/>
                  </a:lnTo>
                  <a:lnTo>
                    <a:pt x="280416" y="352044"/>
                  </a:lnTo>
                  <a:lnTo>
                    <a:pt x="277367" y="352044"/>
                  </a:lnTo>
                  <a:lnTo>
                    <a:pt x="277367" y="353567"/>
                  </a:lnTo>
                  <a:lnTo>
                    <a:pt x="274319" y="353567"/>
                  </a:lnTo>
                  <a:lnTo>
                    <a:pt x="274319" y="355092"/>
                  </a:lnTo>
                  <a:lnTo>
                    <a:pt x="271271" y="355092"/>
                  </a:lnTo>
                  <a:lnTo>
                    <a:pt x="271271" y="356616"/>
                  </a:lnTo>
                  <a:lnTo>
                    <a:pt x="268223" y="356616"/>
                  </a:lnTo>
                  <a:lnTo>
                    <a:pt x="268223" y="358140"/>
                  </a:lnTo>
                  <a:lnTo>
                    <a:pt x="265175" y="358140"/>
                  </a:lnTo>
                  <a:lnTo>
                    <a:pt x="265175" y="359664"/>
                  </a:lnTo>
                  <a:lnTo>
                    <a:pt x="262127" y="359664"/>
                  </a:lnTo>
                  <a:lnTo>
                    <a:pt x="262127" y="361188"/>
                  </a:lnTo>
                  <a:lnTo>
                    <a:pt x="259079" y="361188"/>
                  </a:lnTo>
                  <a:lnTo>
                    <a:pt x="259079" y="362712"/>
                  </a:lnTo>
                  <a:lnTo>
                    <a:pt x="254507" y="362712"/>
                  </a:lnTo>
                  <a:lnTo>
                    <a:pt x="254507" y="364235"/>
                  </a:lnTo>
                  <a:lnTo>
                    <a:pt x="249935" y="364235"/>
                  </a:lnTo>
                  <a:lnTo>
                    <a:pt x="249935" y="365760"/>
                  </a:lnTo>
                  <a:lnTo>
                    <a:pt x="246887" y="365760"/>
                  </a:lnTo>
                  <a:lnTo>
                    <a:pt x="246887" y="367283"/>
                  </a:lnTo>
                  <a:lnTo>
                    <a:pt x="240791" y="367283"/>
                  </a:lnTo>
                  <a:lnTo>
                    <a:pt x="240791" y="368808"/>
                  </a:lnTo>
                  <a:lnTo>
                    <a:pt x="236219" y="368808"/>
                  </a:lnTo>
                  <a:lnTo>
                    <a:pt x="236219" y="370332"/>
                  </a:lnTo>
                  <a:lnTo>
                    <a:pt x="230123" y="370332"/>
                  </a:lnTo>
                  <a:lnTo>
                    <a:pt x="230123" y="371856"/>
                  </a:lnTo>
                  <a:lnTo>
                    <a:pt x="224027" y="371856"/>
                  </a:lnTo>
                  <a:lnTo>
                    <a:pt x="224027" y="373380"/>
                  </a:lnTo>
                  <a:lnTo>
                    <a:pt x="213359" y="373380"/>
                  </a:lnTo>
                  <a:lnTo>
                    <a:pt x="213359" y="374904"/>
                  </a:lnTo>
                  <a:lnTo>
                    <a:pt x="199643" y="374904"/>
                  </a:lnTo>
                  <a:lnTo>
                    <a:pt x="199643" y="376428"/>
                  </a:lnTo>
                  <a:lnTo>
                    <a:pt x="188975" y="374904"/>
                  </a:lnTo>
                  <a:lnTo>
                    <a:pt x="150875" y="370332"/>
                  </a:lnTo>
                  <a:lnTo>
                    <a:pt x="120395" y="361188"/>
                  </a:lnTo>
                  <a:lnTo>
                    <a:pt x="115823" y="359664"/>
                  </a:lnTo>
                  <a:lnTo>
                    <a:pt x="103631" y="353567"/>
                  </a:lnTo>
                  <a:lnTo>
                    <a:pt x="99059" y="352044"/>
                  </a:lnTo>
                  <a:lnTo>
                    <a:pt x="97535" y="350519"/>
                  </a:lnTo>
                  <a:lnTo>
                    <a:pt x="91439" y="347472"/>
                  </a:lnTo>
                  <a:lnTo>
                    <a:pt x="89916" y="345948"/>
                  </a:lnTo>
                  <a:lnTo>
                    <a:pt x="83819" y="342900"/>
                  </a:lnTo>
                  <a:lnTo>
                    <a:pt x="80771" y="339851"/>
                  </a:lnTo>
                  <a:lnTo>
                    <a:pt x="77723" y="338328"/>
                  </a:lnTo>
                  <a:lnTo>
                    <a:pt x="71627" y="332232"/>
                  </a:lnTo>
                  <a:lnTo>
                    <a:pt x="68579" y="330708"/>
                  </a:lnTo>
                  <a:lnTo>
                    <a:pt x="64007" y="326135"/>
                  </a:lnTo>
                  <a:lnTo>
                    <a:pt x="60959" y="324612"/>
                  </a:lnTo>
                  <a:lnTo>
                    <a:pt x="50291" y="313944"/>
                  </a:lnTo>
                  <a:lnTo>
                    <a:pt x="48767" y="310896"/>
                  </a:lnTo>
                  <a:lnTo>
                    <a:pt x="41147" y="303276"/>
                  </a:lnTo>
                  <a:lnTo>
                    <a:pt x="39623" y="300228"/>
                  </a:lnTo>
                  <a:lnTo>
                    <a:pt x="33527" y="294132"/>
                  </a:lnTo>
                  <a:lnTo>
                    <a:pt x="32003" y="291083"/>
                  </a:lnTo>
                  <a:lnTo>
                    <a:pt x="30479" y="289560"/>
                  </a:lnTo>
                  <a:lnTo>
                    <a:pt x="27431" y="283464"/>
                  </a:lnTo>
                  <a:lnTo>
                    <a:pt x="25907" y="281940"/>
                  </a:lnTo>
                  <a:lnTo>
                    <a:pt x="13716" y="257556"/>
                  </a:lnTo>
                  <a:lnTo>
                    <a:pt x="10667" y="248412"/>
                  </a:lnTo>
                  <a:lnTo>
                    <a:pt x="9143" y="245364"/>
                  </a:lnTo>
                  <a:lnTo>
                    <a:pt x="4571" y="227076"/>
                  </a:lnTo>
                  <a:lnTo>
                    <a:pt x="3047" y="219456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7" name="object 367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754499" y="5692425"/>
              <a:ext cx="167806" cy="152685"/>
            </a:xfrm>
            <a:prstGeom prst="rect">
              <a:avLst/>
            </a:prstGeom>
          </p:spPr>
        </p:pic>
      </p:grpSp>
      <p:grpSp>
        <p:nvGrpSpPr>
          <p:cNvPr id="368" name="object 368"/>
          <p:cNvGrpSpPr/>
          <p:nvPr/>
        </p:nvGrpSpPr>
        <p:grpSpPr>
          <a:xfrm>
            <a:off x="646176" y="6100571"/>
            <a:ext cx="376555" cy="378460"/>
            <a:chOff x="646176" y="6100571"/>
            <a:chExt cx="376555" cy="378460"/>
          </a:xfrm>
        </p:grpSpPr>
        <p:sp>
          <p:nvSpPr>
            <p:cNvPr id="369" name="object 369"/>
            <p:cNvSpPr/>
            <p:nvPr/>
          </p:nvSpPr>
          <p:spPr>
            <a:xfrm>
              <a:off x="646176" y="6100571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2"/>
                  </a:moveTo>
                  <a:lnTo>
                    <a:pt x="1523" y="164592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8955" y="88392"/>
                  </a:lnTo>
                  <a:lnTo>
                    <a:pt x="30479" y="86867"/>
                  </a:lnTo>
                  <a:lnTo>
                    <a:pt x="32003" y="83820"/>
                  </a:lnTo>
                  <a:lnTo>
                    <a:pt x="35051" y="80772"/>
                  </a:lnTo>
                  <a:lnTo>
                    <a:pt x="36575" y="77724"/>
                  </a:lnTo>
                  <a:lnTo>
                    <a:pt x="42671" y="71628"/>
                  </a:lnTo>
                  <a:lnTo>
                    <a:pt x="44195" y="68580"/>
                  </a:lnTo>
                  <a:lnTo>
                    <a:pt x="50291" y="62483"/>
                  </a:lnTo>
                  <a:lnTo>
                    <a:pt x="51816" y="59435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4"/>
                  </a:lnTo>
                  <a:lnTo>
                    <a:pt x="65531" y="45720"/>
                  </a:lnTo>
                  <a:lnTo>
                    <a:pt x="68579" y="45720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3"/>
                  </a:lnTo>
                  <a:lnTo>
                    <a:pt x="97535" y="22860"/>
                  </a:lnTo>
                  <a:lnTo>
                    <a:pt x="102107" y="22860"/>
                  </a:lnTo>
                  <a:lnTo>
                    <a:pt x="102107" y="21335"/>
                  </a:lnTo>
                  <a:lnTo>
                    <a:pt x="105155" y="21335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3443" y="13716"/>
                  </a:lnTo>
                  <a:lnTo>
                    <a:pt x="123443" y="12192"/>
                  </a:lnTo>
                  <a:lnTo>
                    <a:pt x="126491" y="12192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4"/>
                  </a:lnTo>
                  <a:lnTo>
                    <a:pt x="137159" y="9144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60019" y="4572"/>
                  </a:lnTo>
                  <a:lnTo>
                    <a:pt x="160019" y="3048"/>
                  </a:lnTo>
                  <a:lnTo>
                    <a:pt x="175259" y="3048"/>
                  </a:lnTo>
                  <a:lnTo>
                    <a:pt x="175259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8119" y="0"/>
                  </a:lnTo>
                  <a:lnTo>
                    <a:pt x="214883" y="1524"/>
                  </a:lnTo>
                  <a:lnTo>
                    <a:pt x="224027" y="3048"/>
                  </a:lnTo>
                  <a:lnTo>
                    <a:pt x="231647" y="4572"/>
                  </a:lnTo>
                  <a:lnTo>
                    <a:pt x="236219" y="6096"/>
                  </a:lnTo>
                  <a:lnTo>
                    <a:pt x="242316" y="7620"/>
                  </a:lnTo>
                  <a:lnTo>
                    <a:pt x="260603" y="13716"/>
                  </a:lnTo>
                  <a:lnTo>
                    <a:pt x="281939" y="24383"/>
                  </a:lnTo>
                  <a:lnTo>
                    <a:pt x="283463" y="25908"/>
                  </a:lnTo>
                  <a:lnTo>
                    <a:pt x="289559" y="28956"/>
                  </a:lnTo>
                  <a:lnTo>
                    <a:pt x="291083" y="30480"/>
                  </a:lnTo>
                  <a:lnTo>
                    <a:pt x="294131" y="32004"/>
                  </a:lnTo>
                  <a:lnTo>
                    <a:pt x="298703" y="36576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8"/>
                  </a:lnTo>
                  <a:lnTo>
                    <a:pt x="324611" y="59435"/>
                  </a:lnTo>
                  <a:lnTo>
                    <a:pt x="330707" y="65532"/>
                  </a:lnTo>
                  <a:lnTo>
                    <a:pt x="332231" y="68580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4423" y="82296"/>
                  </a:lnTo>
                  <a:lnTo>
                    <a:pt x="347471" y="88392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5"/>
                  </a:lnTo>
                  <a:lnTo>
                    <a:pt x="356616" y="103632"/>
                  </a:lnTo>
                  <a:lnTo>
                    <a:pt x="358139" y="108204"/>
                  </a:lnTo>
                  <a:lnTo>
                    <a:pt x="362711" y="117348"/>
                  </a:lnTo>
                  <a:lnTo>
                    <a:pt x="365759" y="126492"/>
                  </a:lnTo>
                  <a:lnTo>
                    <a:pt x="367283" y="129540"/>
                  </a:lnTo>
                  <a:lnTo>
                    <a:pt x="368807" y="134112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3067"/>
                  </a:lnTo>
                  <a:lnTo>
                    <a:pt x="376427" y="181356"/>
                  </a:lnTo>
                  <a:lnTo>
                    <a:pt x="376427" y="195072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1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60"/>
                  </a:lnTo>
                  <a:lnTo>
                    <a:pt x="345947" y="291083"/>
                  </a:lnTo>
                  <a:lnTo>
                    <a:pt x="344423" y="294132"/>
                  </a:lnTo>
                  <a:lnTo>
                    <a:pt x="339851" y="298704"/>
                  </a:lnTo>
                  <a:lnTo>
                    <a:pt x="338327" y="301751"/>
                  </a:lnTo>
                  <a:lnTo>
                    <a:pt x="332231" y="307848"/>
                  </a:lnTo>
                  <a:lnTo>
                    <a:pt x="330707" y="310896"/>
                  </a:lnTo>
                  <a:lnTo>
                    <a:pt x="326135" y="315467"/>
                  </a:lnTo>
                  <a:lnTo>
                    <a:pt x="324611" y="318516"/>
                  </a:lnTo>
                  <a:lnTo>
                    <a:pt x="318516" y="324612"/>
                  </a:lnTo>
                  <a:lnTo>
                    <a:pt x="315467" y="324612"/>
                  </a:lnTo>
                  <a:lnTo>
                    <a:pt x="315467" y="326135"/>
                  </a:lnTo>
                  <a:lnTo>
                    <a:pt x="309371" y="332232"/>
                  </a:lnTo>
                  <a:lnTo>
                    <a:pt x="306323" y="332232"/>
                  </a:lnTo>
                  <a:lnTo>
                    <a:pt x="306323" y="333756"/>
                  </a:lnTo>
                  <a:lnTo>
                    <a:pt x="300227" y="339851"/>
                  </a:lnTo>
                  <a:lnTo>
                    <a:pt x="297179" y="339851"/>
                  </a:lnTo>
                  <a:lnTo>
                    <a:pt x="297179" y="341376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4987" y="350520"/>
                  </a:lnTo>
                  <a:lnTo>
                    <a:pt x="281939" y="350520"/>
                  </a:lnTo>
                  <a:lnTo>
                    <a:pt x="281939" y="352044"/>
                  </a:lnTo>
                  <a:lnTo>
                    <a:pt x="278891" y="352044"/>
                  </a:lnTo>
                  <a:lnTo>
                    <a:pt x="278891" y="353567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2"/>
                  </a:lnTo>
                  <a:lnTo>
                    <a:pt x="257555" y="362712"/>
                  </a:lnTo>
                  <a:lnTo>
                    <a:pt x="257555" y="364235"/>
                  </a:lnTo>
                  <a:lnTo>
                    <a:pt x="252983" y="364235"/>
                  </a:lnTo>
                  <a:lnTo>
                    <a:pt x="252983" y="365760"/>
                  </a:lnTo>
                  <a:lnTo>
                    <a:pt x="248411" y="365760"/>
                  </a:lnTo>
                  <a:lnTo>
                    <a:pt x="248411" y="367283"/>
                  </a:lnTo>
                  <a:lnTo>
                    <a:pt x="245363" y="367283"/>
                  </a:lnTo>
                  <a:lnTo>
                    <a:pt x="245363" y="368808"/>
                  </a:lnTo>
                  <a:lnTo>
                    <a:pt x="239267" y="368808"/>
                  </a:lnTo>
                  <a:lnTo>
                    <a:pt x="239267" y="370332"/>
                  </a:lnTo>
                  <a:lnTo>
                    <a:pt x="234695" y="370332"/>
                  </a:lnTo>
                  <a:lnTo>
                    <a:pt x="234695" y="371856"/>
                  </a:lnTo>
                  <a:lnTo>
                    <a:pt x="228600" y="371856"/>
                  </a:lnTo>
                  <a:lnTo>
                    <a:pt x="228600" y="373380"/>
                  </a:lnTo>
                  <a:lnTo>
                    <a:pt x="220979" y="373380"/>
                  </a:lnTo>
                  <a:lnTo>
                    <a:pt x="220979" y="374904"/>
                  </a:lnTo>
                  <a:lnTo>
                    <a:pt x="211835" y="374904"/>
                  </a:lnTo>
                  <a:lnTo>
                    <a:pt x="211835" y="376428"/>
                  </a:lnTo>
                  <a:lnTo>
                    <a:pt x="193547" y="376428"/>
                  </a:lnTo>
                  <a:lnTo>
                    <a:pt x="193547" y="377951"/>
                  </a:lnTo>
                  <a:lnTo>
                    <a:pt x="188975" y="376428"/>
                  </a:lnTo>
                  <a:lnTo>
                    <a:pt x="182879" y="374904"/>
                  </a:lnTo>
                  <a:lnTo>
                    <a:pt x="134111" y="367283"/>
                  </a:lnTo>
                  <a:lnTo>
                    <a:pt x="121919" y="362712"/>
                  </a:lnTo>
                  <a:lnTo>
                    <a:pt x="112775" y="359664"/>
                  </a:lnTo>
                  <a:lnTo>
                    <a:pt x="97535" y="352044"/>
                  </a:lnTo>
                  <a:lnTo>
                    <a:pt x="96011" y="350520"/>
                  </a:lnTo>
                  <a:lnTo>
                    <a:pt x="89916" y="347472"/>
                  </a:lnTo>
                  <a:lnTo>
                    <a:pt x="88391" y="345948"/>
                  </a:lnTo>
                  <a:lnTo>
                    <a:pt x="82295" y="342900"/>
                  </a:lnTo>
                  <a:lnTo>
                    <a:pt x="77723" y="338328"/>
                  </a:lnTo>
                  <a:lnTo>
                    <a:pt x="74675" y="336804"/>
                  </a:lnTo>
                  <a:lnTo>
                    <a:pt x="70103" y="332232"/>
                  </a:lnTo>
                  <a:lnTo>
                    <a:pt x="67055" y="330708"/>
                  </a:lnTo>
                  <a:lnTo>
                    <a:pt x="60959" y="324612"/>
                  </a:lnTo>
                  <a:lnTo>
                    <a:pt x="57911" y="323088"/>
                  </a:lnTo>
                  <a:lnTo>
                    <a:pt x="51816" y="316992"/>
                  </a:lnTo>
                  <a:lnTo>
                    <a:pt x="50291" y="313944"/>
                  </a:lnTo>
                  <a:lnTo>
                    <a:pt x="44195" y="307848"/>
                  </a:lnTo>
                  <a:lnTo>
                    <a:pt x="42671" y="304800"/>
                  </a:lnTo>
                  <a:lnTo>
                    <a:pt x="36575" y="298704"/>
                  </a:lnTo>
                  <a:lnTo>
                    <a:pt x="35051" y="295656"/>
                  </a:lnTo>
                  <a:lnTo>
                    <a:pt x="32003" y="292608"/>
                  </a:lnTo>
                  <a:lnTo>
                    <a:pt x="30479" y="289560"/>
                  </a:lnTo>
                  <a:lnTo>
                    <a:pt x="28955" y="288035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3716" y="257556"/>
                  </a:lnTo>
                  <a:lnTo>
                    <a:pt x="12191" y="254508"/>
                  </a:lnTo>
                  <a:lnTo>
                    <a:pt x="7619" y="240792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0" name="object 370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754499" y="6213157"/>
              <a:ext cx="167806" cy="152685"/>
            </a:xfrm>
            <a:prstGeom prst="rect">
              <a:avLst/>
            </a:prstGeom>
          </p:spPr>
        </p:pic>
      </p:grpSp>
      <p:sp>
        <p:nvSpPr>
          <p:cNvPr id="371" name="object 371"/>
          <p:cNvSpPr/>
          <p:nvPr/>
        </p:nvSpPr>
        <p:spPr>
          <a:xfrm>
            <a:off x="8991016" y="1592592"/>
            <a:ext cx="459740" cy="657225"/>
          </a:xfrm>
          <a:custGeom>
            <a:avLst/>
            <a:gdLst/>
            <a:ahLst/>
            <a:cxnLst/>
            <a:rect l="l" t="t" r="r" b="b"/>
            <a:pathLst>
              <a:path w="459740" h="657225">
                <a:moveTo>
                  <a:pt x="381482" y="203073"/>
                </a:moveTo>
                <a:lnTo>
                  <a:pt x="375285" y="196977"/>
                </a:lnTo>
                <a:lnTo>
                  <a:pt x="109918" y="196977"/>
                </a:lnTo>
                <a:lnTo>
                  <a:pt x="103822" y="203073"/>
                </a:lnTo>
                <a:lnTo>
                  <a:pt x="103822" y="584835"/>
                </a:lnTo>
                <a:lnTo>
                  <a:pt x="109918" y="589407"/>
                </a:lnTo>
                <a:lnTo>
                  <a:pt x="369189" y="589407"/>
                </a:lnTo>
                <a:lnTo>
                  <a:pt x="375285" y="589407"/>
                </a:lnTo>
                <a:lnTo>
                  <a:pt x="381482" y="584835"/>
                </a:lnTo>
                <a:lnTo>
                  <a:pt x="381482" y="572643"/>
                </a:lnTo>
                <a:lnTo>
                  <a:pt x="375285" y="566547"/>
                </a:lnTo>
                <a:lnTo>
                  <a:pt x="126682" y="566547"/>
                </a:lnTo>
                <a:lnTo>
                  <a:pt x="126682" y="221449"/>
                </a:lnTo>
                <a:lnTo>
                  <a:pt x="375285" y="221449"/>
                </a:lnTo>
                <a:lnTo>
                  <a:pt x="381482" y="215353"/>
                </a:lnTo>
                <a:lnTo>
                  <a:pt x="381482" y="203073"/>
                </a:lnTo>
                <a:close/>
              </a:path>
              <a:path w="459740" h="657225">
                <a:moveTo>
                  <a:pt x="425678" y="135915"/>
                </a:moveTo>
                <a:lnTo>
                  <a:pt x="421106" y="131343"/>
                </a:lnTo>
                <a:lnTo>
                  <a:pt x="408914" y="131343"/>
                </a:lnTo>
                <a:lnTo>
                  <a:pt x="402818" y="135915"/>
                </a:lnTo>
                <a:lnTo>
                  <a:pt x="402818" y="632167"/>
                </a:lnTo>
                <a:lnTo>
                  <a:pt x="401294" y="633691"/>
                </a:lnTo>
                <a:lnTo>
                  <a:pt x="59537" y="633691"/>
                </a:lnTo>
                <a:lnTo>
                  <a:pt x="56489" y="632167"/>
                </a:lnTo>
                <a:lnTo>
                  <a:pt x="56489" y="135915"/>
                </a:lnTo>
                <a:lnTo>
                  <a:pt x="51917" y="131343"/>
                </a:lnTo>
                <a:lnTo>
                  <a:pt x="39725" y="131343"/>
                </a:lnTo>
                <a:lnTo>
                  <a:pt x="33629" y="135915"/>
                </a:lnTo>
                <a:lnTo>
                  <a:pt x="33629" y="629119"/>
                </a:lnTo>
                <a:lnTo>
                  <a:pt x="36017" y="639851"/>
                </a:lnTo>
                <a:lnTo>
                  <a:pt x="42392" y="648601"/>
                </a:lnTo>
                <a:lnTo>
                  <a:pt x="51625" y="654494"/>
                </a:lnTo>
                <a:lnTo>
                  <a:pt x="62585" y="656640"/>
                </a:lnTo>
                <a:lnTo>
                  <a:pt x="398246" y="656640"/>
                </a:lnTo>
                <a:lnTo>
                  <a:pt x="408965" y="654494"/>
                </a:lnTo>
                <a:lnTo>
                  <a:pt x="417677" y="648601"/>
                </a:lnTo>
                <a:lnTo>
                  <a:pt x="423532" y="639851"/>
                </a:lnTo>
                <a:lnTo>
                  <a:pt x="425678" y="629119"/>
                </a:lnTo>
                <a:lnTo>
                  <a:pt x="425678" y="135915"/>
                </a:lnTo>
                <a:close/>
              </a:path>
              <a:path w="459740" h="657225">
                <a:moveTo>
                  <a:pt x="459206" y="19900"/>
                </a:moveTo>
                <a:lnTo>
                  <a:pt x="457606" y="12255"/>
                </a:lnTo>
                <a:lnTo>
                  <a:pt x="453301" y="5905"/>
                </a:lnTo>
                <a:lnTo>
                  <a:pt x="446989" y="1587"/>
                </a:lnTo>
                <a:lnTo>
                  <a:pt x="439394" y="0"/>
                </a:lnTo>
                <a:lnTo>
                  <a:pt x="436346" y="0"/>
                </a:lnTo>
                <a:lnTo>
                  <a:pt x="436346" y="22948"/>
                </a:lnTo>
                <a:lnTo>
                  <a:pt x="436346" y="84010"/>
                </a:lnTo>
                <a:lnTo>
                  <a:pt x="24485" y="84010"/>
                </a:lnTo>
                <a:lnTo>
                  <a:pt x="24485" y="22948"/>
                </a:lnTo>
                <a:lnTo>
                  <a:pt x="62585" y="22948"/>
                </a:lnTo>
                <a:lnTo>
                  <a:pt x="62585" y="61048"/>
                </a:lnTo>
                <a:lnTo>
                  <a:pt x="68681" y="65722"/>
                </a:lnTo>
                <a:lnTo>
                  <a:pt x="74777" y="65722"/>
                </a:lnTo>
                <a:lnTo>
                  <a:pt x="80873" y="65722"/>
                </a:lnTo>
                <a:lnTo>
                  <a:pt x="86969" y="61048"/>
                </a:lnTo>
                <a:lnTo>
                  <a:pt x="86969" y="22948"/>
                </a:lnTo>
                <a:lnTo>
                  <a:pt x="125171" y="22948"/>
                </a:lnTo>
                <a:lnTo>
                  <a:pt x="125171" y="61048"/>
                </a:lnTo>
                <a:lnTo>
                  <a:pt x="131267" y="65722"/>
                </a:lnTo>
                <a:lnTo>
                  <a:pt x="137363" y="65722"/>
                </a:lnTo>
                <a:lnTo>
                  <a:pt x="143459" y="65722"/>
                </a:lnTo>
                <a:lnTo>
                  <a:pt x="148031" y="61048"/>
                </a:lnTo>
                <a:lnTo>
                  <a:pt x="148031" y="22948"/>
                </a:lnTo>
                <a:lnTo>
                  <a:pt x="187655" y="22948"/>
                </a:lnTo>
                <a:lnTo>
                  <a:pt x="187655" y="61048"/>
                </a:lnTo>
                <a:lnTo>
                  <a:pt x="192316" y="65722"/>
                </a:lnTo>
                <a:lnTo>
                  <a:pt x="199936" y="65722"/>
                </a:lnTo>
                <a:lnTo>
                  <a:pt x="206032" y="65722"/>
                </a:lnTo>
                <a:lnTo>
                  <a:pt x="210604" y="61048"/>
                </a:lnTo>
                <a:lnTo>
                  <a:pt x="210604" y="22948"/>
                </a:lnTo>
                <a:lnTo>
                  <a:pt x="250228" y="22948"/>
                </a:lnTo>
                <a:lnTo>
                  <a:pt x="250228" y="61048"/>
                </a:lnTo>
                <a:lnTo>
                  <a:pt x="254800" y="65722"/>
                </a:lnTo>
                <a:lnTo>
                  <a:pt x="260896" y="65722"/>
                </a:lnTo>
                <a:lnTo>
                  <a:pt x="266992" y="65722"/>
                </a:lnTo>
                <a:lnTo>
                  <a:pt x="273088" y="61048"/>
                </a:lnTo>
                <a:lnTo>
                  <a:pt x="273088" y="22948"/>
                </a:lnTo>
                <a:lnTo>
                  <a:pt x="311289" y="22948"/>
                </a:lnTo>
                <a:lnTo>
                  <a:pt x="311289" y="61048"/>
                </a:lnTo>
                <a:lnTo>
                  <a:pt x="317385" y="65722"/>
                </a:lnTo>
                <a:lnTo>
                  <a:pt x="323481" y="65722"/>
                </a:lnTo>
                <a:lnTo>
                  <a:pt x="329577" y="65722"/>
                </a:lnTo>
                <a:lnTo>
                  <a:pt x="335673" y="61048"/>
                </a:lnTo>
                <a:lnTo>
                  <a:pt x="335673" y="22948"/>
                </a:lnTo>
                <a:lnTo>
                  <a:pt x="373862" y="22948"/>
                </a:lnTo>
                <a:lnTo>
                  <a:pt x="373862" y="61048"/>
                </a:lnTo>
                <a:lnTo>
                  <a:pt x="379958" y="65722"/>
                </a:lnTo>
                <a:lnTo>
                  <a:pt x="386054" y="65722"/>
                </a:lnTo>
                <a:lnTo>
                  <a:pt x="392150" y="65722"/>
                </a:lnTo>
                <a:lnTo>
                  <a:pt x="396722" y="61048"/>
                </a:lnTo>
                <a:lnTo>
                  <a:pt x="396722" y="22948"/>
                </a:lnTo>
                <a:lnTo>
                  <a:pt x="436346" y="22948"/>
                </a:lnTo>
                <a:lnTo>
                  <a:pt x="436346" y="0"/>
                </a:lnTo>
                <a:lnTo>
                  <a:pt x="21437" y="0"/>
                </a:lnTo>
                <a:lnTo>
                  <a:pt x="12941" y="1587"/>
                </a:lnTo>
                <a:lnTo>
                  <a:pt x="6146" y="5905"/>
                </a:lnTo>
                <a:lnTo>
                  <a:pt x="1638" y="12255"/>
                </a:lnTo>
                <a:lnTo>
                  <a:pt x="0" y="19900"/>
                </a:lnTo>
                <a:lnTo>
                  <a:pt x="0" y="87058"/>
                </a:lnTo>
                <a:lnTo>
                  <a:pt x="1638" y="95529"/>
                </a:lnTo>
                <a:lnTo>
                  <a:pt x="6146" y="102298"/>
                </a:lnTo>
                <a:lnTo>
                  <a:pt x="12941" y="106768"/>
                </a:lnTo>
                <a:lnTo>
                  <a:pt x="21437" y="108394"/>
                </a:lnTo>
                <a:lnTo>
                  <a:pt x="24485" y="108394"/>
                </a:lnTo>
                <a:lnTo>
                  <a:pt x="436346" y="108394"/>
                </a:lnTo>
                <a:lnTo>
                  <a:pt x="439394" y="108394"/>
                </a:lnTo>
                <a:lnTo>
                  <a:pt x="446989" y="106768"/>
                </a:lnTo>
                <a:lnTo>
                  <a:pt x="453301" y="102298"/>
                </a:lnTo>
                <a:lnTo>
                  <a:pt x="457606" y="95529"/>
                </a:lnTo>
                <a:lnTo>
                  <a:pt x="459206" y="87058"/>
                </a:lnTo>
                <a:lnTo>
                  <a:pt x="459206" y="1990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3776" y="2199132"/>
            <a:ext cx="3142615" cy="97790"/>
          </a:xfrm>
          <a:custGeom>
            <a:avLst/>
            <a:gdLst/>
            <a:ahLst/>
            <a:cxnLst/>
            <a:rect l="l" t="t" r="r" b="b"/>
            <a:pathLst>
              <a:path w="3142615" h="97789">
                <a:moveTo>
                  <a:pt x="0" y="97535"/>
                </a:moveTo>
                <a:lnTo>
                  <a:pt x="0" y="0"/>
                </a:lnTo>
                <a:lnTo>
                  <a:pt x="3142487" y="0"/>
                </a:lnTo>
                <a:lnTo>
                  <a:pt x="3142487" y="97535"/>
                </a:lnTo>
                <a:lnTo>
                  <a:pt x="0" y="97535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9588" y="1620107"/>
            <a:ext cx="554355" cy="197485"/>
            <a:chOff x="519588" y="1620107"/>
            <a:chExt cx="554355" cy="197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88" y="1620107"/>
              <a:ext cx="353949" cy="1969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094803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3885" y="1621631"/>
            <a:ext cx="176974" cy="19545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665732" y="1714500"/>
            <a:ext cx="220979" cy="33655"/>
          </a:xfrm>
          <a:custGeom>
            <a:avLst/>
            <a:gdLst/>
            <a:ahLst/>
            <a:cxnLst/>
            <a:rect l="l" t="t" r="r" b="b"/>
            <a:pathLst>
              <a:path w="220980" h="33655">
                <a:moveTo>
                  <a:pt x="0" y="33528"/>
                </a:moveTo>
                <a:lnTo>
                  <a:pt x="0" y="0"/>
                </a:lnTo>
                <a:lnTo>
                  <a:pt x="220980" y="0"/>
                </a:lnTo>
                <a:lnTo>
                  <a:pt x="220980" y="33528"/>
                </a:lnTo>
                <a:lnTo>
                  <a:pt x="0" y="3352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11680" y="1620024"/>
            <a:ext cx="360045" cy="197485"/>
          </a:xfrm>
          <a:custGeom>
            <a:avLst/>
            <a:gdLst/>
            <a:ahLst/>
            <a:cxnLst/>
            <a:rect l="l" t="t" r="r" b="b"/>
            <a:pathLst>
              <a:path w="360044" h="197485">
                <a:moveTo>
                  <a:pt x="137160" y="164960"/>
                </a:moveTo>
                <a:lnTo>
                  <a:pt x="33020" y="164960"/>
                </a:lnTo>
                <a:lnTo>
                  <a:pt x="33020" y="1612"/>
                </a:lnTo>
                <a:lnTo>
                  <a:pt x="0" y="1612"/>
                </a:lnTo>
                <a:lnTo>
                  <a:pt x="0" y="197065"/>
                </a:lnTo>
                <a:lnTo>
                  <a:pt x="33020" y="197065"/>
                </a:lnTo>
                <a:lnTo>
                  <a:pt x="137160" y="197065"/>
                </a:lnTo>
                <a:lnTo>
                  <a:pt x="137160" y="164960"/>
                </a:lnTo>
                <a:close/>
              </a:path>
              <a:path w="360044" h="197485">
                <a:moveTo>
                  <a:pt x="359943" y="197065"/>
                </a:moveTo>
                <a:lnTo>
                  <a:pt x="291274" y="38671"/>
                </a:lnTo>
                <a:lnTo>
                  <a:pt x="291274" y="119151"/>
                </a:lnTo>
                <a:lnTo>
                  <a:pt x="224116" y="119151"/>
                </a:lnTo>
                <a:lnTo>
                  <a:pt x="257746" y="41236"/>
                </a:lnTo>
                <a:lnTo>
                  <a:pt x="291274" y="119151"/>
                </a:lnTo>
                <a:lnTo>
                  <a:pt x="291274" y="38671"/>
                </a:lnTo>
                <a:lnTo>
                  <a:pt x="274510" y="0"/>
                </a:lnTo>
                <a:lnTo>
                  <a:pt x="242506" y="0"/>
                </a:lnTo>
                <a:lnTo>
                  <a:pt x="155536" y="197065"/>
                </a:lnTo>
                <a:lnTo>
                  <a:pt x="190588" y="197065"/>
                </a:lnTo>
                <a:lnTo>
                  <a:pt x="211924" y="149733"/>
                </a:lnTo>
                <a:lnTo>
                  <a:pt x="224116" y="149733"/>
                </a:lnTo>
                <a:lnTo>
                  <a:pt x="291274" y="149733"/>
                </a:lnTo>
                <a:lnTo>
                  <a:pt x="303466" y="149733"/>
                </a:lnTo>
                <a:lnTo>
                  <a:pt x="323367" y="197065"/>
                </a:lnTo>
                <a:lnTo>
                  <a:pt x="359943" y="197065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65870" y="1621637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19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0480"/>
                </a:lnTo>
                <a:lnTo>
                  <a:pt x="62230" y="30480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0480"/>
                </a:lnTo>
                <a:lnTo>
                  <a:pt x="160020" y="30480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05671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91701" y="162172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80"/>
                </a:lnTo>
                <a:lnTo>
                  <a:pt x="0" y="30480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91701" y="1786604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93911" y="1621726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90" y="0"/>
                </a:moveTo>
                <a:lnTo>
                  <a:pt x="97790" y="30480"/>
                </a:lnTo>
                <a:lnTo>
                  <a:pt x="0" y="30480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93911" y="170259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878" y="1621738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871"/>
                </a:moveTo>
                <a:lnTo>
                  <a:pt x="33020" y="164871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0810" y="195351"/>
                </a:lnTo>
                <a:lnTo>
                  <a:pt x="130810" y="1648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77229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63259" y="162172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80"/>
                </a:lnTo>
                <a:lnTo>
                  <a:pt x="0" y="30480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63259" y="1786604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69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65469" y="1621726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90" y="0"/>
                </a:moveTo>
                <a:lnTo>
                  <a:pt x="97790" y="30480"/>
                </a:lnTo>
                <a:lnTo>
                  <a:pt x="0" y="30480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65469" y="170259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832443" y="1621738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871"/>
                </a:moveTo>
                <a:lnTo>
                  <a:pt x="33020" y="164871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0810" y="195351"/>
                </a:lnTo>
                <a:lnTo>
                  <a:pt x="130810" y="1648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20091" y="1621536"/>
            <a:ext cx="170878" cy="195548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3241262" y="1617059"/>
            <a:ext cx="398145" cy="203200"/>
            <a:chOff x="3241262" y="1617059"/>
            <a:chExt cx="398145" cy="203200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41262" y="1621631"/>
              <a:ext cx="166306" cy="1954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5000" y="1617059"/>
              <a:ext cx="204406" cy="203073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3680460" y="1621637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47" y="163347"/>
                </a:moveTo>
                <a:lnTo>
                  <a:pt x="35560" y="163347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7147" y="195453"/>
                </a:lnTo>
                <a:lnTo>
                  <a:pt x="137147" y="16334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3854450" y="1621631"/>
            <a:ext cx="365125" cy="195580"/>
            <a:chOff x="3854450" y="1621631"/>
            <a:chExt cx="365125" cy="195580"/>
          </a:xfrm>
        </p:grpSpPr>
        <p:sp>
          <p:nvSpPr>
            <p:cNvPr id="29" name="object 29"/>
            <p:cNvSpPr/>
            <p:nvPr/>
          </p:nvSpPr>
          <p:spPr>
            <a:xfrm>
              <a:off x="3854450" y="1621637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3347"/>
                  </a:moveTo>
                  <a:lnTo>
                    <a:pt x="34290" y="163347"/>
                  </a:lnTo>
                  <a:lnTo>
                    <a:pt x="3429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4290" y="195453"/>
                  </a:lnTo>
                  <a:lnTo>
                    <a:pt x="137160" y="195453"/>
                  </a:lnTo>
                  <a:lnTo>
                    <a:pt x="137160" y="16334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26979" y="1621631"/>
              <a:ext cx="192214" cy="195453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4414361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400391" y="162172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80"/>
                </a:lnTo>
                <a:lnTo>
                  <a:pt x="0" y="30480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00391" y="1786604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02601" y="1621726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80"/>
                </a:lnTo>
                <a:lnTo>
                  <a:pt x="0" y="30480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02601" y="170259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269575" y="1621738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871"/>
                </a:moveTo>
                <a:lnTo>
                  <a:pt x="33020" y="164871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0810" y="195351"/>
                </a:lnTo>
                <a:lnTo>
                  <a:pt x="130810" y="1648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57223" y="1621536"/>
            <a:ext cx="170878" cy="195548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4665014" y="1621637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5250" y="0"/>
                </a:lnTo>
                <a:lnTo>
                  <a:pt x="62230" y="0"/>
                </a:lnTo>
                <a:lnTo>
                  <a:pt x="0" y="0"/>
                </a:lnTo>
                <a:lnTo>
                  <a:pt x="0" y="30480"/>
                </a:lnTo>
                <a:lnTo>
                  <a:pt x="62230" y="30480"/>
                </a:lnTo>
                <a:lnTo>
                  <a:pt x="62230" y="195453"/>
                </a:lnTo>
                <a:lnTo>
                  <a:pt x="95250" y="195453"/>
                </a:lnTo>
                <a:lnTo>
                  <a:pt x="95250" y="30480"/>
                </a:lnTo>
                <a:lnTo>
                  <a:pt x="158750" y="30480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943855" y="1621631"/>
            <a:ext cx="151066" cy="195453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5274754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63324" y="162163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263324" y="1786604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65534" y="1621631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65534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29974" y="162163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6"/>
          <p:cNvGrpSpPr/>
          <p:nvPr/>
        </p:nvGrpSpPr>
        <p:grpSpPr>
          <a:xfrm>
            <a:off x="5317616" y="1620202"/>
            <a:ext cx="938530" cy="197485"/>
            <a:chOff x="5317616" y="1620202"/>
            <a:chExt cx="938530" cy="197485"/>
          </a:xfrm>
        </p:grpSpPr>
        <p:pic>
          <p:nvPicPr>
            <p:cNvPr id="47" name="object 4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17616" y="1621631"/>
              <a:ext cx="170878" cy="19545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22118" y="1620202"/>
              <a:ext cx="202977" cy="19688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59449" y="1621536"/>
              <a:ext cx="496474" cy="195548"/>
            </a:xfrm>
            <a:prstGeom prst="rect">
              <a:avLst/>
            </a:prstGeom>
          </p:spPr>
        </p:pic>
      </p:grpSp>
      <p:grpSp>
        <p:nvGrpSpPr>
          <p:cNvPr id="50" name="object 50"/>
          <p:cNvGrpSpPr/>
          <p:nvPr/>
        </p:nvGrpSpPr>
        <p:grpSpPr>
          <a:xfrm>
            <a:off x="1204626" y="2971609"/>
            <a:ext cx="360045" cy="167005"/>
            <a:chOff x="1204626" y="2971609"/>
            <a:chExt cx="360045" cy="167005"/>
          </a:xfrm>
        </p:grpSpPr>
        <p:pic>
          <p:nvPicPr>
            <p:cNvPr id="51" name="object 5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04626" y="2979229"/>
              <a:ext cx="144875" cy="15582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376921" y="2971621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59" h="163830">
                  <a:moveTo>
                    <a:pt x="35153" y="44284"/>
                  </a:moveTo>
                  <a:lnTo>
                    <a:pt x="0" y="44284"/>
                  </a:lnTo>
                  <a:lnTo>
                    <a:pt x="0" y="163449"/>
                  </a:lnTo>
                  <a:lnTo>
                    <a:pt x="35153" y="163449"/>
                  </a:lnTo>
                  <a:lnTo>
                    <a:pt x="35153" y="44284"/>
                  </a:lnTo>
                  <a:close/>
                </a:path>
                <a:path w="35559" h="163830">
                  <a:moveTo>
                    <a:pt x="35153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153" y="30568"/>
                  </a:lnTo>
                  <a:lnTo>
                    <a:pt x="3515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37989" y="2971609"/>
              <a:ext cx="126682" cy="166497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1662303" y="2985325"/>
            <a:ext cx="355600" cy="153035"/>
            <a:chOff x="1662303" y="2985325"/>
            <a:chExt cx="355600" cy="153035"/>
          </a:xfrm>
        </p:grpSpPr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62303" y="3012852"/>
              <a:ext cx="109823" cy="12220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94986" y="2985325"/>
              <a:ext cx="222789" cy="152781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2100072" y="2971609"/>
            <a:ext cx="450215" cy="200660"/>
            <a:chOff x="2100072" y="2971609"/>
            <a:chExt cx="450215" cy="200660"/>
          </a:xfrm>
        </p:grpSpPr>
        <p:pic>
          <p:nvPicPr>
            <p:cNvPr id="58" name="object 5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00072" y="3014503"/>
              <a:ext cx="97726" cy="12357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222169" y="2971621"/>
              <a:ext cx="36830" cy="163830"/>
            </a:xfrm>
            <a:custGeom>
              <a:avLst/>
              <a:gdLst/>
              <a:ahLst/>
              <a:cxnLst/>
              <a:rect l="l" t="t" r="r" b="b"/>
              <a:pathLst>
                <a:path w="36830" h="163830">
                  <a:moveTo>
                    <a:pt x="35052" y="44284"/>
                  </a:moveTo>
                  <a:lnTo>
                    <a:pt x="1524" y="44284"/>
                  </a:lnTo>
                  <a:lnTo>
                    <a:pt x="1524" y="163449"/>
                  </a:lnTo>
                  <a:lnTo>
                    <a:pt x="35052" y="163449"/>
                  </a:lnTo>
                  <a:lnTo>
                    <a:pt x="35052" y="44284"/>
                  </a:lnTo>
                  <a:close/>
                </a:path>
                <a:path w="36830" h="163830">
                  <a:moveTo>
                    <a:pt x="36576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6576" y="30568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84761" y="3012852"/>
              <a:ext cx="125063" cy="15887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40305" y="3012852"/>
              <a:ext cx="109823" cy="122205"/>
            </a:xfrm>
            <a:prstGeom prst="rect">
              <a:avLst/>
            </a:prstGeom>
          </p:spPr>
        </p:pic>
      </p:grpSp>
      <p:grpSp>
        <p:nvGrpSpPr>
          <p:cNvPr id="62" name="object 62"/>
          <p:cNvGrpSpPr/>
          <p:nvPr/>
        </p:nvGrpSpPr>
        <p:grpSpPr>
          <a:xfrm>
            <a:off x="2646330" y="3012852"/>
            <a:ext cx="267335" cy="159385"/>
            <a:chOff x="2646330" y="3012852"/>
            <a:chExt cx="267335" cy="159385"/>
          </a:xfrm>
        </p:grpSpPr>
        <p:pic>
          <p:nvPicPr>
            <p:cNvPr id="63" name="object 6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646330" y="3015900"/>
              <a:ext cx="109823" cy="122205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786633" y="3012852"/>
              <a:ext cx="126682" cy="158877"/>
            </a:xfrm>
            <a:prstGeom prst="rect">
              <a:avLst/>
            </a:prstGeom>
          </p:spPr>
        </p:pic>
      </p:grpSp>
      <p:grpSp>
        <p:nvGrpSpPr>
          <p:cNvPr id="65" name="object 65"/>
          <p:cNvGrpSpPr/>
          <p:nvPr/>
        </p:nvGrpSpPr>
        <p:grpSpPr>
          <a:xfrm>
            <a:off x="2997136" y="2970085"/>
            <a:ext cx="311785" cy="168275"/>
            <a:chOff x="2997136" y="2970085"/>
            <a:chExt cx="311785" cy="168275"/>
          </a:xfrm>
        </p:grpSpPr>
        <p:pic>
          <p:nvPicPr>
            <p:cNvPr id="66" name="object 6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997136" y="2970085"/>
              <a:ext cx="215169" cy="168020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36690" y="3012852"/>
              <a:ext cx="71723" cy="122205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3401472" y="2979229"/>
            <a:ext cx="436880" cy="159385"/>
            <a:chOff x="3401472" y="2979229"/>
            <a:chExt cx="436880" cy="159385"/>
          </a:xfrm>
        </p:grpSpPr>
        <p:pic>
          <p:nvPicPr>
            <p:cNvPr id="69" name="object 6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01472" y="2979229"/>
              <a:ext cx="245649" cy="15887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677602" y="2985325"/>
              <a:ext cx="160210" cy="152781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33920" y="2979229"/>
            <a:ext cx="144875" cy="155829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4162710" y="2971609"/>
            <a:ext cx="589280" cy="167005"/>
            <a:chOff x="4162710" y="2971609"/>
            <a:chExt cx="589280" cy="167005"/>
          </a:xfrm>
        </p:grpSpPr>
        <p:pic>
          <p:nvPicPr>
            <p:cNvPr id="73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162710" y="3014376"/>
              <a:ext cx="181546" cy="12220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65688" y="2971609"/>
              <a:ext cx="109823" cy="16344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498371" y="3012852"/>
              <a:ext cx="117443" cy="125253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41818" y="3012852"/>
              <a:ext cx="109823" cy="122205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4840128" y="2970085"/>
            <a:ext cx="433705" cy="168275"/>
            <a:chOff x="4840128" y="2970085"/>
            <a:chExt cx="433705" cy="168275"/>
          </a:xfrm>
        </p:grpSpPr>
        <p:pic>
          <p:nvPicPr>
            <p:cNvPr id="78" name="object 7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40128" y="2970085"/>
              <a:ext cx="129635" cy="16497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001863" y="2985325"/>
              <a:ext cx="271557" cy="152781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5358860" y="2971609"/>
            <a:ext cx="827405" cy="200660"/>
            <a:chOff x="5358860" y="2971609"/>
            <a:chExt cx="827405" cy="200660"/>
          </a:xfrm>
        </p:grpSpPr>
        <p:pic>
          <p:nvPicPr>
            <p:cNvPr id="81" name="object 8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58860" y="3012852"/>
              <a:ext cx="117443" cy="12525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5503164" y="2971621"/>
              <a:ext cx="102870" cy="165100"/>
            </a:xfrm>
            <a:custGeom>
              <a:avLst/>
              <a:gdLst/>
              <a:ahLst/>
              <a:cxnLst/>
              <a:rect l="l" t="t" r="r" b="b"/>
              <a:pathLst>
                <a:path w="102870" h="165100">
                  <a:moveTo>
                    <a:pt x="35052" y="177"/>
                  </a:moveTo>
                  <a:lnTo>
                    <a:pt x="0" y="177"/>
                  </a:lnTo>
                  <a:lnTo>
                    <a:pt x="0" y="164769"/>
                  </a:lnTo>
                  <a:lnTo>
                    <a:pt x="35052" y="164769"/>
                  </a:lnTo>
                  <a:lnTo>
                    <a:pt x="35052" y="177"/>
                  </a:lnTo>
                  <a:close/>
                </a:path>
                <a:path w="102870" h="165100">
                  <a:moveTo>
                    <a:pt x="102768" y="44284"/>
                  </a:moveTo>
                  <a:lnTo>
                    <a:pt x="67716" y="44284"/>
                  </a:lnTo>
                  <a:lnTo>
                    <a:pt x="67716" y="163449"/>
                  </a:lnTo>
                  <a:lnTo>
                    <a:pt x="102768" y="163449"/>
                  </a:lnTo>
                  <a:lnTo>
                    <a:pt x="102768" y="44284"/>
                  </a:lnTo>
                  <a:close/>
                </a:path>
                <a:path w="102870" h="165100">
                  <a:moveTo>
                    <a:pt x="102768" y="0"/>
                  </a:moveTo>
                  <a:lnTo>
                    <a:pt x="67716" y="0"/>
                  </a:lnTo>
                  <a:lnTo>
                    <a:pt x="67716" y="30568"/>
                  </a:lnTo>
                  <a:lnTo>
                    <a:pt x="102768" y="30568"/>
                  </a:lnTo>
                  <a:lnTo>
                    <a:pt x="10276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31942" y="3012852"/>
              <a:ext cx="126587" cy="15887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5789092" y="2971621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60" h="163830">
                  <a:moveTo>
                    <a:pt x="35052" y="44284"/>
                  </a:moveTo>
                  <a:lnTo>
                    <a:pt x="1524" y="44284"/>
                  </a:lnTo>
                  <a:lnTo>
                    <a:pt x="1524" y="163449"/>
                  </a:lnTo>
                  <a:lnTo>
                    <a:pt x="35052" y="163449"/>
                  </a:lnTo>
                  <a:lnTo>
                    <a:pt x="35052" y="44284"/>
                  </a:lnTo>
                  <a:close/>
                </a:path>
                <a:path w="35560" h="163830">
                  <a:moveTo>
                    <a:pt x="35052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052" y="30568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856160" y="2971609"/>
              <a:ext cx="125158" cy="16649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6007608" y="2971799"/>
              <a:ext cx="35560" cy="165100"/>
            </a:xfrm>
            <a:custGeom>
              <a:avLst/>
              <a:gdLst/>
              <a:ahLst/>
              <a:cxnLst/>
              <a:rect l="l" t="t" r="r" b="b"/>
              <a:pathLst>
                <a:path w="35560" h="165100">
                  <a:moveTo>
                    <a:pt x="0" y="164591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068282" y="3012852"/>
              <a:ext cx="117443" cy="125253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6271164" y="2971609"/>
            <a:ext cx="400050" cy="167005"/>
            <a:chOff x="6271164" y="2971609"/>
            <a:chExt cx="400050" cy="167005"/>
          </a:xfrm>
        </p:grpSpPr>
        <p:pic>
          <p:nvPicPr>
            <p:cNvPr id="89" name="object 8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271164" y="3014376"/>
              <a:ext cx="111347" cy="123729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411467" y="3012852"/>
              <a:ext cx="109918" cy="122205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545770" y="2971609"/>
              <a:ext cx="125063" cy="166497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6763893" y="2971609"/>
            <a:ext cx="344805" cy="167005"/>
            <a:chOff x="6763893" y="2971609"/>
            <a:chExt cx="344805" cy="167005"/>
          </a:xfrm>
        </p:grpSpPr>
        <p:pic>
          <p:nvPicPr>
            <p:cNvPr id="93" name="object 9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763893" y="2971609"/>
              <a:ext cx="125063" cy="166497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6921043" y="2971621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59" h="163830">
                  <a:moveTo>
                    <a:pt x="35052" y="44284"/>
                  </a:moveTo>
                  <a:lnTo>
                    <a:pt x="0" y="44284"/>
                  </a:lnTo>
                  <a:lnTo>
                    <a:pt x="0" y="163449"/>
                  </a:lnTo>
                  <a:lnTo>
                    <a:pt x="35052" y="163449"/>
                  </a:lnTo>
                  <a:lnTo>
                    <a:pt x="35052" y="44284"/>
                  </a:lnTo>
                  <a:close/>
                </a:path>
                <a:path w="35559" h="163830">
                  <a:moveTo>
                    <a:pt x="35052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052" y="30568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982111" y="2971609"/>
              <a:ext cx="126587" cy="166497"/>
            </a:xfrm>
            <a:prstGeom prst="rect">
              <a:avLst/>
            </a:prstGeom>
          </p:spPr>
        </p:pic>
      </p:grpSp>
      <p:grpSp>
        <p:nvGrpSpPr>
          <p:cNvPr id="96" name="object 96"/>
          <p:cNvGrpSpPr/>
          <p:nvPr/>
        </p:nvGrpSpPr>
        <p:grpSpPr>
          <a:xfrm>
            <a:off x="7204805" y="2985325"/>
            <a:ext cx="357505" cy="153035"/>
            <a:chOff x="7204805" y="2985325"/>
            <a:chExt cx="357505" cy="153035"/>
          </a:xfrm>
        </p:grpSpPr>
        <p:pic>
          <p:nvPicPr>
            <p:cNvPr id="97" name="object 9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204805" y="3012852"/>
              <a:ext cx="111347" cy="122205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339107" y="2985325"/>
              <a:ext cx="222789" cy="152781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7653337" y="2971609"/>
            <a:ext cx="506730" cy="167005"/>
            <a:chOff x="7653337" y="2971609"/>
            <a:chExt cx="506730" cy="167005"/>
          </a:xfrm>
        </p:grpSpPr>
        <p:pic>
          <p:nvPicPr>
            <p:cNvPr id="100" name="object 10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653337" y="2971609"/>
              <a:ext cx="109823" cy="163449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786115" y="3012852"/>
              <a:ext cx="373761" cy="125253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1195387" y="3240024"/>
            <a:ext cx="1135380" cy="167005"/>
            <a:chOff x="1195387" y="3240024"/>
            <a:chExt cx="1135380" cy="167005"/>
          </a:xfrm>
        </p:grpSpPr>
        <p:pic>
          <p:nvPicPr>
            <p:cNvPr id="103" name="object 10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195387" y="3281648"/>
              <a:ext cx="111442" cy="125253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28166" y="3281648"/>
              <a:ext cx="202882" cy="12525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550860" y="3240405"/>
              <a:ext cx="126682" cy="166497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1708023" y="3240417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60" h="163829">
                  <a:moveTo>
                    <a:pt x="35140" y="44284"/>
                  </a:moveTo>
                  <a:lnTo>
                    <a:pt x="1524" y="44284"/>
                  </a:lnTo>
                  <a:lnTo>
                    <a:pt x="1524" y="163449"/>
                  </a:lnTo>
                  <a:lnTo>
                    <a:pt x="35140" y="163449"/>
                  </a:lnTo>
                  <a:lnTo>
                    <a:pt x="35140" y="44284"/>
                  </a:lnTo>
                  <a:close/>
                </a:path>
                <a:path w="35560" h="163829">
                  <a:moveTo>
                    <a:pt x="35140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140" y="30568"/>
                  </a:lnTo>
                  <a:lnTo>
                    <a:pt x="351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7" name="object 10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765935" y="3254121"/>
              <a:ext cx="204501" cy="15278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999392" y="3240405"/>
              <a:ext cx="126682" cy="166497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2151887" y="3240024"/>
              <a:ext cx="35560" cy="166370"/>
            </a:xfrm>
            <a:custGeom>
              <a:avLst/>
              <a:gdLst/>
              <a:ahLst/>
              <a:cxnLst/>
              <a:rect l="l" t="t" r="r" b="b"/>
              <a:pathLst>
                <a:path w="35560" h="166370">
                  <a:moveTo>
                    <a:pt x="0" y="16611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213038" y="3281648"/>
              <a:ext cx="117443" cy="125253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2417444" y="3281648"/>
            <a:ext cx="1021080" cy="159385"/>
            <a:chOff x="2417444" y="3281648"/>
            <a:chExt cx="1021080" cy="159385"/>
          </a:xfrm>
        </p:grpSpPr>
        <p:sp>
          <p:nvSpPr>
            <p:cNvPr id="112" name="object 112"/>
            <p:cNvSpPr/>
            <p:nvPr/>
          </p:nvSpPr>
          <p:spPr>
            <a:xfrm>
              <a:off x="2417432" y="3281654"/>
              <a:ext cx="511175" cy="125730"/>
            </a:xfrm>
            <a:custGeom>
              <a:avLst/>
              <a:gdLst/>
              <a:ahLst/>
              <a:cxnLst/>
              <a:rect l="l" t="t" r="r" b="b"/>
              <a:pathLst>
                <a:path w="511175" h="125729">
                  <a:moveTo>
                    <a:pt x="111353" y="103822"/>
                  </a:moveTo>
                  <a:lnTo>
                    <a:pt x="91541" y="84010"/>
                  </a:lnTo>
                  <a:lnTo>
                    <a:pt x="84899" y="89128"/>
                  </a:lnTo>
                  <a:lnTo>
                    <a:pt x="78397" y="92964"/>
                  </a:lnTo>
                  <a:lnTo>
                    <a:pt x="71615" y="95364"/>
                  </a:lnTo>
                  <a:lnTo>
                    <a:pt x="64109" y="96202"/>
                  </a:lnTo>
                  <a:lnTo>
                    <a:pt x="51612" y="93535"/>
                  </a:lnTo>
                  <a:lnTo>
                    <a:pt x="41960" y="86283"/>
                  </a:lnTo>
                  <a:lnTo>
                    <a:pt x="35737" y="75590"/>
                  </a:lnTo>
                  <a:lnTo>
                    <a:pt x="33528" y="62572"/>
                  </a:lnTo>
                  <a:lnTo>
                    <a:pt x="35712" y="49618"/>
                  </a:lnTo>
                  <a:lnTo>
                    <a:pt x="41770" y="38950"/>
                  </a:lnTo>
                  <a:lnTo>
                    <a:pt x="50977" y="31711"/>
                  </a:lnTo>
                  <a:lnTo>
                    <a:pt x="62585" y="29044"/>
                  </a:lnTo>
                  <a:lnTo>
                    <a:pt x="70942" y="30124"/>
                  </a:lnTo>
                  <a:lnTo>
                    <a:pt x="78016" y="33045"/>
                  </a:lnTo>
                  <a:lnTo>
                    <a:pt x="84226" y="37414"/>
                  </a:lnTo>
                  <a:lnTo>
                    <a:pt x="90017" y="42760"/>
                  </a:lnTo>
                  <a:lnTo>
                    <a:pt x="109829" y="19812"/>
                  </a:lnTo>
                  <a:lnTo>
                    <a:pt x="101155" y="11569"/>
                  </a:lnTo>
                  <a:lnTo>
                    <a:pt x="90779" y="5334"/>
                  </a:lnTo>
                  <a:lnTo>
                    <a:pt x="78105" y="1384"/>
                  </a:lnTo>
                  <a:lnTo>
                    <a:pt x="62585" y="0"/>
                  </a:lnTo>
                  <a:lnTo>
                    <a:pt x="37338" y="5067"/>
                  </a:lnTo>
                  <a:lnTo>
                    <a:pt x="17538" y="18719"/>
                  </a:lnTo>
                  <a:lnTo>
                    <a:pt x="4622" y="38658"/>
                  </a:lnTo>
                  <a:lnTo>
                    <a:pt x="0" y="62572"/>
                  </a:lnTo>
                  <a:lnTo>
                    <a:pt x="0" y="64096"/>
                  </a:lnTo>
                  <a:lnTo>
                    <a:pt x="4622" y="87845"/>
                  </a:lnTo>
                  <a:lnTo>
                    <a:pt x="17538" y="107289"/>
                  </a:lnTo>
                  <a:lnTo>
                    <a:pt x="37338" y="120421"/>
                  </a:lnTo>
                  <a:lnTo>
                    <a:pt x="62585" y="125247"/>
                  </a:lnTo>
                  <a:lnTo>
                    <a:pt x="78130" y="123634"/>
                  </a:lnTo>
                  <a:lnTo>
                    <a:pt x="90970" y="119151"/>
                  </a:lnTo>
                  <a:lnTo>
                    <a:pt x="101803" y="112356"/>
                  </a:lnTo>
                  <a:lnTo>
                    <a:pt x="111353" y="103822"/>
                  </a:lnTo>
                  <a:close/>
                </a:path>
                <a:path w="511175" h="125729">
                  <a:moveTo>
                    <a:pt x="253276" y="62572"/>
                  </a:moveTo>
                  <a:lnTo>
                    <a:pt x="248412" y="38011"/>
                  </a:lnTo>
                  <a:lnTo>
                    <a:pt x="234975" y="18148"/>
                  </a:lnTo>
                  <a:lnTo>
                    <a:pt x="219646" y="8128"/>
                  </a:lnTo>
                  <a:lnTo>
                    <a:pt x="219646" y="62572"/>
                  </a:lnTo>
                  <a:lnTo>
                    <a:pt x="219646" y="64096"/>
                  </a:lnTo>
                  <a:lnTo>
                    <a:pt x="217678" y="76225"/>
                  </a:lnTo>
                  <a:lnTo>
                    <a:pt x="211836" y="86474"/>
                  </a:lnTo>
                  <a:lnTo>
                    <a:pt x="202298" y="93560"/>
                  </a:lnTo>
                  <a:lnTo>
                    <a:pt x="189166" y="96202"/>
                  </a:lnTo>
                  <a:lnTo>
                    <a:pt x="176453" y="93535"/>
                  </a:lnTo>
                  <a:lnTo>
                    <a:pt x="166306" y="86283"/>
                  </a:lnTo>
                  <a:lnTo>
                    <a:pt x="159600" y="75590"/>
                  </a:lnTo>
                  <a:lnTo>
                    <a:pt x="157162" y="62572"/>
                  </a:lnTo>
                  <a:lnTo>
                    <a:pt x="159385" y="49618"/>
                  </a:lnTo>
                  <a:lnTo>
                    <a:pt x="165735" y="38950"/>
                  </a:lnTo>
                  <a:lnTo>
                    <a:pt x="175818" y="31711"/>
                  </a:lnTo>
                  <a:lnTo>
                    <a:pt x="189166" y="29044"/>
                  </a:lnTo>
                  <a:lnTo>
                    <a:pt x="201650" y="31927"/>
                  </a:lnTo>
                  <a:lnTo>
                    <a:pt x="211264" y="39522"/>
                  </a:lnTo>
                  <a:lnTo>
                    <a:pt x="217462" y="50266"/>
                  </a:lnTo>
                  <a:lnTo>
                    <a:pt x="219646" y="62572"/>
                  </a:lnTo>
                  <a:lnTo>
                    <a:pt x="219646" y="8128"/>
                  </a:lnTo>
                  <a:lnTo>
                    <a:pt x="214655" y="4851"/>
                  </a:lnTo>
                  <a:lnTo>
                    <a:pt x="189166" y="0"/>
                  </a:lnTo>
                  <a:lnTo>
                    <a:pt x="163487" y="5067"/>
                  </a:lnTo>
                  <a:lnTo>
                    <a:pt x="142646" y="18719"/>
                  </a:lnTo>
                  <a:lnTo>
                    <a:pt x="128651" y="38658"/>
                  </a:lnTo>
                  <a:lnTo>
                    <a:pt x="123545" y="62572"/>
                  </a:lnTo>
                  <a:lnTo>
                    <a:pt x="123545" y="64096"/>
                  </a:lnTo>
                  <a:lnTo>
                    <a:pt x="142074" y="107289"/>
                  </a:lnTo>
                  <a:lnTo>
                    <a:pt x="189166" y="125247"/>
                  </a:lnTo>
                  <a:lnTo>
                    <a:pt x="214655" y="120408"/>
                  </a:lnTo>
                  <a:lnTo>
                    <a:pt x="219646" y="117132"/>
                  </a:lnTo>
                  <a:lnTo>
                    <a:pt x="234975" y="107099"/>
                  </a:lnTo>
                  <a:lnTo>
                    <a:pt x="248412" y="87198"/>
                  </a:lnTo>
                  <a:lnTo>
                    <a:pt x="253276" y="62572"/>
                  </a:lnTo>
                  <a:close/>
                </a:path>
                <a:path w="511175" h="125729">
                  <a:moveTo>
                    <a:pt x="385864" y="3048"/>
                  </a:moveTo>
                  <a:lnTo>
                    <a:pt x="350812" y="3048"/>
                  </a:lnTo>
                  <a:lnTo>
                    <a:pt x="324904" y="82486"/>
                  </a:lnTo>
                  <a:lnTo>
                    <a:pt x="297472" y="3048"/>
                  </a:lnTo>
                  <a:lnTo>
                    <a:pt x="260807" y="3048"/>
                  </a:lnTo>
                  <a:lnTo>
                    <a:pt x="308140" y="123723"/>
                  </a:lnTo>
                  <a:lnTo>
                    <a:pt x="338620" y="123723"/>
                  </a:lnTo>
                  <a:lnTo>
                    <a:pt x="385864" y="3048"/>
                  </a:lnTo>
                  <a:close/>
                </a:path>
                <a:path w="511175" h="125729">
                  <a:moveTo>
                    <a:pt x="511124" y="65620"/>
                  </a:moveTo>
                  <a:lnTo>
                    <a:pt x="507644" y="41224"/>
                  </a:lnTo>
                  <a:lnTo>
                    <a:pt x="497014" y="20243"/>
                  </a:lnTo>
                  <a:lnTo>
                    <a:pt x="478929" y="5537"/>
                  </a:lnTo>
                  <a:lnTo>
                    <a:pt x="478536" y="5461"/>
                  </a:lnTo>
                  <a:lnTo>
                    <a:pt x="477596" y="5270"/>
                  </a:lnTo>
                  <a:lnTo>
                    <a:pt x="477596" y="53428"/>
                  </a:lnTo>
                  <a:lnTo>
                    <a:pt x="427202" y="53428"/>
                  </a:lnTo>
                  <a:lnTo>
                    <a:pt x="462546" y="29425"/>
                  </a:lnTo>
                  <a:lnTo>
                    <a:pt x="477596" y="53428"/>
                  </a:lnTo>
                  <a:lnTo>
                    <a:pt x="477596" y="5270"/>
                  </a:lnTo>
                  <a:lnTo>
                    <a:pt x="453110" y="0"/>
                  </a:lnTo>
                  <a:lnTo>
                    <a:pt x="429031" y="5067"/>
                  </a:lnTo>
                  <a:lnTo>
                    <a:pt x="410248" y="18719"/>
                  </a:lnTo>
                  <a:lnTo>
                    <a:pt x="398030" y="38658"/>
                  </a:lnTo>
                  <a:lnTo>
                    <a:pt x="393674" y="62572"/>
                  </a:lnTo>
                  <a:lnTo>
                    <a:pt x="393674" y="64096"/>
                  </a:lnTo>
                  <a:lnTo>
                    <a:pt x="411200" y="108432"/>
                  </a:lnTo>
                  <a:lnTo>
                    <a:pt x="456158" y="125247"/>
                  </a:lnTo>
                  <a:lnTo>
                    <a:pt x="471335" y="123825"/>
                  </a:lnTo>
                  <a:lnTo>
                    <a:pt x="484632" y="119532"/>
                  </a:lnTo>
                  <a:lnTo>
                    <a:pt x="495896" y="112356"/>
                  </a:lnTo>
                  <a:lnTo>
                    <a:pt x="505028" y="102298"/>
                  </a:lnTo>
                  <a:lnTo>
                    <a:pt x="485216" y="85534"/>
                  </a:lnTo>
                  <a:lnTo>
                    <a:pt x="478536" y="91300"/>
                  </a:lnTo>
                  <a:lnTo>
                    <a:pt x="471868" y="95059"/>
                  </a:lnTo>
                  <a:lnTo>
                    <a:pt x="464591" y="97104"/>
                  </a:lnTo>
                  <a:lnTo>
                    <a:pt x="456158" y="97726"/>
                  </a:lnTo>
                  <a:lnTo>
                    <a:pt x="445630" y="96291"/>
                  </a:lnTo>
                  <a:lnTo>
                    <a:pt x="437108" y="92011"/>
                  </a:lnTo>
                  <a:lnTo>
                    <a:pt x="430961" y="84975"/>
                  </a:lnTo>
                  <a:lnTo>
                    <a:pt x="430961" y="85128"/>
                  </a:lnTo>
                  <a:lnTo>
                    <a:pt x="427202" y="74866"/>
                  </a:lnTo>
                  <a:lnTo>
                    <a:pt x="477596" y="74866"/>
                  </a:lnTo>
                  <a:lnTo>
                    <a:pt x="511124" y="74866"/>
                  </a:lnTo>
                  <a:lnTo>
                    <a:pt x="511124" y="6562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954464" y="3281648"/>
              <a:ext cx="190690" cy="125253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169538" y="3281648"/>
              <a:ext cx="125158" cy="15878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319081" y="3281648"/>
              <a:ext cx="118967" cy="125253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3521868" y="3238880"/>
            <a:ext cx="311785" cy="168275"/>
            <a:chOff x="3521868" y="3238880"/>
            <a:chExt cx="311785" cy="168275"/>
          </a:xfrm>
        </p:grpSpPr>
        <p:pic>
          <p:nvPicPr>
            <p:cNvPr id="117" name="object 11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521868" y="3238880"/>
              <a:ext cx="215265" cy="168021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761517" y="3281648"/>
              <a:ext cx="71723" cy="122205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3921728" y="3281648"/>
            <a:ext cx="563245" cy="125730"/>
            <a:chOff x="3921728" y="3281648"/>
            <a:chExt cx="563245" cy="125730"/>
          </a:xfrm>
        </p:grpSpPr>
        <p:pic>
          <p:nvPicPr>
            <p:cNvPr id="120" name="object 12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921728" y="3281648"/>
              <a:ext cx="183070" cy="12220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129182" y="3281648"/>
              <a:ext cx="129730" cy="12525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283297" y="3281648"/>
              <a:ext cx="201358" cy="125253"/>
            </a:xfrm>
            <a:prstGeom prst="rect">
              <a:avLst/>
            </a:prstGeom>
          </p:spPr>
        </p:pic>
      </p:grpSp>
      <p:grpSp>
        <p:nvGrpSpPr>
          <p:cNvPr id="123" name="object 123"/>
          <p:cNvGrpSpPr/>
          <p:nvPr/>
        </p:nvGrpSpPr>
        <p:grpSpPr>
          <a:xfrm>
            <a:off x="4568570" y="3240404"/>
            <a:ext cx="483870" cy="167005"/>
            <a:chOff x="4568570" y="3240404"/>
            <a:chExt cx="483870" cy="167005"/>
          </a:xfrm>
        </p:grpSpPr>
        <p:pic>
          <p:nvPicPr>
            <p:cNvPr id="124" name="object 12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568570" y="3254120"/>
              <a:ext cx="76295" cy="152781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670774" y="3240404"/>
              <a:ext cx="109823" cy="163449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803552" y="3283172"/>
              <a:ext cx="109823" cy="123729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942331" y="3281648"/>
              <a:ext cx="109823" cy="122205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5145214" y="3244976"/>
            <a:ext cx="260985" cy="161925"/>
            <a:chOff x="5145214" y="3244976"/>
            <a:chExt cx="260985" cy="161925"/>
          </a:xfrm>
        </p:grpSpPr>
        <p:pic>
          <p:nvPicPr>
            <p:cNvPr id="129" name="object 12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145214" y="3244976"/>
              <a:ext cx="123634" cy="161925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288661" y="3248024"/>
              <a:ext cx="117443" cy="158877"/>
            </a:xfrm>
            <a:prstGeom prst="rect">
              <a:avLst/>
            </a:prstGeom>
          </p:spPr>
        </p:pic>
      </p:grpSp>
      <p:grpSp>
        <p:nvGrpSpPr>
          <p:cNvPr id="131" name="object 131"/>
          <p:cNvGrpSpPr/>
          <p:nvPr/>
        </p:nvGrpSpPr>
        <p:grpSpPr>
          <a:xfrm>
            <a:off x="5496115" y="3240404"/>
            <a:ext cx="616585" cy="200025"/>
            <a:chOff x="5496115" y="3240404"/>
            <a:chExt cx="616585" cy="200025"/>
          </a:xfrm>
        </p:grpSpPr>
        <p:pic>
          <p:nvPicPr>
            <p:cNvPr id="132" name="object 13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496115" y="3240404"/>
              <a:ext cx="125063" cy="166497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644134" y="3244976"/>
              <a:ext cx="468344" cy="195453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6193345" y="3248024"/>
            <a:ext cx="393700" cy="159385"/>
            <a:chOff x="6193345" y="3248024"/>
            <a:chExt cx="393700" cy="159385"/>
          </a:xfrm>
        </p:grpSpPr>
        <p:pic>
          <p:nvPicPr>
            <p:cNvPr id="135" name="object 13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193345" y="3248024"/>
              <a:ext cx="262413" cy="158877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484715" y="3287839"/>
              <a:ext cx="102203" cy="119062"/>
            </a:xfrm>
            <a:prstGeom prst="rect">
              <a:avLst/>
            </a:prstGeom>
          </p:spPr>
        </p:pic>
      </p:grpSp>
      <p:grpSp>
        <p:nvGrpSpPr>
          <p:cNvPr id="137" name="object 137"/>
          <p:cNvGrpSpPr/>
          <p:nvPr/>
        </p:nvGrpSpPr>
        <p:grpSpPr>
          <a:xfrm>
            <a:off x="6692265" y="3286219"/>
            <a:ext cx="442595" cy="154305"/>
            <a:chOff x="6692265" y="3286219"/>
            <a:chExt cx="442595" cy="154305"/>
          </a:xfrm>
        </p:grpSpPr>
        <p:pic>
          <p:nvPicPr>
            <p:cNvPr id="138" name="object 13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692265" y="3286219"/>
              <a:ext cx="175450" cy="117633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896671" y="3287744"/>
              <a:ext cx="100679" cy="119157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7018686" y="3289268"/>
              <a:ext cx="115919" cy="151161"/>
            </a:xfrm>
            <a:prstGeom prst="rect">
              <a:avLst/>
            </a:prstGeom>
          </p:spPr>
        </p:pic>
      </p:grpSp>
      <p:grpSp>
        <p:nvGrpSpPr>
          <p:cNvPr id="141" name="object 141"/>
          <p:cNvGrpSpPr/>
          <p:nvPr/>
        </p:nvGrpSpPr>
        <p:grpSpPr>
          <a:xfrm>
            <a:off x="7229284" y="3240500"/>
            <a:ext cx="490220" cy="167005"/>
            <a:chOff x="7229284" y="3240500"/>
            <a:chExt cx="490220" cy="167005"/>
          </a:xfrm>
        </p:grpSpPr>
        <p:pic>
          <p:nvPicPr>
            <p:cNvPr id="142" name="object 14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229284" y="3240500"/>
              <a:ext cx="100774" cy="163353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358919" y="3287744"/>
              <a:ext cx="100679" cy="119157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480934" y="3286315"/>
              <a:ext cx="238029" cy="120586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7805832" y="3254216"/>
            <a:ext cx="210820" cy="153035"/>
            <a:chOff x="7805832" y="3254216"/>
            <a:chExt cx="210820" cy="153035"/>
          </a:xfrm>
        </p:grpSpPr>
        <p:pic>
          <p:nvPicPr>
            <p:cNvPr id="146" name="object 14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805832" y="3254216"/>
              <a:ext cx="70199" cy="152685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895939" y="3286315"/>
              <a:ext cx="120491" cy="120586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8115586" y="3286220"/>
            <a:ext cx="378460" cy="154305"/>
            <a:chOff x="8115586" y="3286220"/>
            <a:chExt cx="378460" cy="154305"/>
          </a:xfrm>
        </p:grpSpPr>
        <p:pic>
          <p:nvPicPr>
            <p:cNvPr id="149" name="object 14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115586" y="3286220"/>
              <a:ext cx="116014" cy="15420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254460" y="3287744"/>
              <a:ext cx="102203" cy="11915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377999" y="3289268"/>
              <a:ext cx="116014" cy="151161"/>
            </a:xfrm>
            <a:prstGeom prst="rect">
              <a:avLst/>
            </a:prstGeom>
          </p:spPr>
        </p:pic>
      </p:grpSp>
      <p:pic>
        <p:nvPicPr>
          <p:cNvPr id="152" name="object 152"/>
          <p:cNvPicPr/>
          <p:nvPr/>
        </p:nvPicPr>
        <p:blipFill>
          <a:blip r:embed="rId80" cstate="print"/>
          <a:stretch>
            <a:fillRect/>
          </a:stretch>
        </p:blipFill>
        <p:spPr>
          <a:xfrm>
            <a:off x="8579357" y="3287744"/>
            <a:ext cx="102298" cy="119157"/>
          </a:xfrm>
          <a:prstGeom prst="rect">
            <a:avLst/>
          </a:prstGeom>
        </p:spPr>
      </p:pic>
      <p:grpSp>
        <p:nvGrpSpPr>
          <p:cNvPr id="153" name="object 153"/>
          <p:cNvGrpSpPr/>
          <p:nvPr/>
        </p:nvGrpSpPr>
        <p:grpSpPr>
          <a:xfrm>
            <a:off x="8785859" y="3240024"/>
            <a:ext cx="376555" cy="167005"/>
            <a:chOff x="8785859" y="3240024"/>
            <a:chExt cx="376555" cy="167005"/>
          </a:xfrm>
        </p:grpSpPr>
        <p:sp>
          <p:nvSpPr>
            <p:cNvPr id="154" name="object 154"/>
            <p:cNvSpPr/>
            <p:nvPr/>
          </p:nvSpPr>
          <p:spPr>
            <a:xfrm>
              <a:off x="8785859" y="3240024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5" h="166370">
                  <a:moveTo>
                    <a:pt x="0" y="166116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834246" y="3287744"/>
              <a:ext cx="102203" cy="11915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962262" y="3254216"/>
              <a:ext cx="70199" cy="152685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052274" y="3286315"/>
              <a:ext cx="109823" cy="120586"/>
            </a:xfrm>
            <a:prstGeom prst="rect">
              <a:avLst/>
            </a:prstGeom>
          </p:spPr>
        </p:pic>
      </p:grpSp>
      <p:grpSp>
        <p:nvGrpSpPr>
          <p:cNvPr id="158" name="object 158"/>
          <p:cNvGrpSpPr/>
          <p:nvPr/>
        </p:nvGrpSpPr>
        <p:grpSpPr>
          <a:xfrm>
            <a:off x="1198435" y="3509772"/>
            <a:ext cx="1169035" cy="166370"/>
            <a:chOff x="1198435" y="3509772"/>
            <a:chExt cx="1169035" cy="166370"/>
          </a:xfrm>
        </p:grpSpPr>
        <p:pic>
          <p:nvPicPr>
            <p:cNvPr id="159" name="object 15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198435" y="3555015"/>
              <a:ext cx="108394" cy="120681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337310" y="3555015"/>
              <a:ext cx="100679" cy="11763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476184" y="3555015"/>
              <a:ext cx="198310" cy="120681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1706867" y="3509784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5" h="165100">
                  <a:moveTo>
                    <a:pt x="1828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88" y="164592"/>
                  </a:lnTo>
                  <a:lnTo>
                    <a:pt x="18288" y="0"/>
                  </a:lnTo>
                  <a:close/>
                </a:path>
                <a:path w="78105" h="165100">
                  <a:moveTo>
                    <a:pt x="77724" y="0"/>
                  </a:moveTo>
                  <a:lnTo>
                    <a:pt x="59436" y="0"/>
                  </a:lnTo>
                  <a:lnTo>
                    <a:pt x="59436" y="164592"/>
                  </a:lnTo>
                  <a:lnTo>
                    <a:pt x="77724" y="164592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823942" y="3555015"/>
              <a:ext cx="175450" cy="117633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2028348" y="3555015"/>
              <a:ext cx="109823" cy="12068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2168747" y="3555110"/>
              <a:ext cx="100774" cy="117538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296953" y="3522916"/>
              <a:ext cx="70104" cy="152781"/>
            </a:xfrm>
            <a:prstGeom prst="rect">
              <a:avLst/>
            </a:prstGeom>
          </p:spPr>
        </p:pic>
      </p:grpSp>
      <p:grpSp>
        <p:nvGrpSpPr>
          <p:cNvPr id="167" name="object 167"/>
          <p:cNvGrpSpPr/>
          <p:nvPr/>
        </p:nvGrpSpPr>
        <p:grpSpPr>
          <a:xfrm>
            <a:off x="2464784" y="3509772"/>
            <a:ext cx="802640" cy="200025"/>
            <a:chOff x="2464784" y="3509772"/>
            <a:chExt cx="802640" cy="200025"/>
          </a:xfrm>
        </p:grpSpPr>
        <p:pic>
          <p:nvPicPr>
            <p:cNvPr id="168" name="object 168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2464784" y="3555015"/>
              <a:ext cx="115919" cy="154209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2605087" y="3555015"/>
              <a:ext cx="109823" cy="120681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745485" y="3555110"/>
              <a:ext cx="100679" cy="117538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873597" y="3556539"/>
              <a:ext cx="102203" cy="119157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3014471" y="350977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061239" y="3523011"/>
              <a:ext cx="205930" cy="186213"/>
            </a:xfrm>
            <a:prstGeom prst="rect">
              <a:avLst/>
            </a:prstGeom>
          </p:spPr>
        </p:pic>
      </p:grpSp>
      <p:grpSp>
        <p:nvGrpSpPr>
          <p:cNvPr id="174" name="object 174"/>
          <p:cNvGrpSpPr/>
          <p:nvPr/>
        </p:nvGrpSpPr>
        <p:grpSpPr>
          <a:xfrm>
            <a:off x="3351085" y="3509200"/>
            <a:ext cx="299085" cy="167005"/>
            <a:chOff x="3351085" y="3509200"/>
            <a:chExt cx="299085" cy="167005"/>
          </a:xfrm>
        </p:grpSpPr>
        <p:pic>
          <p:nvPicPr>
            <p:cNvPr id="175" name="object 17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3351085" y="3509200"/>
              <a:ext cx="202977" cy="166497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586067" y="3555015"/>
              <a:ext cx="64008" cy="117633"/>
            </a:xfrm>
            <a:prstGeom prst="rect">
              <a:avLst/>
            </a:prstGeom>
          </p:spPr>
        </p:pic>
      </p:grpSp>
      <p:grpSp>
        <p:nvGrpSpPr>
          <p:cNvPr id="177" name="object 177"/>
          <p:cNvGrpSpPr/>
          <p:nvPr/>
        </p:nvGrpSpPr>
        <p:grpSpPr>
          <a:xfrm>
            <a:off x="3734085" y="3555015"/>
            <a:ext cx="218440" cy="121285"/>
            <a:chOff x="3734085" y="3555015"/>
            <a:chExt cx="218440" cy="121285"/>
          </a:xfrm>
        </p:grpSpPr>
        <p:pic>
          <p:nvPicPr>
            <p:cNvPr id="178" name="object 17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734085" y="3556539"/>
              <a:ext cx="102203" cy="119157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3863720" y="3555015"/>
              <a:ext cx="88487" cy="120681"/>
            </a:xfrm>
            <a:prstGeom prst="rect">
              <a:avLst/>
            </a:prstGeom>
          </p:spPr>
        </p:pic>
      </p:grpSp>
      <p:grpSp>
        <p:nvGrpSpPr>
          <p:cNvPr id="180" name="object 180"/>
          <p:cNvGrpSpPr/>
          <p:nvPr/>
        </p:nvGrpSpPr>
        <p:grpSpPr>
          <a:xfrm>
            <a:off x="4052315" y="3509772"/>
            <a:ext cx="450850" cy="200025"/>
            <a:chOff x="4052315" y="3509772"/>
            <a:chExt cx="450850" cy="200025"/>
          </a:xfrm>
        </p:grpSpPr>
        <p:sp>
          <p:nvSpPr>
            <p:cNvPr id="181" name="object 181"/>
            <p:cNvSpPr/>
            <p:nvPr/>
          </p:nvSpPr>
          <p:spPr>
            <a:xfrm>
              <a:off x="4052315" y="350977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4103179" y="3555015"/>
              <a:ext cx="120586" cy="120681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4254245" y="3555015"/>
              <a:ext cx="102298" cy="117633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4385500" y="3555015"/>
              <a:ext cx="117443" cy="154209"/>
            </a:xfrm>
            <a:prstGeom prst="rect">
              <a:avLst/>
            </a:prstGeom>
          </p:spPr>
        </p:pic>
      </p:grpSp>
      <p:grpSp>
        <p:nvGrpSpPr>
          <p:cNvPr id="185" name="object 185"/>
          <p:cNvGrpSpPr/>
          <p:nvPr/>
        </p:nvGrpSpPr>
        <p:grpSpPr>
          <a:xfrm>
            <a:off x="4599051" y="3555015"/>
            <a:ext cx="218440" cy="121285"/>
            <a:chOff x="4599051" y="3555015"/>
            <a:chExt cx="218440" cy="121285"/>
          </a:xfrm>
        </p:grpSpPr>
        <p:pic>
          <p:nvPicPr>
            <p:cNvPr id="186" name="object 186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4599051" y="3556539"/>
              <a:ext cx="102203" cy="11915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728781" y="3555015"/>
              <a:ext cx="88487" cy="120681"/>
            </a:xfrm>
            <a:prstGeom prst="rect">
              <a:avLst/>
            </a:prstGeom>
          </p:spPr>
        </p:pic>
      </p:grpSp>
      <p:grpSp>
        <p:nvGrpSpPr>
          <p:cNvPr id="188" name="object 188"/>
          <p:cNvGrpSpPr/>
          <p:nvPr/>
        </p:nvGrpSpPr>
        <p:grpSpPr>
          <a:xfrm>
            <a:off x="4904232" y="3555015"/>
            <a:ext cx="381635" cy="154305"/>
            <a:chOff x="4904232" y="3555015"/>
            <a:chExt cx="381635" cy="154305"/>
          </a:xfrm>
        </p:grpSpPr>
        <p:pic>
          <p:nvPicPr>
            <p:cNvPr id="189" name="object 18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904232" y="3555015"/>
              <a:ext cx="251745" cy="154209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184838" y="3558063"/>
              <a:ext cx="100679" cy="117633"/>
            </a:xfrm>
            <a:prstGeom prst="rect">
              <a:avLst/>
            </a:prstGeom>
          </p:spPr>
        </p:pic>
      </p:grpSp>
      <p:grpSp>
        <p:nvGrpSpPr>
          <p:cNvPr id="191" name="object 191"/>
          <p:cNvGrpSpPr/>
          <p:nvPr/>
        </p:nvGrpSpPr>
        <p:grpSpPr>
          <a:xfrm>
            <a:off x="5390864" y="3509390"/>
            <a:ext cx="490220" cy="166370"/>
            <a:chOff x="5390864" y="3509390"/>
            <a:chExt cx="490220" cy="166370"/>
          </a:xfrm>
        </p:grpSpPr>
        <p:pic>
          <p:nvPicPr>
            <p:cNvPr id="192" name="object 192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520594" y="3556539"/>
              <a:ext cx="102203" cy="119157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390864" y="3509390"/>
              <a:ext cx="102203" cy="163258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642610" y="3555015"/>
              <a:ext cx="238029" cy="120681"/>
            </a:xfrm>
            <a:prstGeom prst="rect">
              <a:avLst/>
            </a:prstGeom>
          </p:spPr>
        </p:pic>
      </p:grpSp>
      <p:grpSp>
        <p:nvGrpSpPr>
          <p:cNvPr id="195" name="object 195"/>
          <p:cNvGrpSpPr/>
          <p:nvPr/>
        </p:nvGrpSpPr>
        <p:grpSpPr>
          <a:xfrm>
            <a:off x="5981319" y="3516915"/>
            <a:ext cx="424180" cy="159385"/>
            <a:chOff x="5981319" y="3516915"/>
            <a:chExt cx="424180" cy="159385"/>
          </a:xfrm>
        </p:grpSpPr>
        <p:pic>
          <p:nvPicPr>
            <p:cNvPr id="196" name="object 19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981319" y="3516915"/>
              <a:ext cx="237934" cy="158781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255924" y="3523011"/>
              <a:ext cx="149447" cy="152685"/>
            </a:xfrm>
            <a:prstGeom prst="rect">
              <a:avLst/>
            </a:prstGeom>
          </p:spPr>
        </p:pic>
      </p:grpSp>
      <p:grpSp>
        <p:nvGrpSpPr>
          <p:cNvPr id="198" name="object 198"/>
          <p:cNvGrpSpPr/>
          <p:nvPr/>
        </p:nvGrpSpPr>
        <p:grpSpPr>
          <a:xfrm>
            <a:off x="6506050" y="3515391"/>
            <a:ext cx="181610" cy="159385"/>
            <a:chOff x="6506050" y="3515391"/>
            <a:chExt cx="181610" cy="159385"/>
          </a:xfrm>
        </p:grpSpPr>
        <p:pic>
          <p:nvPicPr>
            <p:cNvPr id="199" name="object 199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506050" y="3515391"/>
              <a:ext cx="137350" cy="157257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6665975" y="3649980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1" name="object 201"/>
          <p:cNvGrpSpPr/>
          <p:nvPr/>
        </p:nvGrpSpPr>
        <p:grpSpPr>
          <a:xfrm>
            <a:off x="1194212" y="4029932"/>
            <a:ext cx="402590" cy="167005"/>
            <a:chOff x="1194212" y="4029932"/>
            <a:chExt cx="402590" cy="167005"/>
          </a:xfrm>
        </p:grpSpPr>
        <p:sp>
          <p:nvSpPr>
            <p:cNvPr id="202" name="object 202"/>
            <p:cNvSpPr/>
            <p:nvPr/>
          </p:nvSpPr>
          <p:spPr>
            <a:xfrm>
              <a:off x="1194206" y="4037660"/>
              <a:ext cx="129539" cy="156210"/>
            </a:xfrm>
            <a:custGeom>
              <a:avLst/>
              <a:gdLst/>
              <a:ahLst/>
              <a:cxnLst/>
              <a:rect l="l" t="t" r="r" b="b"/>
              <a:pathLst>
                <a:path w="129540" h="156210">
                  <a:moveTo>
                    <a:pt x="129540" y="0"/>
                  </a:moveTo>
                  <a:lnTo>
                    <a:pt x="82550" y="0"/>
                  </a:lnTo>
                  <a:lnTo>
                    <a:pt x="46990" y="0"/>
                  </a:lnTo>
                  <a:lnTo>
                    <a:pt x="0" y="0"/>
                  </a:lnTo>
                  <a:lnTo>
                    <a:pt x="0" y="32004"/>
                  </a:lnTo>
                  <a:lnTo>
                    <a:pt x="46990" y="32004"/>
                  </a:lnTo>
                  <a:lnTo>
                    <a:pt x="46990" y="155727"/>
                  </a:lnTo>
                  <a:lnTo>
                    <a:pt x="82550" y="155727"/>
                  </a:lnTo>
                  <a:lnTo>
                    <a:pt x="82550" y="32004"/>
                  </a:lnTo>
                  <a:lnTo>
                    <a:pt x="129540" y="32004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344930" y="4029932"/>
              <a:ext cx="109823" cy="163449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479232" y="4071175"/>
              <a:ext cx="117443" cy="125253"/>
            </a:xfrm>
            <a:prstGeom prst="rect">
              <a:avLst/>
            </a:prstGeom>
          </p:spPr>
        </p:pic>
      </p:grpSp>
      <p:grpSp>
        <p:nvGrpSpPr>
          <p:cNvPr id="205" name="object 205"/>
          <p:cNvGrpSpPr/>
          <p:nvPr/>
        </p:nvGrpSpPr>
        <p:grpSpPr>
          <a:xfrm>
            <a:off x="1688210" y="4029455"/>
            <a:ext cx="835025" cy="200660"/>
            <a:chOff x="1688210" y="4029455"/>
            <a:chExt cx="835025" cy="200660"/>
          </a:xfrm>
        </p:grpSpPr>
        <p:pic>
          <p:nvPicPr>
            <p:cNvPr id="206" name="object 206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688210" y="4071175"/>
              <a:ext cx="263937" cy="15887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976532" y="4071175"/>
              <a:ext cx="109823" cy="122205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109311" y="4072707"/>
              <a:ext cx="109823" cy="123721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2249423" y="4029455"/>
              <a:ext cx="35560" cy="166370"/>
            </a:xfrm>
            <a:custGeom>
              <a:avLst/>
              <a:gdLst/>
              <a:ahLst/>
              <a:cxnLst/>
              <a:rect l="l" t="t" r="r" b="b"/>
              <a:pathLst>
                <a:path w="35560" h="166370">
                  <a:moveTo>
                    <a:pt x="0" y="166116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307526" y="4043648"/>
              <a:ext cx="215169" cy="186404"/>
            </a:xfrm>
            <a:prstGeom prst="rect">
              <a:avLst/>
            </a:prstGeom>
          </p:spPr>
        </p:pic>
      </p:grpSp>
      <p:grpSp>
        <p:nvGrpSpPr>
          <p:cNvPr id="211" name="object 211"/>
          <p:cNvGrpSpPr/>
          <p:nvPr/>
        </p:nvGrpSpPr>
        <p:grpSpPr>
          <a:xfrm>
            <a:off x="2611183" y="4029932"/>
            <a:ext cx="156210" cy="167005"/>
            <a:chOff x="2611183" y="4029932"/>
            <a:chExt cx="156210" cy="167005"/>
          </a:xfrm>
        </p:grpSpPr>
        <p:sp>
          <p:nvSpPr>
            <p:cNvPr id="212" name="object 212"/>
            <p:cNvSpPr/>
            <p:nvPr/>
          </p:nvSpPr>
          <p:spPr>
            <a:xfrm>
              <a:off x="2611183" y="4029938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60" h="163829">
                  <a:moveTo>
                    <a:pt x="35140" y="44284"/>
                  </a:moveTo>
                  <a:lnTo>
                    <a:pt x="1524" y="44284"/>
                  </a:lnTo>
                  <a:lnTo>
                    <a:pt x="1524" y="163449"/>
                  </a:lnTo>
                  <a:lnTo>
                    <a:pt x="35140" y="163449"/>
                  </a:lnTo>
                  <a:lnTo>
                    <a:pt x="35140" y="44284"/>
                  </a:lnTo>
                  <a:close/>
                </a:path>
                <a:path w="35560" h="163829">
                  <a:moveTo>
                    <a:pt x="35140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140" y="30568"/>
                  </a:lnTo>
                  <a:lnTo>
                    <a:pt x="351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1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669190" y="4072699"/>
              <a:ext cx="97631" cy="123729"/>
            </a:xfrm>
            <a:prstGeom prst="rect">
              <a:avLst/>
            </a:prstGeom>
          </p:spPr>
        </p:pic>
      </p:grpSp>
      <p:grpSp>
        <p:nvGrpSpPr>
          <p:cNvPr id="214" name="object 214"/>
          <p:cNvGrpSpPr/>
          <p:nvPr/>
        </p:nvGrpSpPr>
        <p:grpSpPr>
          <a:xfrm>
            <a:off x="2849213" y="4036028"/>
            <a:ext cx="248920" cy="160655"/>
            <a:chOff x="2849213" y="4036028"/>
            <a:chExt cx="248920" cy="160655"/>
          </a:xfrm>
        </p:grpSpPr>
        <p:sp>
          <p:nvSpPr>
            <p:cNvPr id="215" name="object 215"/>
            <p:cNvSpPr/>
            <p:nvPr/>
          </p:nvSpPr>
          <p:spPr>
            <a:xfrm>
              <a:off x="2849213" y="4036028"/>
              <a:ext cx="50800" cy="157480"/>
            </a:xfrm>
            <a:custGeom>
              <a:avLst/>
              <a:gdLst/>
              <a:ahLst/>
              <a:cxnLst/>
              <a:rect l="l" t="t" r="r" b="b"/>
              <a:pathLst>
                <a:path w="50800" h="157479">
                  <a:moveTo>
                    <a:pt x="0" y="13811"/>
                  </a:moveTo>
                  <a:lnTo>
                    <a:pt x="38100" y="0"/>
                  </a:lnTo>
                  <a:lnTo>
                    <a:pt x="50292" y="0"/>
                  </a:lnTo>
                  <a:lnTo>
                    <a:pt x="50292" y="157352"/>
                  </a:lnTo>
                  <a:lnTo>
                    <a:pt x="33528" y="157352"/>
                  </a:lnTo>
                  <a:lnTo>
                    <a:pt x="33528" y="18383"/>
                  </a:lnTo>
                  <a:lnTo>
                    <a:pt x="3048" y="27527"/>
                  </a:lnTo>
                  <a:lnTo>
                    <a:pt x="0" y="1381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934652" y="4036028"/>
              <a:ext cx="163258" cy="160401"/>
            </a:xfrm>
            <a:prstGeom prst="rect">
              <a:avLst/>
            </a:prstGeom>
          </p:spPr>
        </p:pic>
      </p:grpSp>
      <p:grpSp>
        <p:nvGrpSpPr>
          <p:cNvPr id="217" name="object 217"/>
          <p:cNvGrpSpPr/>
          <p:nvPr/>
        </p:nvGrpSpPr>
        <p:grpSpPr>
          <a:xfrm>
            <a:off x="3187922" y="4029932"/>
            <a:ext cx="212090" cy="167005"/>
            <a:chOff x="3187922" y="4029932"/>
            <a:chExt cx="212090" cy="167005"/>
          </a:xfrm>
        </p:grpSpPr>
        <p:pic>
          <p:nvPicPr>
            <p:cNvPr id="218" name="object 218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187922" y="4075747"/>
              <a:ext cx="120491" cy="120681"/>
            </a:xfrm>
            <a:prstGeom prst="rect">
              <a:avLst/>
            </a:prstGeom>
          </p:spPr>
        </p:pic>
        <p:pic>
          <p:nvPicPr>
            <p:cNvPr id="219" name="object 21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3331273" y="4029932"/>
              <a:ext cx="68675" cy="163449"/>
            </a:xfrm>
            <a:prstGeom prst="rect">
              <a:avLst/>
            </a:prstGeom>
          </p:spPr>
        </p:pic>
      </p:grpSp>
      <p:grpSp>
        <p:nvGrpSpPr>
          <p:cNvPr id="220" name="object 220"/>
          <p:cNvGrpSpPr/>
          <p:nvPr/>
        </p:nvGrpSpPr>
        <p:grpSpPr>
          <a:xfrm>
            <a:off x="3479196" y="4030027"/>
            <a:ext cx="340360" cy="167005"/>
            <a:chOff x="3479196" y="4030027"/>
            <a:chExt cx="340360" cy="167005"/>
          </a:xfrm>
        </p:grpSpPr>
        <p:pic>
          <p:nvPicPr>
            <p:cNvPr id="221" name="object 22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479196" y="4043743"/>
              <a:ext cx="70199" cy="152685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3579970" y="4030027"/>
              <a:ext cx="100774" cy="163353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709606" y="4075747"/>
              <a:ext cx="109918" cy="120681"/>
            </a:xfrm>
            <a:prstGeom prst="rect">
              <a:avLst/>
            </a:prstGeom>
          </p:spPr>
        </p:pic>
      </p:grpSp>
      <p:grpSp>
        <p:nvGrpSpPr>
          <p:cNvPr id="224" name="object 224"/>
          <p:cNvGrpSpPr/>
          <p:nvPr/>
        </p:nvGrpSpPr>
        <p:grpSpPr>
          <a:xfrm>
            <a:off x="3917156" y="4029455"/>
            <a:ext cx="847090" cy="167005"/>
            <a:chOff x="3917156" y="4029455"/>
            <a:chExt cx="847090" cy="167005"/>
          </a:xfrm>
        </p:grpSpPr>
        <p:pic>
          <p:nvPicPr>
            <p:cNvPr id="225" name="object 22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3917156" y="4075842"/>
              <a:ext cx="100774" cy="117538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045362" y="4077271"/>
              <a:ext cx="102203" cy="119157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4173379" y="4043743"/>
              <a:ext cx="70199" cy="152685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4274147" y="403298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4325969" y="4075747"/>
              <a:ext cx="120586" cy="12068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477036" y="4075842"/>
              <a:ext cx="100774" cy="117538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605242" y="4077271"/>
              <a:ext cx="102203" cy="119157"/>
            </a:xfrm>
            <a:prstGeom prst="rect">
              <a:avLst/>
            </a:prstGeom>
          </p:spPr>
        </p:pic>
        <p:sp>
          <p:nvSpPr>
            <p:cNvPr id="232" name="object 232"/>
            <p:cNvSpPr/>
            <p:nvPr/>
          </p:nvSpPr>
          <p:spPr>
            <a:xfrm>
              <a:off x="4745735" y="4029455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6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3" name="object 233"/>
          <p:cNvGrpSpPr/>
          <p:nvPr/>
        </p:nvGrpSpPr>
        <p:grpSpPr>
          <a:xfrm>
            <a:off x="4870608" y="4029932"/>
            <a:ext cx="491490" cy="167005"/>
            <a:chOff x="4870608" y="4029932"/>
            <a:chExt cx="491490" cy="167005"/>
          </a:xfrm>
        </p:grpSpPr>
        <p:pic>
          <p:nvPicPr>
            <p:cNvPr id="234" name="object 234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4870608" y="4029932"/>
              <a:ext cx="116014" cy="166497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5011007" y="4077271"/>
              <a:ext cx="100679" cy="119157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139118" y="4075747"/>
              <a:ext cx="88487" cy="120681"/>
            </a:xfrm>
            <a:prstGeom prst="rect">
              <a:avLst/>
            </a:prstGeom>
          </p:spPr>
        </p:pic>
        <p:pic>
          <p:nvPicPr>
            <p:cNvPr id="237" name="object 23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253609" y="4075747"/>
              <a:ext cx="108299" cy="120681"/>
            </a:xfrm>
            <a:prstGeom prst="rect">
              <a:avLst/>
            </a:prstGeom>
          </p:spPr>
        </p:pic>
      </p:grpSp>
      <p:grpSp>
        <p:nvGrpSpPr>
          <p:cNvPr id="238" name="object 238"/>
          <p:cNvGrpSpPr/>
          <p:nvPr/>
        </p:nvGrpSpPr>
        <p:grpSpPr>
          <a:xfrm>
            <a:off x="5459539" y="4032980"/>
            <a:ext cx="952500" cy="197485"/>
            <a:chOff x="5459539" y="4032980"/>
            <a:chExt cx="952500" cy="197485"/>
          </a:xfrm>
        </p:grpSpPr>
        <p:pic>
          <p:nvPicPr>
            <p:cNvPr id="239" name="object 239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459539" y="4075747"/>
              <a:ext cx="117443" cy="154305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607462" y="4075842"/>
              <a:ext cx="189166" cy="120586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825680" y="4075747"/>
              <a:ext cx="175450" cy="117633"/>
            </a:xfrm>
            <a:prstGeom prst="rect">
              <a:avLst/>
            </a:prstGeom>
          </p:spPr>
        </p:pic>
        <p:sp>
          <p:nvSpPr>
            <p:cNvPr id="242" name="object 242"/>
            <p:cNvSpPr/>
            <p:nvPr/>
          </p:nvSpPr>
          <p:spPr>
            <a:xfrm>
              <a:off x="6039231" y="403298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3" name="object 24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6095714" y="4078795"/>
              <a:ext cx="100679" cy="117633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236017" y="4075747"/>
              <a:ext cx="175450" cy="117633"/>
            </a:xfrm>
            <a:prstGeom prst="rect">
              <a:avLst/>
            </a:prstGeom>
          </p:spPr>
        </p:pic>
      </p:grpSp>
      <p:grpSp>
        <p:nvGrpSpPr>
          <p:cNvPr id="245" name="object 245"/>
          <p:cNvGrpSpPr/>
          <p:nvPr/>
        </p:nvGrpSpPr>
        <p:grpSpPr>
          <a:xfrm>
            <a:off x="6512242" y="4023836"/>
            <a:ext cx="816610" cy="201930"/>
            <a:chOff x="6512242" y="4023836"/>
            <a:chExt cx="816610" cy="201930"/>
          </a:xfrm>
        </p:grpSpPr>
        <p:pic>
          <p:nvPicPr>
            <p:cNvPr id="246" name="object 24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6512242" y="4032980"/>
              <a:ext cx="68579" cy="192500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606826" y="4023836"/>
              <a:ext cx="114395" cy="192405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747129" y="4037647"/>
              <a:ext cx="111347" cy="158781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886003" y="4034504"/>
              <a:ext cx="117443" cy="161925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7033260" y="4171187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1" name="object 25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7082790" y="4037647"/>
              <a:ext cx="106775" cy="155733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210901" y="4034504"/>
              <a:ext cx="117538" cy="161925"/>
            </a:xfrm>
            <a:prstGeom prst="rect">
              <a:avLst/>
            </a:prstGeom>
          </p:spPr>
        </p:pic>
      </p:grpSp>
      <p:grpSp>
        <p:nvGrpSpPr>
          <p:cNvPr id="253" name="object 253"/>
          <p:cNvGrpSpPr/>
          <p:nvPr/>
        </p:nvGrpSpPr>
        <p:grpSpPr>
          <a:xfrm>
            <a:off x="7427594" y="4032980"/>
            <a:ext cx="158750" cy="160655"/>
            <a:chOff x="7427594" y="4032980"/>
            <a:chExt cx="158750" cy="160655"/>
          </a:xfrm>
        </p:grpSpPr>
        <p:sp>
          <p:nvSpPr>
            <p:cNvPr id="254" name="object 254"/>
            <p:cNvSpPr/>
            <p:nvPr/>
          </p:nvSpPr>
          <p:spPr>
            <a:xfrm>
              <a:off x="7427582" y="403298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0" y="45821"/>
                  </a:lnTo>
                  <a:lnTo>
                    <a:pt x="0" y="160401"/>
                  </a:lnTo>
                  <a:lnTo>
                    <a:pt x="18288" y="160401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5" name="object 255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7485506" y="4075842"/>
              <a:ext cx="100774" cy="117538"/>
            </a:xfrm>
            <a:prstGeom prst="rect">
              <a:avLst/>
            </a:prstGeom>
          </p:spPr>
        </p:pic>
      </p:grpSp>
      <p:grpSp>
        <p:nvGrpSpPr>
          <p:cNvPr id="256" name="object 256"/>
          <p:cNvGrpSpPr/>
          <p:nvPr/>
        </p:nvGrpSpPr>
        <p:grpSpPr>
          <a:xfrm>
            <a:off x="7682388" y="4032980"/>
            <a:ext cx="633730" cy="193040"/>
            <a:chOff x="7682388" y="4032980"/>
            <a:chExt cx="633730" cy="193040"/>
          </a:xfrm>
        </p:grpSpPr>
        <p:pic>
          <p:nvPicPr>
            <p:cNvPr id="257" name="object 257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7682388" y="4034504"/>
              <a:ext cx="108299" cy="158876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7819643" y="4034504"/>
              <a:ext cx="131254" cy="161925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973758" y="4034504"/>
              <a:ext cx="109823" cy="158876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8109489" y="4037647"/>
              <a:ext cx="111442" cy="158781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8246839" y="4032980"/>
              <a:ext cx="68675" cy="192500"/>
            </a:xfrm>
            <a:prstGeom prst="rect">
              <a:avLst/>
            </a:prstGeom>
          </p:spPr>
        </p:pic>
      </p:grpSp>
      <p:grpSp>
        <p:nvGrpSpPr>
          <p:cNvPr id="262" name="object 262"/>
          <p:cNvGrpSpPr/>
          <p:nvPr/>
        </p:nvGrpSpPr>
        <p:grpSpPr>
          <a:xfrm>
            <a:off x="1204626" y="4298823"/>
            <a:ext cx="1068070" cy="200025"/>
            <a:chOff x="1204626" y="4298823"/>
            <a:chExt cx="1068070" cy="200025"/>
          </a:xfrm>
        </p:grpSpPr>
        <p:pic>
          <p:nvPicPr>
            <p:cNvPr id="263" name="object 263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204626" y="4344543"/>
              <a:ext cx="175355" cy="117633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416557" y="4347591"/>
              <a:ext cx="100679" cy="117633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1557528" y="4299204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604295" y="4312539"/>
              <a:ext cx="70199" cy="152685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1704975" y="430178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21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8" name="object 26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764506" y="4344543"/>
              <a:ext cx="115919" cy="154305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1914144" y="4299204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5" h="165100">
                  <a:moveTo>
                    <a:pt x="18288" y="0"/>
                  </a:moveTo>
                  <a:lnTo>
                    <a:pt x="0" y="0"/>
                  </a:lnTo>
                  <a:lnTo>
                    <a:pt x="0" y="164604"/>
                  </a:lnTo>
                  <a:lnTo>
                    <a:pt x="18288" y="164604"/>
                  </a:lnTo>
                  <a:lnTo>
                    <a:pt x="18288" y="0"/>
                  </a:lnTo>
                  <a:close/>
                </a:path>
                <a:path w="78105" h="165100">
                  <a:moveTo>
                    <a:pt x="76098" y="48399"/>
                  </a:moveTo>
                  <a:lnTo>
                    <a:pt x="59334" y="48399"/>
                  </a:lnTo>
                  <a:lnTo>
                    <a:pt x="59334" y="162979"/>
                  </a:lnTo>
                  <a:lnTo>
                    <a:pt x="76098" y="162979"/>
                  </a:lnTo>
                  <a:lnTo>
                    <a:pt x="76098" y="48399"/>
                  </a:lnTo>
                  <a:close/>
                </a:path>
                <a:path w="78105" h="165100">
                  <a:moveTo>
                    <a:pt x="77622" y="2578"/>
                  </a:moveTo>
                  <a:lnTo>
                    <a:pt x="57810" y="2578"/>
                  </a:lnTo>
                  <a:lnTo>
                    <a:pt x="57810" y="22491"/>
                  </a:lnTo>
                  <a:lnTo>
                    <a:pt x="77622" y="22491"/>
                  </a:lnTo>
                  <a:lnTo>
                    <a:pt x="77622" y="257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0" name="object 270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022348" y="4344543"/>
              <a:ext cx="109823" cy="120681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156555" y="4298823"/>
              <a:ext cx="116014" cy="166401"/>
            </a:xfrm>
            <a:prstGeom prst="rect">
              <a:avLst/>
            </a:prstGeom>
          </p:spPr>
        </p:pic>
      </p:grpSp>
      <p:pic>
        <p:nvPicPr>
          <p:cNvPr id="272" name="object 272"/>
          <p:cNvPicPr/>
          <p:nvPr/>
        </p:nvPicPr>
        <p:blipFill>
          <a:blip r:embed="rId153" cstate="print"/>
          <a:stretch>
            <a:fillRect/>
          </a:stretch>
        </p:blipFill>
        <p:spPr>
          <a:xfrm>
            <a:off x="2377821" y="4298727"/>
            <a:ext cx="248602" cy="200120"/>
          </a:xfrm>
          <a:prstGeom prst="rect">
            <a:avLst/>
          </a:prstGeom>
        </p:spPr>
      </p:pic>
      <p:grpSp>
        <p:nvGrpSpPr>
          <p:cNvPr id="273" name="object 273"/>
          <p:cNvGrpSpPr/>
          <p:nvPr/>
        </p:nvGrpSpPr>
        <p:grpSpPr>
          <a:xfrm>
            <a:off x="2710338" y="4298918"/>
            <a:ext cx="340360" cy="166370"/>
            <a:chOff x="2710338" y="4298918"/>
            <a:chExt cx="340360" cy="166370"/>
          </a:xfrm>
        </p:grpSpPr>
        <p:pic>
          <p:nvPicPr>
            <p:cNvPr id="274" name="object 274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710338" y="4312539"/>
              <a:ext cx="70199" cy="152685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811017" y="4298918"/>
              <a:ext cx="100679" cy="163258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2942272" y="4344543"/>
              <a:ext cx="108299" cy="120681"/>
            </a:xfrm>
            <a:prstGeom prst="rect">
              <a:avLst/>
            </a:prstGeom>
          </p:spPr>
        </p:pic>
      </p:grpSp>
      <p:grpSp>
        <p:nvGrpSpPr>
          <p:cNvPr id="277" name="object 277"/>
          <p:cNvGrpSpPr/>
          <p:nvPr/>
        </p:nvGrpSpPr>
        <p:grpSpPr>
          <a:xfrm>
            <a:off x="3148203" y="4298727"/>
            <a:ext cx="835025" cy="167005"/>
            <a:chOff x="3148203" y="4298727"/>
            <a:chExt cx="835025" cy="167005"/>
          </a:xfrm>
        </p:grpSpPr>
        <p:pic>
          <p:nvPicPr>
            <p:cNvPr id="278" name="object 27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148203" y="4344543"/>
              <a:ext cx="100679" cy="117633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3284029" y="4347591"/>
              <a:ext cx="100679" cy="117633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424332" y="4344543"/>
              <a:ext cx="175450" cy="117633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636454" y="4298727"/>
              <a:ext cx="117443" cy="166497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3778281" y="4344638"/>
              <a:ext cx="109823" cy="120586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918679" y="4344543"/>
              <a:ext cx="64008" cy="117633"/>
            </a:xfrm>
            <a:prstGeom prst="rect">
              <a:avLst/>
            </a:prstGeom>
          </p:spPr>
        </p:pic>
      </p:grpSp>
      <p:grpSp>
        <p:nvGrpSpPr>
          <p:cNvPr id="284" name="object 284"/>
          <p:cNvGrpSpPr/>
          <p:nvPr/>
        </p:nvGrpSpPr>
        <p:grpSpPr>
          <a:xfrm>
            <a:off x="4068222" y="4298727"/>
            <a:ext cx="212090" cy="167005"/>
            <a:chOff x="4068222" y="4298727"/>
            <a:chExt cx="212090" cy="167005"/>
          </a:xfrm>
        </p:grpSpPr>
        <p:pic>
          <p:nvPicPr>
            <p:cNvPr id="285" name="object 285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068222" y="4344543"/>
              <a:ext cx="120491" cy="120681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211574" y="4298727"/>
              <a:ext cx="68675" cy="163449"/>
            </a:xfrm>
            <a:prstGeom prst="rect">
              <a:avLst/>
            </a:prstGeom>
          </p:spPr>
        </p:pic>
      </p:grpSp>
      <p:grpSp>
        <p:nvGrpSpPr>
          <p:cNvPr id="287" name="object 287"/>
          <p:cNvGrpSpPr/>
          <p:nvPr/>
        </p:nvGrpSpPr>
        <p:grpSpPr>
          <a:xfrm>
            <a:off x="4368736" y="4298918"/>
            <a:ext cx="804545" cy="166370"/>
            <a:chOff x="4368736" y="4298918"/>
            <a:chExt cx="804545" cy="166370"/>
          </a:xfrm>
        </p:grpSpPr>
        <p:pic>
          <p:nvPicPr>
            <p:cNvPr id="288" name="object 288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4368736" y="4344542"/>
              <a:ext cx="176974" cy="117633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4574762" y="4344543"/>
              <a:ext cx="120491" cy="120681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4727257" y="4344638"/>
              <a:ext cx="100679" cy="117538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853844" y="4312539"/>
              <a:ext cx="70199" cy="152685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4954523" y="4298918"/>
              <a:ext cx="102203" cy="163258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5082730" y="4344543"/>
              <a:ext cx="90011" cy="120681"/>
            </a:xfrm>
            <a:prstGeom prst="rect">
              <a:avLst/>
            </a:prstGeom>
          </p:spPr>
        </p:pic>
      </p:grpSp>
      <p:grpSp>
        <p:nvGrpSpPr>
          <p:cNvPr id="294" name="object 294"/>
          <p:cNvGrpSpPr/>
          <p:nvPr/>
        </p:nvGrpSpPr>
        <p:grpSpPr>
          <a:xfrm>
            <a:off x="5259704" y="4344542"/>
            <a:ext cx="381635" cy="154305"/>
            <a:chOff x="5259704" y="4344542"/>
            <a:chExt cx="381635" cy="154305"/>
          </a:xfrm>
        </p:grpSpPr>
        <p:pic>
          <p:nvPicPr>
            <p:cNvPr id="295" name="object 295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5259704" y="4344542"/>
              <a:ext cx="250221" cy="154305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5540311" y="4347686"/>
              <a:ext cx="100679" cy="117538"/>
            </a:xfrm>
            <a:prstGeom prst="rect">
              <a:avLst/>
            </a:prstGeom>
          </p:spPr>
        </p:pic>
      </p:grpSp>
      <p:grpSp>
        <p:nvGrpSpPr>
          <p:cNvPr id="297" name="object 297"/>
          <p:cNvGrpSpPr/>
          <p:nvPr/>
        </p:nvGrpSpPr>
        <p:grpSpPr>
          <a:xfrm>
            <a:off x="5737193" y="4344638"/>
            <a:ext cx="517525" cy="120650"/>
            <a:chOff x="5737193" y="4344638"/>
            <a:chExt cx="517525" cy="120650"/>
          </a:xfrm>
        </p:grpSpPr>
        <p:pic>
          <p:nvPicPr>
            <p:cNvPr id="298" name="object 298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5737193" y="4344638"/>
              <a:ext cx="298989" cy="120586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6065234" y="4344638"/>
              <a:ext cx="189071" cy="120586"/>
            </a:xfrm>
            <a:prstGeom prst="rect">
              <a:avLst/>
            </a:prstGeom>
          </p:spPr>
        </p:pic>
      </p:grpSp>
      <p:grpSp>
        <p:nvGrpSpPr>
          <p:cNvPr id="300" name="object 300"/>
          <p:cNvGrpSpPr/>
          <p:nvPr/>
        </p:nvGrpSpPr>
        <p:grpSpPr>
          <a:xfrm>
            <a:off x="6350508" y="4312539"/>
            <a:ext cx="343535" cy="153035"/>
            <a:chOff x="6350508" y="4312539"/>
            <a:chExt cx="343535" cy="153035"/>
          </a:xfrm>
        </p:grpSpPr>
        <p:pic>
          <p:nvPicPr>
            <p:cNvPr id="301" name="object 301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6350508" y="4344543"/>
              <a:ext cx="102203" cy="117633"/>
            </a:xfrm>
            <a:prstGeom prst="rect">
              <a:avLst/>
            </a:prstGeom>
          </p:spPr>
        </p:pic>
        <p:pic>
          <p:nvPicPr>
            <p:cNvPr id="302" name="object 302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481667" y="4344543"/>
              <a:ext cx="120586" cy="120681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623494" y="4312539"/>
              <a:ext cx="70199" cy="152685"/>
            </a:xfrm>
            <a:prstGeom prst="rect">
              <a:avLst/>
            </a:prstGeom>
          </p:spPr>
        </p:pic>
      </p:grpSp>
      <p:grpSp>
        <p:nvGrpSpPr>
          <p:cNvPr id="304" name="object 304"/>
          <p:cNvGrpSpPr/>
          <p:nvPr/>
        </p:nvGrpSpPr>
        <p:grpSpPr>
          <a:xfrm>
            <a:off x="6783800" y="4298727"/>
            <a:ext cx="854710" cy="167005"/>
            <a:chOff x="6783800" y="4298727"/>
            <a:chExt cx="854710" cy="167005"/>
          </a:xfrm>
        </p:grpSpPr>
        <p:pic>
          <p:nvPicPr>
            <p:cNvPr id="305" name="object 305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783800" y="4344543"/>
              <a:ext cx="495776" cy="120681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310056" y="4344543"/>
              <a:ext cx="187642" cy="120681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522178" y="4298727"/>
              <a:ext cx="115919" cy="166497"/>
            </a:xfrm>
            <a:prstGeom prst="rect">
              <a:avLst/>
            </a:prstGeom>
          </p:spPr>
        </p:pic>
      </p:grpSp>
      <p:grpSp>
        <p:nvGrpSpPr>
          <p:cNvPr id="308" name="object 308"/>
          <p:cNvGrpSpPr/>
          <p:nvPr/>
        </p:nvGrpSpPr>
        <p:grpSpPr>
          <a:xfrm>
            <a:off x="7734300" y="4298918"/>
            <a:ext cx="560070" cy="166370"/>
            <a:chOff x="7734300" y="4298918"/>
            <a:chExt cx="560070" cy="166370"/>
          </a:xfrm>
        </p:grpSpPr>
        <p:pic>
          <p:nvPicPr>
            <p:cNvPr id="309" name="object 309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7734300" y="4346162"/>
              <a:ext cx="173926" cy="117538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7937087" y="4298918"/>
              <a:ext cx="100679" cy="163258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8075955" y="4299203"/>
              <a:ext cx="77470" cy="165100"/>
            </a:xfrm>
            <a:custGeom>
              <a:avLst/>
              <a:gdLst/>
              <a:ahLst/>
              <a:cxnLst/>
              <a:rect l="l" t="t" r="r" b="b"/>
              <a:pathLst>
                <a:path w="77470" h="165100">
                  <a:moveTo>
                    <a:pt x="18288" y="48399"/>
                  </a:moveTo>
                  <a:lnTo>
                    <a:pt x="0" y="48399"/>
                  </a:lnTo>
                  <a:lnTo>
                    <a:pt x="0" y="162979"/>
                  </a:lnTo>
                  <a:lnTo>
                    <a:pt x="18288" y="162979"/>
                  </a:lnTo>
                  <a:lnTo>
                    <a:pt x="18288" y="48399"/>
                  </a:lnTo>
                  <a:close/>
                </a:path>
                <a:path w="77470" h="165100">
                  <a:moveTo>
                    <a:pt x="18288" y="2578"/>
                  </a:moveTo>
                  <a:lnTo>
                    <a:pt x="0" y="2578"/>
                  </a:lnTo>
                  <a:lnTo>
                    <a:pt x="0" y="22491"/>
                  </a:lnTo>
                  <a:lnTo>
                    <a:pt x="18288" y="22491"/>
                  </a:lnTo>
                  <a:lnTo>
                    <a:pt x="18288" y="2578"/>
                  </a:lnTo>
                  <a:close/>
                </a:path>
                <a:path w="77470" h="165100">
                  <a:moveTo>
                    <a:pt x="77444" y="0"/>
                  </a:moveTo>
                  <a:lnTo>
                    <a:pt x="59156" y="0"/>
                  </a:lnTo>
                  <a:lnTo>
                    <a:pt x="59156" y="164604"/>
                  </a:lnTo>
                  <a:lnTo>
                    <a:pt x="77444" y="164604"/>
                  </a:lnTo>
                  <a:lnTo>
                    <a:pt x="7744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2" name="object 312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8185784" y="4344543"/>
              <a:ext cx="108299" cy="120681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8385714" y="4298727"/>
            <a:ext cx="821055" cy="200660"/>
            <a:chOff x="8385714" y="4298727"/>
            <a:chExt cx="821055" cy="200660"/>
          </a:xfrm>
        </p:grpSpPr>
        <p:pic>
          <p:nvPicPr>
            <p:cNvPr id="314" name="object 314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8385714" y="4344543"/>
              <a:ext cx="108299" cy="120681"/>
            </a:xfrm>
            <a:prstGeom prst="rect">
              <a:avLst/>
            </a:prstGeom>
          </p:spPr>
        </p:pic>
        <p:sp>
          <p:nvSpPr>
            <p:cNvPr id="315" name="object 315"/>
            <p:cNvSpPr/>
            <p:nvPr/>
          </p:nvSpPr>
          <p:spPr>
            <a:xfrm>
              <a:off x="8525243" y="4299203"/>
              <a:ext cx="78740" cy="165100"/>
            </a:xfrm>
            <a:custGeom>
              <a:avLst/>
              <a:gdLst/>
              <a:ahLst/>
              <a:cxnLst/>
              <a:rect l="l" t="t" r="r" b="b"/>
              <a:pathLst>
                <a:path w="78740" h="165100">
                  <a:moveTo>
                    <a:pt x="18300" y="0"/>
                  </a:moveTo>
                  <a:lnTo>
                    <a:pt x="0" y="0"/>
                  </a:lnTo>
                  <a:lnTo>
                    <a:pt x="0" y="164604"/>
                  </a:lnTo>
                  <a:lnTo>
                    <a:pt x="18300" y="164604"/>
                  </a:lnTo>
                  <a:lnTo>
                    <a:pt x="18300" y="0"/>
                  </a:lnTo>
                  <a:close/>
                </a:path>
                <a:path w="78740" h="165100">
                  <a:moveTo>
                    <a:pt x="77063" y="48399"/>
                  </a:moveTo>
                  <a:lnTo>
                    <a:pt x="60299" y="48399"/>
                  </a:lnTo>
                  <a:lnTo>
                    <a:pt x="60299" y="162979"/>
                  </a:lnTo>
                  <a:lnTo>
                    <a:pt x="77063" y="162979"/>
                  </a:lnTo>
                  <a:lnTo>
                    <a:pt x="77063" y="48399"/>
                  </a:lnTo>
                  <a:close/>
                </a:path>
                <a:path w="78740" h="165100">
                  <a:moveTo>
                    <a:pt x="78587" y="2578"/>
                  </a:moveTo>
                  <a:lnTo>
                    <a:pt x="58775" y="2578"/>
                  </a:lnTo>
                  <a:lnTo>
                    <a:pt x="58775" y="22491"/>
                  </a:lnTo>
                  <a:lnTo>
                    <a:pt x="78587" y="22491"/>
                  </a:lnTo>
                  <a:lnTo>
                    <a:pt x="78587" y="257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635841" y="4344543"/>
              <a:ext cx="115919" cy="154305"/>
            </a:xfrm>
            <a:prstGeom prst="rect">
              <a:avLst/>
            </a:prstGeom>
          </p:spPr>
        </p:pic>
        <p:sp>
          <p:nvSpPr>
            <p:cNvPr id="317" name="object 317"/>
            <p:cNvSpPr/>
            <p:nvPr/>
          </p:nvSpPr>
          <p:spPr>
            <a:xfrm>
              <a:off x="8791473" y="430178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21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8" name="object 31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849486" y="4298727"/>
              <a:ext cx="117443" cy="166497"/>
            </a:xfrm>
            <a:prstGeom prst="rect">
              <a:avLst/>
            </a:prstGeom>
          </p:spPr>
        </p:pic>
        <p:sp>
          <p:nvSpPr>
            <p:cNvPr id="319" name="object 319"/>
            <p:cNvSpPr/>
            <p:nvPr/>
          </p:nvSpPr>
          <p:spPr>
            <a:xfrm>
              <a:off x="8999219" y="4299203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0" name="object 320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9049225" y="4344543"/>
              <a:ext cx="109918" cy="120681"/>
            </a:xfrm>
            <a:prstGeom prst="rect">
              <a:avLst/>
            </a:prstGeom>
          </p:spPr>
        </p:pic>
        <p:sp>
          <p:nvSpPr>
            <p:cNvPr id="321" name="object 321"/>
            <p:cNvSpPr/>
            <p:nvPr/>
          </p:nvSpPr>
          <p:spPr>
            <a:xfrm>
              <a:off x="9185147" y="443941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4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4"/>
                  </a:lnTo>
                  <a:lnTo>
                    <a:pt x="0" y="2438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2" name="object 322"/>
          <p:cNvSpPr/>
          <p:nvPr/>
        </p:nvSpPr>
        <p:spPr>
          <a:xfrm>
            <a:off x="1325879" y="4716780"/>
            <a:ext cx="64135" cy="18415"/>
          </a:xfrm>
          <a:custGeom>
            <a:avLst/>
            <a:gdLst/>
            <a:ahLst/>
            <a:cxnLst/>
            <a:rect l="l" t="t" r="r" b="b"/>
            <a:pathLst>
              <a:path w="64134" h="18414">
                <a:moveTo>
                  <a:pt x="0" y="18287"/>
                </a:moveTo>
                <a:lnTo>
                  <a:pt x="0" y="0"/>
                </a:lnTo>
                <a:lnTo>
                  <a:pt x="64007" y="0"/>
                </a:lnTo>
                <a:lnTo>
                  <a:pt x="64007" y="18287"/>
                </a:lnTo>
                <a:lnTo>
                  <a:pt x="0" y="1828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1539938" y="4637823"/>
            <a:ext cx="95250" cy="17145"/>
          </a:xfrm>
          <a:custGeom>
            <a:avLst/>
            <a:gdLst/>
            <a:ahLst/>
            <a:cxnLst/>
            <a:rect l="l" t="t" r="r" b="b"/>
            <a:pathLst>
              <a:path w="95250" h="17145">
                <a:moveTo>
                  <a:pt x="95250" y="0"/>
                </a:moveTo>
                <a:lnTo>
                  <a:pt x="85090" y="0"/>
                </a:lnTo>
                <a:lnTo>
                  <a:pt x="0" y="0"/>
                </a:lnTo>
                <a:lnTo>
                  <a:pt x="0" y="16764"/>
                </a:lnTo>
                <a:lnTo>
                  <a:pt x="85090" y="16764"/>
                </a:lnTo>
                <a:lnTo>
                  <a:pt x="95250" y="16764"/>
                </a:lnTo>
                <a:lnTo>
                  <a:pt x="952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4" name="object 324"/>
          <p:cNvGrpSpPr/>
          <p:nvPr/>
        </p:nvGrpSpPr>
        <p:grpSpPr>
          <a:xfrm>
            <a:off x="1523428" y="4637817"/>
            <a:ext cx="349885" cy="159385"/>
            <a:chOff x="1523428" y="4637817"/>
            <a:chExt cx="349885" cy="159385"/>
          </a:xfrm>
        </p:grpSpPr>
        <p:sp>
          <p:nvSpPr>
            <p:cNvPr id="325" name="object 325"/>
            <p:cNvSpPr/>
            <p:nvPr/>
          </p:nvSpPr>
          <p:spPr>
            <a:xfrm>
              <a:off x="1523428" y="4637823"/>
              <a:ext cx="101600" cy="157480"/>
            </a:xfrm>
            <a:custGeom>
              <a:avLst/>
              <a:gdLst/>
              <a:ahLst/>
              <a:cxnLst/>
              <a:rect l="l" t="t" r="r" b="b"/>
              <a:pathLst>
                <a:path w="101600" h="157479">
                  <a:moveTo>
                    <a:pt x="101600" y="71729"/>
                  </a:moveTo>
                  <a:lnTo>
                    <a:pt x="16510" y="71729"/>
                  </a:lnTo>
                  <a:lnTo>
                    <a:pt x="16510" y="0"/>
                  </a:lnTo>
                  <a:lnTo>
                    <a:pt x="0" y="0"/>
                  </a:lnTo>
                  <a:lnTo>
                    <a:pt x="0" y="157264"/>
                  </a:lnTo>
                  <a:lnTo>
                    <a:pt x="16510" y="157264"/>
                  </a:lnTo>
                  <a:lnTo>
                    <a:pt x="16510" y="88582"/>
                  </a:lnTo>
                  <a:lnTo>
                    <a:pt x="101600" y="88582"/>
                  </a:lnTo>
                  <a:lnTo>
                    <a:pt x="101600" y="7172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6" name="object 326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1656206" y="4676012"/>
              <a:ext cx="120491" cy="120586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1807178" y="4676012"/>
              <a:ext cx="65627" cy="119062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1958244" y="4629911"/>
            <a:ext cx="956944" cy="200660"/>
            <a:chOff x="1958244" y="4629911"/>
            <a:chExt cx="956944" cy="200660"/>
          </a:xfrm>
        </p:grpSpPr>
        <p:pic>
          <p:nvPicPr>
            <p:cNvPr id="329" name="object 329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958244" y="4676012"/>
              <a:ext cx="350901" cy="120586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2345721" y="4676013"/>
              <a:ext cx="175450" cy="119062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2559367" y="4676012"/>
              <a:ext cx="115919" cy="154209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2708148" y="462991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3" name="object 333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2759202" y="4676012"/>
              <a:ext cx="155638" cy="145065"/>
            </a:xfrm>
            <a:prstGeom prst="rect">
              <a:avLst/>
            </a:prstGeom>
          </p:spPr>
        </p:pic>
      </p:grpSp>
      <p:grpSp>
        <p:nvGrpSpPr>
          <p:cNvPr id="334" name="object 334"/>
          <p:cNvGrpSpPr/>
          <p:nvPr/>
        </p:nvGrpSpPr>
        <p:grpSpPr>
          <a:xfrm>
            <a:off x="3007899" y="4631721"/>
            <a:ext cx="340360" cy="165100"/>
            <a:chOff x="3007899" y="4631721"/>
            <a:chExt cx="340360" cy="165100"/>
          </a:xfrm>
        </p:grpSpPr>
        <p:pic>
          <p:nvPicPr>
            <p:cNvPr id="335" name="object 33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3007899" y="4643913"/>
              <a:ext cx="70104" cy="152685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3108578" y="4631721"/>
              <a:ext cx="100679" cy="163353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3239738" y="4676012"/>
              <a:ext cx="108299" cy="120586"/>
            </a:xfrm>
            <a:prstGeom prst="rect">
              <a:avLst/>
            </a:prstGeom>
          </p:spPr>
        </p:pic>
      </p:grpSp>
      <p:grpSp>
        <p:nvGrpSpPr>
          <p:cNvPr id="338" name="object 338"/>
          <p:cNvGrpSpPr/>
          <p:nvPr/>
        </p:nvGrpSpPr>
        <p:grpSpPr>
          <a:xfrm>
            <a:off x="3445668" y="4629911"/>
            <a:ext cx="847725" cy="167005"/>
            <a:chOff x="3445668" y="4629911"/>
            <a:chExt cx="847725" cy="167005"/>
          </a:xfrm>
        </p:grpSpPr>
        <p:pic>
          <p:nvPicPr>
            <p:cNvPr id="339" name="object 339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3445668" y="4676013"/>
              <a:ext cx="102298" cy="119062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3575399" y="4677536"/>
              <a:ext cx="100679" cy="119062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3702081" y="4643913"/>
              <a:ext cx="70103" cy="152685"/>
            </a:xfrm>
            <a:prstGeom prst="rect">
              <a:avLst/>
            </a:prstGeom>
          </p:spPr>
        </p:pic>
        <p:sp>
          <p:nvSpPr>
            <p:cNvPr id="342" name="object 342"/>
            <p:cNvSpPr/>
            <p:nvPr/>
          </p:nvSpPr>
          <p:spPr>
            <a:xfrm>
              <a:off x="3802659" y="463477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76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76" y="160401"/>
                  </a:lnTo>
                  <a:lnTo>
                    <a:pt x="18376" y="44297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00" y="18288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3854576" y="4675917"/>
              <a:ext cx="120586" cy="120681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4005643" y="4676013"/>
              <a:ext cx="102203" cy="119062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4135278" y="4677441"/>
              <a:ext cx="102298" cy="119157"/>
            </a:xfrm>
            <a:prstGeom prst="rect">
              <a:avLst/>
            </a:prstGeom>
          </p:spPr>
        </p:pic>
        <p:sp>
          <p:nvSpPr>
            <p:cNvPr id="346" name="object 346"/>
            <p:cNvSpPr/>
            <p:nvPr/>
          </p:nvSpPr>
          <p:spPr>
            <a:xfrm>
              <a:off x="4274819" y="4629911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7" name="object 347"/>
          <p:cNvGrpSpPr/>
          <p:nvPr/>
        </p:nvGrpSpPr>
        <p:grpSpPr>
          <a:xfrm>
            <a:off x="4399216" y="4631721"/>
            <a:ext cx="493395" cy="165100"/>
            <a:chOff x="4399216" y="4631721"/>
            <a:chExt cx="493395" cy="165100"/>
          </a:xfrm>
        </p:grpSpPr>
        <p:pic>
          <p:nvPicPr>
            <p:cNvPr id="348" name="object 348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4399216" y="4631721"/>
              <a:ext cx="117443" cy="164877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4539615" y="4677536"/>
              <a:ext cx="100679" cy="119062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4667726" y="4676012"/>
              <a:ext cx="90011" cy="120586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4782121" y="4676012"/>
              <a:ext cx="109918" cy="120586"/>
            </a:xfrm>
            <a:prstGeom prst="rect">
              <a:avLst/>
            </a:prstGeom>
          </p:spPr>
        </p:pic>
      </p:grpSp>
      <p:grpSp>
        <p:nvGrpSpPr>
          <p:cNvPr id="352" name="object 352"/>
          <p:cNvGrpSpPr/>
          <p:nvPr/>
        </p:nvGrpSpPr>
        <p:grpSpPr>
          <a:xfrm>
            <a:off x="4988147" y="4634769"/>
            <a:ext cx="952500" cy="195580"/>
            <a:chOff x="4988147" y="4634769"/>
            <a:chExt cx="952500" cy="195580"/>
          </a:xfrm>
        </p:grpSpPr>
        <p:pic>
          <p:nvPicPr>
            <p:cNvPr id="353" name="object 353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4988147" y="4676012"/>
              <a:ext cx="117443" cy="154209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5137594" y="4676012"/>
              <a:ext cx="187642" cy="120586"/>
            </a:xfrm>
            <a:prstGeom prst="rect">
              <a:avLst/>
            </a:prstGeom>
          </p:spPr>
        </p:pic>
        <p:pic>
          <p:nvPicPr>
            <p:cNvPr id="355" name="object 355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5355812" y="4676013"/>
              <a:ext cx="175450" cy="119062"/>
            </a:xfrm>
            <a:prstGeom prst="rect">
              <a:avLst/>
            </a:prstGeom>
          </p:spPr>
        </p:pic>
        <p:sp>
          <p:nvSpPr>
            <p:cNvPr id="356" name="object 356"/>
            <p:cNvSpPr/>
            <p:nvPr/>
          </p:nvSpPr>
          <p:spPr>
            <a:xfrm>
              <a:off x="5567832" y="463477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7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5625845" y="4679060"/>
              <a:ext cx="100679" cy="117538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5764624" y="4676013"/>
              <a:ext cx="175450" cy="119062"/>
            </a:xfrm>
            <a:prstGeom prst="rect">
              <a:avLst/>
            </a:prstGeom>
          </p:spPr>
        </p:pic>
      </p:grpSp>
      <p:grpSp>
        <p:nvGrpSpPr>
          <p:cNvPr id="359" name="object 359"/>
          <p:cNvGrpSpPr/>
          <p:nvPr/>
        </p:nvGrpSpPr>
        <p:grpSpPr>
          <a:xfrm>
            <a:off x="6045327" y="4634769"/>
            <a:ext cx="158750" cy="160655"/>
            <a:chOff x="6045327" y="4634769"/>
            <a:chExt cx="158750" cy="160655"/>
          </a:xfrm>
        </p:grpSpPr>
        <p:sp>
          <p:nvSpPr>
            <p:cNvPr id="360" name="object 360"/>
            <p:cNvSpPr/>
            <p:nvPr/>
          </p:nvSpPr>
          <p:spPr>
            <a:xfrm>
              <a:off x="6045314" y="463477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389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389" y="160401"/>
                  </a:lnTo>
                  <a:lnTo>
                    <a:pt x="18389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913" y="18288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6103334" y="4676013"/>
              <a:ext cx="100679" cy="119062"/>
            </a:xfrm>
            <a:prstGeom prst="rect">
              <a:avLst/>
            </a:prstGeom>
          </p:spPr>
        </p:pic>
      </p:grpSp>
      <p:grpSp>
        <p:nvGrpSpPr>
          <p:cNvPr id="362" name="object 362"/>
          <p:cNvGrpSpPr/>
          <p:nvPr/>
        </p:nvGrpSpPr>
        <p:grpSpPr>
          <a:xfrm>
            <a:off x="6300120" y="4634769"/>
            <a:ext cx="539115" cy="161925"/>
            <a:chOff x="6300120" y="4634769"/>
            <a:chExt cx="539115" cy="161925"/>
          </a:xfrm>
        </p:grpSpPr>
        <p:pic>
          <p:nvPicPr>
            <p:cNvPr id="363" name="object 363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437471" y="4634769"/>
              <a:ext cx="132683" cy="161829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6300120" y="4634770"/>
              <a:ext cx="109823" cy="160305"/>
            </a:xfrm>
            <a:prstGeom prst="rect">
              <a:avLst/>
            </a:prstGeom>
          </p:spPr>
        </p:pic>
        <p:pic>
          <p:nvPicPr>
            <p:cNvPr id="365" name="object 365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6591490" y="4634770"/>
              <a:ext cx="109918" cy="160305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6727317" y="4637817"/>
              <a:ext cx="111347" cy="158781"/>
            </a:xfrm>
            <a:prstGeom prst="rect">
              <a:avLst/>
            </a:prstGeom>
          </p:spPr>
        </p:pic>
      </p:grpSp>
      <p:grpSp>
        <p:nvGrpSpPr>
          <p:cNvPr id="367" name="object 367"/>
          <p:cNvGrpSpPr/>
          <p:nvPr/>
        </p:nvGrpSpPr>
        <p:grpSpPr>
          <a:xfrm>
            <a:off x="6928675" y="4676013"/>
            <a:ext cx="407670" cy="120650"/>
            <a:chOff x="6928675" y="4676013"/>
            <a:chExt cx="407670" cy="120650"/>
          </a:xfrm>
        </p:grpSpPr>
        <p:pic>
          <p:nvPicPr>
            <p:cNvPr id="368" name="object 368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6928675" y="4677441"/>
              <a:ext cx="291464" cy="119157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7246048" y="4676013"/>
              <a:ext cx="90011" cy="120586"/>
            </a:xfrm>
            <a:prstGeom prst="rect">
              <a:avLst/>
            </a:prstGeom>
          </p:spPr>
        </p:pic>
      </p:grpSp>
      <p:grpSp>
        <p:nvGrpSpPr>
          <p:cNvPr id="370" name="object 370"/>
          <p:cNvGrpSpPr/>
          <p:nvPr/>
        </p:nvGrpSpPr>
        <p:grpSpPr>
          <a:xfrm>
            <a:off x="7427594" y="4624006"/>
            <a:ext cx="771525" cy="193040"/>
            <a:chOff x="7427594" y="4624006"/>
            <a:chExt cx="771525" cy="193040"/>
          </a:xfrm>
        </p:grpSpPr>
        <p:pic>
          <p:nvPicPr>
            <p:cNvPr id="371" name="object 371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7427594" y="4624006"/>
              <a:ext cx="115919" cy="192500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7569422" y="4637817"/>
              <a:ext cx="109918" cy="158781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7708296" y="4634769"/>
              <a:ext cx="117443" cy="161829"/>
            </a:xfrm>
            <a:prstGeom prst="rect">
              <a:avLst/>
            </a:prstGeom>
          </p:spPr>
        </p:pic>
        <p:sp>
          <p:nvSpPr>
            <p:cNvPr id="374" name="object 374"/>
            <p:cNvSpPr/>
            <p:nvPr/>
          </p:nvSpPr>
          <p:spPr>
            <a:xfrm>
              <a:off x="7856219" y="4770120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7905083" y="4637818"/>
              <a:ext cx="106775" cy="157257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8033194" y="4634769"/>
              <a:ext cx="117538" cy="161829"/>
            </a:xfrm>
            <a:prstGeom prst="rect">
              <a:avLst/>
            </a:prstGeom>
          </p:spPr>
        </p:pic>
        <p:sp>
          <p:nvSpPr>
            <p:cNvPr id="377" name="object 377"/>
            <p:cNvSpPr/>
            <p:nvPr/>
          </p:nvSpPr>
          <p:spPr>
            <a:xfrm>
              <a:off x="8177783" y="4770120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8" name="object 378"/>
          <p:cNvGrpSpPr/>
          <p:nvPr/>
        </p:nvGrpSpPr>
        <p:grpSpPr>
          <a:xfrm>
            <a:off x="8307323" y="4630102"/>
            <a:ext cx="121285" cy="165100"/>
            <a:chOff x="8307323" y="4630102"/>
            <a:chExt cx="121285" cy="165100"/>
          </a:xfrm>
        </p:grpSpPr>
        <p:sp>
          <p:nvSpPr>
            <p:cNvPr id="379" name="object 379"/>
            <p:cNvSpPr/>
            <p:nvPr/>
          </p:nvSpPr>
          <p:spPr>
            <a:xfrm>
              <a:off x="8307323" y="4637532"/>
              <a:ext cx="18415" cy="157480"/>
            </a:xfrm>
            <a:custGeom>
              <a:avLst/>
              <a:gdLst/>
              <a:ahLst/>
              <a:cxnLst/>
              <a:rect l="l" t="t" r="r" b="b"/>
              <a:pathLst>
                <a:path w="18415" h="157479">
                  <a:moveTo>
                    <a:pt x="0" y="15697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56971"/>
                  </a:lnTo>
                  <a:lnTo>
                    <a:pt x="0" y="1569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0" name="object 380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8359711" y="4630102"/>
              <a:ext cx="68675" cy="164973"/>
            </a:xfrm>
            <a:prstGeom prst="rect">
              <a:avLst/>
            </a:prstGeom>
          </p:spPr>
        </p:pic>
      </p:grpSp>
      <p:grpSp>
        <p:nvGrpSpPr>
          <p:cNvPr id="381" name="object 381"/>
          <p:cNvGrpSpPr/>
          <p:nvPr/>
        </p:nvGrpSpPr>
        <p:grpSpPr>
          <a:xfrm>
            <a:off x="8506206" y="4675917"/>
            <a:ext cx="381635" cy="154305"/>
            <a:chOff x="8506206" y="4675917"/>
            <a:chExt cx="381635" cy="154305"/>
          </a:xfrm>
        </p:grpSpPr>
        <p:pic>
          <p:nvPicPr>
            <p:cNvPr id="382" name="object 382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8506206" y="4675917"/>
              <a:ext cx="250221" cy="154305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8785288" y="4679060"/>
              <a:ext cx="102203" cy="117538"/>
            </a:xfrm>
            <a:prstGeom prst="rect">
              <a:avLst/>
            </a:prstGeom>
          </p:spPr>
        </p:pic>
      </p:grpSp>
      <p:grpSp>
        <p:nvGrpSpPr>
          <p:cNvPr id="384" name="object 384"/>
          <p:cNvGrpSpPr/>
          <p:nvPr/>
        </p:nvGrpSpPr>
        <p:grpSpPr>
          <a:xfrm>
            <a:off x="1509712" y="4900421"/>
            <a:ext cx="709930" cy="198755"/>
            <a:chOff x="1509712" y="4900421"/>
            <a:chExt cx="709930" cy="198755"/>
          </a:xfrm>
        </p:grpSpPr>
        <p:pic>
          <p:nvPicPr>
            <p:cNvPr id="385" name="object 385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1509712" y="4944713"/>
              <a:ext cx="90011" cy="120681"/>
            </a:xfrm>
            <a:prstGeom prst="rect">
              <a:avLst/>
            </a:prstGeom>
          </p:spPr>
        </p:pic>
        <p:sp>
          <p:nvSpPr>
            <p:cNvPr id="386" name="object 386"/>
            <p:cNvSpPr/>
            <p:nvPr/>
          </p:nvSpPr>
          <p:spPr>
            <a:xfrm>
              <a:off x="1631721" y="4903469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900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900" y="18389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7" name="object 387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1683733" y="4944808"/>
              <a:ext cx="115919" cy="154209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839277" y="4944713"/>
              <a:ext cx="100679" cy="119157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1968912" y="4944808"/>
              <a:ext cx="109823" cy="120586"/>
            </a:xfrm>
            <a:prstGeom prst="rect">
              <a:avLst/>
            </a:prstGeom>
          </p:spPr>
        </p:pic>
        <p:pic>
          <p:nvPicPr>
            <p:cNvPr id="390" name="object 390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2101691" y="4900421"/>
              <a:ext cx="117443" cy="164973"/>
            </a:xfrm>
            <a:prstGeom prst="rect">
              <a:avLst/>
            </a:prstGeom>
          </p:spPr>
        </p:pic>
      </p:grpSp>
      <p:grpSp>
        <p:nvGrpSpPr>
          <p:cNvPr id="391" name="object 391"/>
          <p:cNvGrpSpPr/>
          <p:nvPr/>
        </p:nvGrpSpPr>
        <p:grpSpPr>
          <a:xfrm>
            <a:off x="2322766" y="4944808"/>
            <a:ext cx="256540" cy="154305"/>
            <a:chOff x="2322766" y="4944808"/>
            <a:chExt cx="256540" cy="154305"/>
          </a:xfrm>
        </p:grpSpPr>
        <p:pic>
          <p:nvPicPr>
            <p:cNvPr id="392" name="object 392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322766" y="4947856"/>
              <a:ext cx="102203" cy="117538"/>
            </a:xfrm>
            <a:prstGeom prst="rect">
              <a:avLst/>
            </a:prstGeom>
          </p:spPr>
        </p:pic>
        <p:pic>
          <p:nvPicPr>
            <p:cNvPr id="393" name="object 393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2461736" y="4944808"/>
              <a:ext cx="117443" cy="154209"/>
            </a:xfrm>
            <a:prstGeom prst="rect">
              <a:avLst/>
            </a:prstGeom>
          </p:spPr>
        </p:pic>
      </p:grpSp>
      <p:grpSp>
        <p:nvGrpSpPr>
          <p:cNvPr id="394" name="object 394"/>
          <p:cNvGrpSpPr/>
          <p:nvPr/>
        </p:nvGrpSpPr>
        <p:grpSpPr>
          <a:xfrm>
            <a:off x="2678334" y="4903565"/>
            <a:ext cx="160655" cy="160655"/>
            <a:chOff x="2678334" y="4903565"/>
            <a:chExt cx="160655" cy="160655"/>
          </a:xfrm>
        </p:grpSpPr>
        <p:sp>
          <p:nvSpPr>
            <p:cNvPr id="395" name="object 395"/>
            <p:cNvSpPr/>
            <p:nvPr/>
          </p:nvSpPr>
          <p:spPr>
            <a:xfrm>
              <a:off x="2678328" y="4903571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6" name="object 396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2736342" y="4944808"/>
              <a:ext cx="102203" cy="119062"/>
            </a:xfrm>
            <a:prstGeom prst="rect">
              <a:avLst/>
            </a:prstGeom>
          </p:spPr>
        </p:pic>
      </p:grpSp>
      <p:grpSp>
        <p:nvGrpSpPr>
          <p:cNvPr id="397" name="object 397"/>
          <p:cNvGrpSpPr/>
          <p:nvPr/>
        </p:nvGrpSpPr>
        <p:grpSpPr>
          <a:xfrm>
            <a:off x="2933128" y="4903469"/>
            <a:ext cx="539115" cy="161925"/>
            <a:chOff x="2933128" y="4903469"/>
            <a:chExt cx="539115" cy="161925"/>
          </a:xfrm>
        </p:grpSpPr>
        <p:pic>
          <p:nvPicPr>
            <p:cNvPr id="398" name="object 398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2933128" y="4903469"/>
              <a:ext cx="109823" cy="160400"/>
            </a:xfrm>
            <a:prstGeom prst="rect">
              <a:avLst/>
            </a:prstGeom>
          </p:spPr>
        </p:pic>
        <p:pic>
          <p:nvPicPr>
            <p:cNvPr id="399" name="object 399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3070383" y="4903469"/>
              <a:ext cx="132778" cy="161925"/>
            </a:xfrm>
            <a:prstGeom prst="rect">
              <a:avLst/>
            </a:prstGeom>
          </p:spPr>
        </p:pic>
        <p:pic>
          <p:nvPicPr>
            <p:cNvPr id="400" name="object 400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3224498" y="4903469"/>
              <a:ext cx="109823" cy="160400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3360324" y="4906612"/>
              <a:ext cx="111347" cy="158781"/>
            </a:xfrm>
            <a:prstGeom prst="rect">
              <a:avLst/>
            </a:prstGeom>
          </p:spPr>
        </p:pic>
      </p:grpSp>
      <p:grpSp>
        <p:nvGrpSpPr>
          <p:cNvPr id="402" name="object 402"/>
          <p:cNvGrpSpPr/>
          <p:nvPr/>
        </p:nvGrpSpPr>
        <p:grpSpPr>
          <a:xfrm>
            <a:off x="3563207" y="4898898"/>
            <a:ext cx="281305" cy="167005"/>
            <a:chOff x="3563207" y="4898898"/>
            <a:chExt cx="281305" cy="167005"/>
          </a:xfrm>
        </p:grpSpPr>
        <p:pic>
          <p:nvPicPr>
            <p:cNvPr id="403" name="object 403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3563207" y="4946237"/>
              <a:ext cx="102203" cy="119157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3691318" y="4898898"/>
              <a:ext cx="152590" cy="166496"/>
            </a:xfrm>
            <a:prstGeom prst="rect">
              <a:avLst/>
            </a:prstGeom>
          </p:spPr>
        </p:pic>
      </p:grpSp>
      <p:grpSp>
        <p:nvGrpSpPr>
          <p:cNvPr id="405" name="object 405"/>
          <p:cNvGrpSpPr/>
          <p:nvPr/>
        </p:nvGrpSpPr>
        <p:grpSpPr>
          <a:xfrm>
            <a:off x="3863720" y="4944713"/>
            <a:ext cx="203200" cy="121285"/>
            <a:chOff x="3863720" y="4944713"/>
            <a:chExt cx="203200" cy="121285"/>
          </a:xfrm>
        </p:grpSpPr>
        <p:pic>
          <p:nvPicPr>
            <p:cNvPr id="406" name="object 406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4002595" y="4944713"/>
              <a:ext cx="64008" cy="119157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3863720" y="4944808"/>
              <a:ext cx="108299" cy="120586"/>
            </a:xfrm>
            <a:prstGeom prst="rect">
              <a:avLst/>
            </a:prstGeom>
          </p:spPr>
        </p:pic>
      </p:grpSp>
      <p:grpSp>
        <p:nvGrpSpPr>
          <p:cNvPr id="408" name="object 408"/>
          <p:cNvGrpSpPr/>
          <p:nvPr/>
        </p:nvGrpSpPr>
        <p:grpSpPr>
          <a:xfrm>
            <a:off x="4161186" y="4903565"/>
            <a:ext cx="798195" cy="195580"/>
            <a:chOff x="4161186" y="4903565"/>
            <a:chExt cx="798195" cy="195580"/>
          </a:xfrm>
        </p:grpSpPr>
        <p:pic>
          <p:nvPicPr>
            <p:cNvPr id="409" name="object 409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4161186" y="4944713"/>
              <a:ext cx="175450" cy="119157"/>
            </a:xfrm>
            <a:prstGeom prst="rect">
              <a:avLst/>
            </a:prstGeom>
          </p:spPr>
        </p:pic>
        <p:sp>
          <p:nvSpPr>
            <p:cNvPr id="410" name="object 410"/>
            <p:cNvSpPr/>
            <p:nvPr/>
          </p:nvSpPr>
          <p:spPr>
            <a:xfrm>
              <a:off x="4373308" y="4903571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1" name="object 411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4422076" y="4944713"/>
              <a:ext cx="90011" cy="120681"/>
            </a:xfrm>
            <a:prstGeom prst="rect">
              <a:avLst/>
            </a:prstGeom>
          </p:spPr>
        </p:pic>
        <p:pic>
          <p:nvPicPr>
            <p:cNvPr id="412" name="object 412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4531995" y="4944713"/>
              <a:ext cx="88487" cy="120681"/>
            </a:xfrm>
            <a:prstGeom prst="rect">
              <a:avLst/>
            </a:prstGeom>
          </p:spPr>
        </p:pic>
        <p:sp>
          <p:nvSpPr>
            <p:cNvPr id="413" name="object 413"/>
            <p:cNvSpPr/>
            <p:nvPr/>
          </p:nvSpPr>
          <p:spPr>
            <a:xfrm>
              <a:off x="4654004" y="4903571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4" name="object 414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4712017" y="4944713"/>
              <a:ext cx="100679" cy="119157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4843271" y="4944808"/>
              <a:ext cx="115919" cy="154209"/>
            </a:xfrm>
            <a:prstGeom prst="rect">
              <a:avLst/>
            </a:prstGeom>
          </p:spPr>
        </p:pic>
      </p:grpSp>
      <p:grpSp>
        <p:nvGrpSpPr>
          <p:cNvPr id="416" name="object 416"/>
          <p:cNvGrpSpPr/>
          <p:nvPr/>
        </p:nvGrpSpPr>
        <p:grpSpPr>
          <a:xfrm>
            <a:off x="5052250" y="4903469"/>
            <a:ext cx="219710" cy="161925"/>
            <a:chOff x="5052250" y="4903469"/>
            <a:chExt cx="219710" cy="161925"/>
          </a:xfrm>
        </p:grpSpPr>
        <p:sp>
          <p:nvSpPr>
            <p:cNvPr id="417" name="object 417"/>
            <p:cNvSpPr/>
            <p:nvPr/>
          </p:nvSpPr>
          <p:spPr>
            <a:xfrm>
              <a:off x="5052250" y="4905089"/>
              <a:ext cx="50800" cy="159385"/>
            </a:xfrm>
            <a:custGeom>
              <a:avLst/>
              <a:gdLst/>
              <a:ahLst/>
              <a:cxnLst/>
              <a:rect l="l" t="t" r="r" b="b"/>
              <a:pathLst>
                <a:path w="50800" h="159385">
                  <a:moveTo>
                    <a:pt x="0" y="13715"/>
                  </a:moveTo>
                  <a:lnTo>
                    <a:pt x="38099" y="0"/>
                  </a:lnTo>
                  <a:lnTo>
                    <a:pt x="50387" y="0"/>
                  </a:lnTo>
                  <a:lnTo>
                    <a:pt x="50387" y="158781"/>
                  </a:lnTo>
                  <a:lnTo>
                    <a:pt x="33527" y="158781"/>
                  </a:lnTo>
                  <a:lnTo>
                    <a:pt x="33527" y="18287"/>
                  </a:lnTo>
                  <a:lnTo>
                    <a:pt x="3047" y="27431"/>
                  </a:lnTo>
                  <a:lnTo>
                    <a:pt x="0" y="137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8" name="object 418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5140642" y="4903469"/>
              <a:ext cx="131254" cy="161925"/>
            </a:xfrm>
            <a:prstGeom prst="rect">
              <a:avLst/>
            </a:prstGeom>
          </p:spPr>
        </p:pic>
      </p:grpSp>
      <p:grpSp>
        <p:nvGrpSpPr>
          <p:cNvPr id="419" name="object 419"/>
          <p:cNvGrpSpPr/>
          <p:nvPr/>
        </p:nvGrpSpPr>
        <p:grpSpPr>
          <a:xfrm>
            <a:off x="5372576" y="4900422"/>
            <a:ext cx="802640" cy="165100"/>
            <a:chOff x="5372576" y="4900422"/>
            <a:chExt cx="802640" cy="165100"/>
          </a:xfrm>
        </p:grpSpPr>
        <p:pic>
          <p:nvPicPr>
            <p:cNvPr id="420" name="object 420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5372576" y="4944808"/>
              <a:ext cx="175450" cy="119062"/>
            </a:xfrm>
            <a:prstGeom prst="rect">
              <a:avLst/>
            </a:prstGeom>
          </p:spPr>
        </p:pic>
        <p:pic>
          <p:nvPicPr>
            <p:cNvPr id="421" name="object 421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5578507" y="4944713"/>
              <a:ext cx="120586" cy="120681"/>
            </a:xfrm>
            <a:prstGeom prst="rect">
              <a:avLst/>
            </a:prstGeom>
          </p:spPr>
        </p:pic>
        <p:pic>
          <p:nvPicPr>
            <p:cNvPr id="422" name="object 422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5729573" y="4944713"/>
              <a:ext cx="102203" cy="119157"/>
            </a:xfrm>
            <a:prstGeom prst="rect">
              <a:avLst/>
            </a:prstGeom>
          </p:spPr>
        </p:pic>
        <p:pic>
          <p:nvPicPr>
            <p:cNvPr id="423" name="object 423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5857684" y="4912709"/>
              <a:ext cx="70199" cy="152685"/>
            </a:xfrm>
            <a:prstGeom prst="rect">
              <a:avLst/>
            </a:prstGeom>
          </p:spPr>
        </p:pic>
        <p:pic>
          <p:nvPicPr>
            <p:cNvPr id="424" name="object 424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5958363" y="4900422"/>
              <a:ext cx="100774" cy="163449"/>
            </a:xfrm>
            <a:prstGeom prst="rect">
              <a:avLst/>
            </a:prstGeom>
          </p:spPr>
        </p:pic>
        <p:pic>
          <p:nvPicPr>
            <p:cNvPr id="425" name="object 425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6086570" y="4944713"/>
              <a:ext cx="88487" cy="120681"/>
            </a:xfrm>
            <a:prstGeom prst="rect">
              <a:avLst/>
            </a:prstGeom>
          </p:spPr>
        </p:pic>
      </p:grpSp>
      <p:grpSp>
        <p:nvGrpSpPr>
          <p:cNvPr id="426" name="object 426"/>
          <p:cNvGrpSpPr/>
          <p:nvPr/>
        </p:nvGrpSpPr>
        <p:grpSpPr>
          <a:xfrm>
            <a:off x="6268116" y="4898898"/>
            <a:ext cx="212090" cy="167005"/>
            <a:chOff x="6268116" y="4898898"/>
            <a:chExt cx="212090" cy="167005"/>
          </a:xfrm>
        </p:grpSpPr>
        <p:pic>
          <p:nvPicPr>
            <p:cNvPr id="427" name="object 427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6268116" y="4944713"/>
              <a:ext cx="120586" cy="120681"/>
            </a:xfrm>
            <a:prstGeom prst="rect">
              <a:avLst/>
            </a:prstGeom>
          </p:spPr>
        </p:pic>
        <p:pic>
          <p:nvPicPr>
            <p:cNvPr id="428" name="object 428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6409943" y="4898898"/>
              <a:ext cx="70199" cy="164973"/>
            </a:xfrm>
            <a:prstGeom prst="rect">
              <a:avLst/>
            </a:prstGeom>
          </p:spPr>
        </p:pic>
      </p:grpSp>
      <p:grpSp>
        <p:nvGrpSpPr>
          <p:cNvPr id="429" name="object 429"/>
          <p:cNvGrpSpPr/>
          <p:nvPr/>
        </p:nvGrpSpPr>
        <p:grpSpPr>
          <a:xfrm>
            <a:off x="6561010" y="4944713"/>
            <a:ext cx="1039494" cy="154305"/>
            <a:chOff x="6561010" y="4944713"/>
            <a:chExt cx="1039494" cy="154305"/>
          </a:xfrm>
        </p:grpSpPr>
        <p:pic>
          <p:nvPicPr>
            <p:cNvPr id="430" name="object 430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6561010" y="4944713"/>
              <a:ext cx="495871" cy="120681"/>
            </a:xfrm>
            <a:prstGeom prst="rect">
              <a:avLst/>
            </a:prstGeom>
          </p:spPr>
        </p:pic>
        <p:pic>
          <p:nvPicPr>
            <p:cNvPr id="431" name="object 431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7087361" y="4944713"/>
              <a:ext cx="178498" cy="120681"/>
            </a:xfrm>
            <a:prstGeom prst="rect">
              <a:avLst/>
            </a:prstGeom>
          </p:spPr>
        </p:pic>
        <p:pic>
          <p:nvPicPr>
            <p:cNvPr id="432" name="object 432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7294816" y="4944713"/>
              <a:ext cx="117538" cy="154305"/>
            </a:xfrm>
            <a:prstGeom prst="rect">
              <a:avLst/>
            </a:prstGeom>
          </p:spPr>
        </p:pic>
        <p:pic>
          <p:nvPicPr>
            <p:cNvPr id="433" name="object 433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7444358" y="4944713"/>
              <a:ext cx="108299" cy="120681"/>
            </a:xfrm>
            <a:prstGeom prst="rect">
              <a:avLst/>
            </a:prstGeom>
          </p:spPr>
        </p:pic>
        <p:sp>
          <p:nvSpPr>
            <p:cNvPr id="434" name="object 434"/>
            <p:cNvSpPr/>
            <p:nvPr/>
          </p:nvSpPr>
          <p:spPr>
            <a:xfrm>
              <a:off x="7572470" y="5039391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40" h="50800">
                  <a:moveTo>
                    <a:pt x="0" y="42767"/>
                  </a:moveTo>
                  <a:lnTo>
                    <a:pt x="10668" y="39719"/>
                  </a:lnTo>
                  <a:lnTo>
                    <a:pt x="15335" y="33623"/>
                  </a:lnTo>
                  <a:lnTo>
                    <a:pt x="15335" y="24479"/>
                  </a:lnTo>
                  <a:lnTo>
                    <a:pt x="6096" y="24479"/>
                  </a:lnTo>
                  <a:lnTo>
                    <a:pt x="6096" y="0"/>
                  </a:lnTo>
                  <a:lnTo>
                    <a:pt x="27527" y="0"/>
                  </a:lnTo>
                  <a:lnTo>
                    <a:pt x="27527" y="19907"/>
                  </a:lnTo>
                  <a:lnTo>
                    <a:pt x="26049" y="31971"/>
                  </a:lnTo>
                  <a:lnTo>
                    <a:pt x="21419" y="40909"/>
                  </a:lnTo>
                  <a:lnTo>
                    <a:pt x="13342" y="46990"/>
                  </a:lnTo>
                  <a:lnTo>
                    <a:pt x="1524" y="50482"/>
                  </a:lnTo>
                  <a:lnTo>
                    <a:pt x="0" y="4276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5" name="object 435"/>
          <p:cNvGrpSpPr/>
          <p:nvPr/>
        </p:nvGrpSpPr>
        <p:grpSpPr>
          <a:xfrm>
            <a:off x="7691532" y="4944713"/>
            <a:ext cx="381635" cy="154305"/>
            <a:chOff x="7691532" y="4944713"/>
            <a:chExt cx="381635" cy="154305"/>
          </a:xfrm>
        </p:grpSpPr>
        <p:pic>
          <p:nvPicPr>
            <p:cNvPr id="436" name="object 436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7691532" y="4944713"/>
              <a:ext cx="250126" cy="154305"/>
            </a:xfrm>
            <a:prstGeom prst="rect">
              <a:avLst/>
            </a:prstGeom>
          </p:spPr>
        </p:pic>
        <p:pic>
          <p:nvPicPr>
            <p:cNvPr id="437" name="object 437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7970615" y="4947856"/>
              <a:ext cx="102203" cy="117538"/>
            </a:xfrm>
            <a:prstGeom prst="rect">
              <a:avLst/>
            </a:prstGeom>
          </p:spPr>
        </p:pic>
      </p:grpSp>
      <p:pic>
        <p:nvPicPr>
          <p:cNvPr id="438" name="object 438"/>
          <p:cNvPicPr/>
          <p:nvPr/>
        </p:nvPicPr>
        <p:blipFill>
          <a:blip r:embed="rId253" cstate="print"/>
          <a:stretch>
            <a:fillRect/>
          </a:stretch>
        </p:blipFill>
        <p:spPr>
          <a:xfrm>
            <a:off x="8268175" y="4944713"/>
            <a:ext cx="175450" cy="119157"/>
          </a:xfrm>
          <a:prstGeom prst="rect">
            <a:avLst/>
          </a:prstGeom>
        </p:spPr>
      </p:pic>
      <p:pic>
        <p:nvPicPr>
          <p:cNvPr id="439" name="object 439"/>
          <p:cNvPicPr/>
          <p:nvPr/>
        </p:nvPicPr>
        <p:blipFill>
          <a:blip r:embed="rId233" cstate="print"/>
          <a:stretch>
            <a:fillRect/>
          </a:stretch>
        </p:blipFill>
        <p:spPr>
          <a:xfrm>
            <a:off x="8111013" y="4944713"/>
            <a:ext cx="64008" cy="119157"/>
          </a:xfrm>
          <a:prstGeom prst="rect">
            <a:avLst/>
          </a:prstGeom>
        </p:spPr>
      </p:pic>
      <p:grpSp>
        <p:nvGrpSpPr>
          <p:cNvPr id="440" name="object 440"/>
          <p:cNvGrpSpPr/>
          <p:nvPr/>
        </p:nvGrpSpPr>
        <p:grpSpPr>
          <a:xfrm>
            <a:off x="8474106" y="4899660"/>
            <a:ext cx="681990" cy="199390"/>
            <a:chOff x="8474106" y="4899660"/>
            <a:chExt cx="681990" cy="199390"/>
          </a:xfrm>
        </p:grpSpPr>
        <p:pic>
          <p:nvPicPr>
            <p:cNvPr id="441" name="object 441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8474106" y="4944713"/>
              <a:ext cx="120586" cy="120681"/>
            </a:xfrm>
            <a:prstGeom prst="rect">
              <a:avLst/>
            </a:prstGeom>
          </p:spPr>
        </p:pic>
        <p:pic>
          <p:nvPicPr>
            <p:cNvPr id="442" name="object 442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8625173" y="4944713"/>
              <a:ext cx="102203" cy="119157"/>
            </a:xfrm>
            <a:prstGeom prst="rect">
              <a:avLst/>
            </a:prstGeom>
          </p:spPr>
        </p:pic>
        <p:pic>
          <p:nvPicPr>
            <p:cNvPr id="443" name="object 443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8753379" y="4912709"/>
              <a:ext cx="70103" cy="152685"/>
            </a:xfrm>
            <a:prstGeom prst="rect">
              <a:avLst/>
            </a:prstGeom>
          </p:spPr>
        </p:pic>
        <p:pic>
          <p:nvPicPr>
            <p:cNvPr id="444" name="object 444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8854059" y="4900517"/>
              <a:ext cx="100679" cy="163353"/>
            </a:xfrm>
            <a:prstGeom prst="rect">
              <a:avLst/>
            </a:prstGeom>
          </p:spPr>
        </p:pic>
        <p:sp>
          <p:nvSpPr>
            <p:cNvPr id="445" name="object 445"/>
            <p:cNvSpPr/>
            <p:nvPr/>
          </p:nvSpPr>
          <p:spPr>
            <a:xfrm>
              <a:off x="8993124" y="489966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5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6" name="object 446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9038653" y="4947761"/>
              <a:ext cx="117443" cy="151256"/>
            </a:xfrm>
            <a:prstGeom prst="rect">
              <a:avLst/>
            </a:prstGeom>
          </p:spPr>
        </p:pic>
      </p:grpSp>
      <p:grpSp>
        <p:nvGrpSpPr>
          <p:cNvPr id="447" name="object 447"/>
          <p:cNvGrpSpPr/>
          <p:nvPr/>
        </p:nvGrpSpPr>
        <p:grpSpPr>
          <a:xfrm>
            <a:off x="1520380" y="5167884"/>
            <a:ext cx="802640" cy="200025"/>
            <a:chOff x="1520380" y="5167884"/>
            <a:chExt cx="802640" cy="200025"/>
          </a:xfrm>
        </p:grpSpPr>
        <p:pic>
          <p:nvPicPr>
            <p:cNvPr id="448" name="object 448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1520380" y="5213508"/>
              <a:ext cx="115919" cy="154305"/>
            </a:xfrm>
            <a:prstGeom prst="rect">
              <a:avLst/>
            </a:prstGeom>
          </p:spPr>
        </p:pic>
        <p:pic>
          <p:nvPicPr>
            <p:cNvPr id="449" name="object 449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1660779" y="5213509"/>
              <a:ext cx="109823" cy="120681"/>
            </a:xfrm>
            <a:prstGeom prst="rect">
              <a:avLst/>
            </a:prstGeom>
          </p:spPr>
        </p:pic>
        <p:pic>
          <p:nvPicPr>
            <p:cNvPr id="450" name="object 450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1801082" y="5213508"/>
              <a:ext cx="100679" cy="119157"/>
            </a:xfrm>
            <a:prstGeom prst="rect">
              <a:avLst/>
            </a:prstGeom>
          </p:spPr>
        </p:pic>
        <p:pic>
          <p:nvPicPr>
            <p:cNvPr id="451" name="object 451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1929288" y="5215128"/>
              <a:ext cx="102203" cy="119062"/>
            </a:xfrm>
            <a:prstGeom prst="rect">
              <a:avLst/>
            </a:prstGeom>
          </p:spPr>
        </p:pic>
        <p:sp>
          <p:nvSpPr>
            <p:cNvPr id="452" name="object 452"/>
            <p:cNvSpPr/>
            <p:nvPr/>
          </p:nvSpPr>
          <p:spPr>
            <a:xfrm>
              <a:off x="2069592" y="5167884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3" name="object 453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2116835" y="5181505"/>
              <a:ext cx="206025" cy="186309"/>
            </a:xfrm>
            <a:prstGeom prst="rect">
              <a:avLst/>
            </a:prstGeom>
          </p:spPr>
        </p:pic>
      </p:grpSp>
      <p:grpSp>
        <p:nvGrpSpPr>
          <p:cNvPr id="454" name="object 454"/>
          <p:cNvGrpSpPr/>
          <p:nvPr/>
        </p:nvGrpSpPr>
        <p:grpSpPr>
          <a:xfrm>
            <a:off x="2406776" y="5167884"/>
            <a:ext cx="648970" cy="166370"/>
            <a:chOff x="2406776" y="5167884"/>
            <a:chExt cx="648970" cy="166370"/>
          </a:xfrm>
        </p:grpSpPr>
        <p:pic>
          <p:nvPicPr>
            <p:cNvPr id="455" name="object 455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2406776" y="5213509"/>
              <a:ext cx="311181" cy="120681"/>
            </a:xfrm>
            <a:prstGeom prst="rect">
              <a:avLst/>
            </a:prstGeom>
          </p:spPr>
        </p:pic>
        <p:pic>
          <p:nvPicPr>
            <p:cNvPr id="456" name="object 456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2747009" y="5216652"/>
              <a:ext cx="100679" cy="117538"/>
            </a:xfrm>
            <a:prstGeom prst="rect">
              <a:avLst/>
            </a:prstGeom>
          </p:spPr>
        </p:pic>
        <p:sp>
          <p:nvSpPr>
            <p:cNvPr id="457" name="object 457"/>
            <p:cNvSpPr/>
            <p:nvPr/>
          </p:nvSpPr>
          <p:spPr>
            <a:xfrm>
              <a:off x="2887980" y="5167884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8" name="object 458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2937700" y="5169217"/>
              <a:ext cx="117443" cy="164973"/>
            </a:xfrm>
            <a:prstGeom prst="rect">
              <a:avLst/>
            </a:prstGeom>
          </p:spPr>
        </p:pic>
      </p:grpSp>
      <p:grpSp>
        <p:nvGrpSpPr>
          <p:cNvPr id="459" name="object 459"/>
          <p:cNvGrpSpPr/>
          <p:nvPr/>
        </p:nvGrpSpPr>
        <p:grpSpPr>
          <a:xfrm>
            <a:off x="3160394" y="5169217"/>
            <a:ext cx="252095" cy="165100"/>
            <a:chOff x="3160394" y="5169217"/>
            <a:chExt cx="252095" cy="165100"/>
          </a:xfrm>
        </p:grpSpPr>
        <p:pic>
          <p:nvPicPr>
            <p:cNvPr id="460" name="object 460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3160394" y="5169217"/>
              <a:ext cx="117538" cy="164973"/>
            </a:xfrm>
            <a:prstGeom prst="rect">
              <a:avLst/>
            </a:prstGeom>
          </p:spPr>
        </p:pic>
        <p:pic>
          <p:nvPicPr>
            <p:cNvPr id="461" name="object 461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3302317" y="5213604"/>
              <a:ext cx="109918" cy="120586"/>
            </a:xfrm>
            <a:prstGeom prst="rect">
              <a:avLst/>
            </a:prstGeom>
          </p:spPr>
        </p:pic>
      </p:grpSp>
      <p:grpSp>
        <p:nvGrpSpPr>
          <p:cNvPr id="462" name="object 462"/>
          <p:cNvGrpSpPr/>
          <p:nvPr/>
        </p:nvGrpSpPr>
        <p:grpSpPr>
          <a:xfrm>
            <a:off x="3502152" y="5161597"/>
            <a:ext cx="592455" cy="192405"/>
            <a:chOff x="3502152" y="5161597"/>
            <a:chExt cx="592455" cy="192405"/>
          </a:xfrm>
        </p:grpSpPr>
        <p:pic>
          <p:nvPicPr>
            <p:cNvPr id="463" name="object 463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3502152" y="5161597"/>
              <a:ext cx="114395" cy="192405"/>
            </a:xfrm>
            <a:prstGeom prst="rect">
              <a:avLst/>
            </a:prstGeom>
          </p:spPr>
        </p:pic>
        <p:pic>
          <p:nvPicPr>
            <p:cNvPr id="464" name="object 464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3642550" y="5175313"/>
              <a:ext cx="111347" cy="158877"/>
            </a:xfrm>
            <a:prstGeom prst="rect">
              <a:avLst/>
            </a:prstGeom>
          </p:spPr>
        </p:pic>
        <p:sp>
          <p:nvSpPr>
            <p:cNvPr id="465" name="object 465"/>
            <p:cNvSpPr/>
            <p:nvPr/>
          </p:nvSpPr>
          <p:spPr>
            <a:xfrm>
              <a:off x="3785615" y="530809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6" name="object 466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3834765" y="5175313"/>
              <a:ext cx="106775" cy="157352"/>
            </a:xfrm>
            <a:prstGeom prst="rect">
              <a:avLst/>
            </a:prstGeom>
          </p:spPr>
        </p:pic>
        <p:pic>
          <p:nvPicPr>
            <p:cNvPr id="467" name="object 467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3962876" y="5172265"/>
              <a:ext cx="131254" cy="161925"/>
            </a:xfrm>
            <a:prstGeom prst="rect">
              <a:avLst/>
            </a:prstGeom>
          </p:spPr>
        </p:pic>
      </p:grpSp>
      <p:grpSp>
        <p:nvGrpSpPr>
          <p:cNvPr id="468" name="object 468"/>
          <p:cNvGrpSpPr/>
          <p:nvPr/>
        </p:nvGrpSpPr>
        <p:grpSpPr>
          <a:xfrm>
            <a:off x="4194810" y="5213508"/>
            <a:ext cx="250825" cy="154305"/>
            <a:chOff x="4194810" y="5213508"/>
            <a:chExt cx="250825" cy="154305"/>
          </a:xfrm>
        </p:grpSpPr>
        <p:pic>
          <p:nvPicPr>
            <p:cNvPr id="469" name="object 469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4194810" y="5213603"/>
              <a:ext cx="116014" cy="154209"/>
            </a:xfrm>
            <a:prstGeom prst="rect">
              <a:avLst/>
            </a:prstGeom>
          </p:spPr>
        </p:pic>
        <p:pic>
          <p:nvPicPr>
            <p:cNvPr id="470" name="object 470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4336636" y="5213508"/>
              <a:ext cx="108394" cy="120681"/>
            </a:xfrm>
            <a:prstGeom prst="rect">
              <a:avLst/>
            </a:prstGeom>
          </p:spPr>
        </p:pic>
      </p:grpSp>
      <p:pic>
        <p:nvPicPr>
          <p:cNvPr id="471" name="object 471"/>
          <p:cNvPicPr/>
          <p:nvPr/>
        </p:nvPicPr>
        <p:blipFill>
          <a:blip r:embed="rId270" cstate="print"/>
          <a:stretch>
            <a:fillRect/>
          </a:stretch>
        </p:blipFill>
        <p:spPr>
          <a:xfrm>
            <a:off x="4634198" y="5213508"/>
            <a:ext cx="175450" cy="119157"/>
          </a:xfrm>
          <a:prstGeom prst="rect">
            <a:avLst/>
          </a:prstGeom>
        </p:spPr>
      </p:pic>
      <p:pic>
        <p:nvPicPr>
          <p:cNvPr id="472" name="object 472"/>
          <p:cNvPicPr/>
          <p:nvPr/>
        </p:nvPicPr>
        <p:blipFill>
          <a:blip r:embed="rId271" cstate="print"/>
          <a:stretch>
            <a:fillRect/>
          </a:stretch>
        </p:blipFill>
        <p:spPr>
          <a:xfrm>
            <a:off x="4475511" y="5213508"/>
            <a:ext cx="64103" cy="119157"/>
          </a:xfrm>
          <a:prstGeom prst="rect">
            <a:avLst/>
          </a:prstGeom>
        </p:spPr>
      </p:pic>
      <p:grpSp>
        <p:nvGrpSpPr>
          <p:cNvPr id="473" name="object 473"/>
          <p:cNvGrpSpPr/>
          <p:nvPr/>
        </p:nvGrpSpPr>
        <p:grpSpPr>
          <a:xfrm>
            <a:off x="4838605" y="5169217"/>
            <a:ext cx="482600" cy="165100"/>
            <a:chOff x="4838605" y="5169217"/>
            <a:chExt cx="482600" cy="165100"/>
          </a:xfrm>
        </p:grpSpPr>
        <p:pic>
          <p:nvPicPr>
            <p:cNvPr id="474" name="object 47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838605" y="5213604"/>
              <a:ext cx="120491" cy="120586"/>
            </a:xfrm>
            <a:prstGeom prst="rect">
              <a:avLst/>
            </a:prstGeom>
          </p:spPr>
        </p:pic>
        <p:pic>
          <p:nvPicPr>
            <p:cNvPr id="475" name="object 475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4991195" y="5213508"/>
              <a:ext cx="100679" cy="119157"/>
            </a:xfrm>
            <a:prstGeom prst="rect">
              <a:avLst/>
            </a:prstGeom>
          </p:spPr>
        </p:pic>
        <p:pic>
          <p:nvPicPr>
            <p:cNvPr id="476" name="object 476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5119306" y="5181504"/>
              <a:ext cx="68675" cy="152685"/>
            </a:xfrm>
            <a:prstGeom prst="rect">
              <a:avLst/>
            </a:prstGeom>
          </p:spPr>
        </p:pic>
        <p:pic>
          <p:nvPicPr>
            <p:cNvPr id="477" name="object 477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5218461" y="5169217"/>
              <a:ext cx="102203" cy="163449"/>
            </a:xfrm>
            <a:prstGeom prst="rect">
              <a:avLst/>
            </a:prstGeom>
          </p:spPr>
        </p:pic>
      </p:grpSp>
      <p:grpSp>
        <p:nvGrpSpPr>
          <p:cNvPr id="478" name="object 478"/>
          <p:cNvGrpSpPr/>
          <p:nvPr/>
        </p:nvGrpSpPr>
        <p:grpSpPr>
          <a:xfrm>
            <a:off x="5419819" y="5161597"/>
            <a:ext cx="817880" cy="201930"/>
            <a:chOff x="5419819" y="5161597"/>
            <a:chExt cx="817880" cy="201930"/>
          </a:xfrm>
        </p:grpSpPr>
        <p:pic>
          <p:nvPicPr>
            <p:cNvPr id="479" name="object 479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5514498" y="5161597"/>
              <a:ext cx="114395" cy="192405"/>
            </a:xfrm>
            <a:prstGeom prst="rect">
              <a:avLst/>
            </a:prstGeom>
          </p:spPr>
        </p:pic>
        <p:pic>
          <p:nvPicPr>
            <p:cNvPr id="480" name="object 480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5419819" y="5172265"/>
              <a:ext cx="70199" cy="190976"/>
            </a:xfrm>
            <a:prstGeom prst="rect">
              <a:avLst/>
            </a:prstGeom>
          </p:spPr>
        </p:pic>
        <p:pic>
          <p:nvPicPr>
            <p:cNvPr id="481" name="object 481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5654801" y="5175313"/>
              <a:ext cx="111347" cy="158877"/>
            </a:xfrm>
            <a:prstGeom prst="rect">
              <a:avLst/>
            </a:prstGeom>
          </p:spPr>
        </p:pic>
        <p:pic>
          <p:nvPicPr>
            <p:cNvPr id="482" name="object 482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5795200" y="5172265"/>
              <a:ext cx="117443" cy="161925"/>
            </a:xfrm>
            <a:prstGeom prst="rect">
              <a:avLst/>
            </a:prstGeom>
          </p:spPr>
        </p:pic>
        <p:sp>
          <p:nvSpPr>
            <p:cNvPr id="483" name="object 483"/>
            <p:cNvSpPr/>
            <p:nvPr/>
          </p:nvSpPr>
          <p:spPr>
            <a:xfrm>
              <a:off x="5943599" y="530809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4" name="object 484"/>
            <p:cNvPicPr/>
            <p:nvPr/>
          </p:nvPicPr>
          <p:blipFill>
            <a:blip r:embed="rId277" cstate="print"/>
            <a:stretch>
              <a:fillRect/>
            </a:stretch>
          </p:blipFill>
          <p:spPr>
            <a:xfrm>
              <a:off x="5991986" y="5175313"/>
              <a:ext cx="105251" cy="157352"/>
            </a:xfrm>
            <a:prstGeom prst="rect">
              <a:avLst/>
            </a:prstGeom>
          </p:spPr>
        </p:pic>
        <p:pic>
          <p:nvPicPr>
            <p:cNvPr id="485" name="object 485"/>
            <p:cNvPicPr/>
            <p:nvPr/>
          </p:nvPicPr>
          <p:blipFill>
            <a:blip r:embed="rId278" cstate="print"/>
            <a:stretch>
              <a:fillRect/>
            </a:stretch>
          </p:blipFill>
          <p:spPr>
            <a:xfrm>
              <a:off x="6118574" y="5172265"/>
              <a:ext cx="119062" cy="161925"/>
            </a:xfrm>
            <a:prstGeom prst="rect">
              <a:avLst/>
            </a:prstGeom>
          </p:spPr>
        </p:pic>
      </p:grpSp>
      <p:pic>
        <p:nvPicPr>
          <p:cNvPr id="486" name="object 486"/>
          <p:cNvPicPr/>
          <p:nvPr/>
        </p:nvPicPr>
        <p:blipFill>
          <a:blip r:embed="rId279" cstate="print"/>
          <a:stretch>
            <a:fillRect/>
          </a:stretch>
        </p:blipFill>
        <p:spPr>
          <a:xfrm>
            <a:off x="6326028" y="5175313"/>
            <a:ext cx="141922" cy="157352"/>
          </a:xfrm>
          <a:prstGeom prst="rect">
            <a:avLst/>
          </a:prstGeom>
        </p:spPr>
      </p:pic>
      <p:grpSp>
        <p:nvGrpSpPr>
          <p:cNvPr id="487" name="object 487"/>
          <p:cNvGrpSpPr/>
          <p:nvPr/>
        </p:nvGrpSpPr>
        <p:grpSpPr>
          <a:xfrm>
            <a:off x="6551866" y="5172265"/>
            <a:ext cx="220345" cy="161925"/>
            <a:chOff x="6551866" y="5172265"/>
            <a:chExt cx="220345" cy="161925"/>
          </a:xfrm>
        </p:grpSpPr>
        <p:sp>
          <p:nvSpPr>
            <p:cNvPr id="488" name="object 488"/>
            <p:cNvSpPr/>
            <p:nvPr/>
          </p:nvSpPr>
          <p:spPr>
            <a:xfrm>
              <a:off x="6551866" y="5173884"/>
              <a:ext cx="50800" cy="159385"/>
            </a:xfrm>
            <a:custGeom>
              <a:avLst/>
              <a:gdLst/>
              <a:ahLst/>
              <a:cxnLst/>
              <a:rect l="l" t="t" r="r" b="b"/>
              <a:pathLst>
                <a:path w="50800" h="159385">
                  <a:moveTo>
                    <a:pt x="0" y="13715"/>
                  </a:moveTo>
                  <a:lnTo>
                    <a:pt x="38099" y="0"/>
                  </a:lnTo>
                  <a:lnTo>
                    <a:pt x="50387" y="0"/>
                  </a:lnTo>
                  <a:lnTo>
                    <a:pt x="50387" y="158781"/>
                  </a:lnTo>
                  <a:lnTo>
                    <a:pt x="33527" y="158781"/>
                  </a:lnTo>
                  <a:lnTo>
                    <a:pt x="33527" y="18287"/>
                  </a:lnTo>
                  <a:lnTo>
                    <a:pt x="3047" y="27431"/>
                  </a:lnTo>
                  <a:lnTo>
                    <a:pt x="0" y="137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9" name="object 489"/>
            <p:cNvPicPr/>
            <p:nvPr/>
          </p:nvPicPr>
          <p:blipFill>
            <a:blip r:embed="rId280" cstate="print"/>
            <a:stretch>
              <a:fillRect/>
            </a:stretch>
          </p:blipFill>
          <p:spPr>
            <a:xfrm>
              <a:off x="6638829" y="5172265"/>
              <a:ext cx="132778" cy="161925"/>
            </a:xfrm>
            <a:prstGeom prst="rect">
              <a:avLst/>
            </a:prstGeom>
          </p:spPr>
        </p:pic>
      </p:grpSp>
      <p:grpSp>
        <p:nvGrpSpPr>
          <p:cNvPr id="490" name="object 490"/>
          <p:cNvGrpSpPr/>
          <p:nvPr/>
        </p:nvGrpSpPr>
        <p:grpSpPr>
          <a:xfrm>
            <a:off x="6797516" y="5172360"/>
            <a:ext cx="309245" cy="191135"/>
            <a:chOff x="6797516" y="5172360"/>
            <a:chExt cx="309245" cy="191135"/>
          </a:xfrm>
        </p:grpSpPr>
        <p:pic>
          <p:nvPicPr>
            <p:cNvPr id="491" name="object 491"/>
            <p:cNvPicPr/>
            <p:nvPr/>
          </p:nvPicPr>
          <p:blipFill>
            <a:blip r:embed="rId281" cstate="print"/>
            <a:stretch>
              <a:fillRect/>
            </a:stretch>
          </p:blipFill>
          <p:spPr>
            <a:xfrm>
              <a:off x="6983634" y="5172360"/>
              <a:ext cx="70199" cy="190881"/>
            </a:xfrm>
            <a:prstGeom prst="rect">
              <a:avLst/>
            </a:prstGeom>
          </p:spPr>
        </p:pic>
        <p:pic>
          <p:nvPicPr>
            <p:cNvPr id="492" name="object 492"/>
            <p:cNvPicPr/>
            <p:nvPr/>
          </p:nvPicPr>
          <p:blipFill>
            <a:blip r:embed="rId282" cstate="print"/>
            <a:stretch>
              <a:fillRect/>
            </a:stretch>
          </p:blipFill>
          <p:spPr>
            <a:xfrm>
              <a:off x="6797516" y="5173789"/>
              <a:ext cx="161734" cy="160401"/>
            </a:xfrm>
            <a:prstGeom prst="rect">
              <a:avLst/>
            </a:prstGeom>
          </p:spPr>
        </p:pic>
        <p:sp>
          <p:nvSpPr>
            <p:cNvPr id="493" name="object 493"/>
            <p:cNvSpPr/>
            <p:nvPr/>
          </p:nvSpPr>
          <p:spPr>
            <a:xfrm>
              <a:off x="7085075" y="5308092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4" name="object 494"/>
          <p:cNvGrpSpPr/>
          <p:nvPr/>
        </p:nvGrpSpPr>
        <p:grpSpPr>
          <a:xfrm>
            <a:off x="507396" y="5835110"/>
            <a:ext cx="4799965" cy="148590"/>
            <a:chOff x="507396" y="5835110"/>
            <a:chExt cx="4799965" cy="148590"/>
          </a:xfrm>
        </p:grpSpPr>
        <p:pic>
          <p:nvPicPr>
            <p:cNvPr id="495" name="object 495"/>
            <p:cNvPicPr/>
            <p:nvPr/>
          </p:nvPicPr>
          <p:blipFill>
            <a:blip r:embed="rId283" cstate="print"/>
            <a:stretch>
              <a:fillRect/>
            </a:stretch>
          </p:blipFill>
          <p:spPr>
            <a:xfrm>
              <a:off x="507396" y="5835110"/>
              <a:ext cx="2738437" cy="148113"/>
            </a:xfrm>
            <a:prstGeom prst="rect">
              <a:avLst/>
            </a:prstGeom>
          </p:spPr>
        </p:pic>
        <p:sp>
          <p:nvSpPr>
            <p:cNvPr id="496" name="object 496"/>
            <p:cNvSpPr/>
            <p:nvPr/>
          </p:nvSpPr>
          <p:spPr>
            <a:xfrm>
              <a:off x="3262871" y="5876353"/>
              <a:ext cx="212090" cy="84455"/>
            </a:xfrm>
            <a:custGeom>
              <a:avLst/>
              <a:gdLst/>
              <a:ahLst/>
              <a:cxnLst/>
              <a:rect l="l" t="t" r="r" b="b"/>
              <a:pathLst>
                <a:path w="212089" h="84454">
                  <a:moveTo>
                    <a:pt x="44208" y="29159"/>
                  </a:moveTo>
                  <a:lnTo>
                    <a:pt x="0" y="29159"/>
                  </a:lnTo>
                  <a:lnTo>
                    <a:pt x="0" y="42875"/>
                  </a:lnTo>
                  <a:lnTo>
                    <a:pt x="44208" y="42875"/>
                  </a:lnTo>
                  <a:lnTo>
                    <a:pt x="44208" y="29159"/>
                  </a:lnTo>
                  <a:close/>
                </a:path>
                <a:path w="212089" h="84454">
                  <a:moveTo>
                    <a:pt x="120307" y="59537"/>
                  </a:moveTo>
                  <a:lnTo>
                    <a:pt x="87998" y="34302"/>
                  </a:lnTo>
                  <a:lnTo>
                    <a:pt x="81153" y="31483"/>
                  </a:lnTo>
                  <a:lnTo>
                    <a:pt x="76327" y="27813"/>
                  </a:lnTo>
                  <a:lnTo>
                    <a:pt x="74485" y="22860"/>
                  </a:lnTo>
                  <a:lnTo>
                    <a:pt x="74485" y="15240"/>
                  </a:lnTo>
                  <a:lnTo>
                    <a:pt x="80581" y="10668"/>
                  </a:lnTo>
                  <a:lnTo>
                    <a:pt x="89725" y="10668"/>
                  </a:lnTo>
                  <a:lnTo>
                    <a:pt x="95745" y="11226"/>
                  </a:lnTo>
                  <a:lnTo>
                    <a:pt x="102019" y="12776"/>
                  </a:lnTo>
                  <a:lnTo>
                    <a:pt x="108254" y="15176"/>
                  </a:lnTo>
                  <a:lnTo>
                    <a:pt x="114211" y="18288"/>
                  </a:lnTo>
                  <a:lnTo>
                    <a:pt x="118783" y="9144"/>
                  </a:lnTo>
                  <a:lnTo>
                    <a:pt x="112547" y="5791"/>
                  </a:lnTo>
                  <a:lnTo>
                    <a:pt x="112293" y="5689"/>
                  </a:lnTo>
                  <a:lnTo>
                    <a:pt x="105435" y="2857"/>
                  </a:lnTo>
                  <a:lnTo>
                    <a:pt x="97739" y="787"/>
                  </a:lnTo>
                  <a:lnTo>
                    <a:pt x="89725" y="0"/>
                  </a:lnTo>
                  <a:lnTo>
                    <a:pt x="79248" y="1651"/>
                  </a:lnTo>
                  <a:lnTo>
                    <a:pt x="79057" y="1752"/>
                  </a:lnTo>
                  <a:lnTo>
                    <a:pt x="71056" y="6286"/>
                  </a:lnTo>
                  <a:lnTo>
                    <a:pt x="65722" y="13512"/>
                  </a:lnTo>
                  <a:lnTo>
                    <a:pt x="63817" y="22860"/>
                  </a:lnTo>
                  <a:lnTo>
                    <a:pt x="66154" y="32499"/>
                  </a:lnTo>
                  <a:lnTo>
                    <a:pt x="100495" y="48869"/>
                  </a:lnTo>
                  <a:lnTo>
                    <a:pt x="109639" y="51917"/>
                  </a:lnTo>
                  <a:lnTo>
                    <a:pt x="109639" y="68681"/>
                  </a:lnTo>
                  <a:lnTo>
                    <a:pt x="102019" y="73253"/>
                  </a:lnTo>
                  <a:lnTo>
                    <a:pt x="92773" y="73253"/>
                  </a:lnTo>
                  <a:lnTo>
                    <a:pt x="85915" y="72440"/>
                  </a:lnTo>
                  <a:lnTo>
                    <a:pt x="79057" y="70205"/>
                  </a:lnTo>
                  <a:lnTo>
                    <a:pt x="72199" y="66827"/>
                  </a:lnTo>
                  <a:lnTo>
                    <a:pt x="65341" y="62585"/>
                  </a:lnTo>
                  <a:lnTo>
                    <a:pt x="59245" y="71729"/>
                  </a:lnTo>
                  <a:lnTo>
                    <a:pt x="66636" y="76022"/>
                  </a:lnTo>
                  <a:lnTo>
                    <a:pt x="74866" y="79438"/>
                  </a:lnTo>
                  <a:lnTo>
                    <a:pt x="83680" y="81686"/>
                  </a:lnTo>
                  <a:lnTo>
                    <a:pt x="92773" y="82486"/>
                  </a:lnTo>
                  <a:lnTo>
                    <a:pt x="103555" y="81051"/>
                  </a:lnTo>
                  <a:lnTo>
                    <a:pt x="109639" y="78041"/>
                  </a:lnTo>
                  <a:lnTo>
                    <a:pt x="112293" y="76733"/>
                  </a:lnTo>
                  <a:lnTo>
                    <a:pt x="118211" y="69494"/>
                  </a:lnTo>
                  <a:lnTo>
                    <a:pt x="118211" y="69329"/>
                  </a:lnTo>
                  <a:lnTo>
                    <a:pt x="120307" y="59537"/>
                  </a:lnTo>
                  <a:close/>
                </a:path>
                <a:path w="212089" h="84454">
                  <a:moveTo>
                    <a:pt x="211836" y="42773"/>
                  </a:moveTo>
                  <a:lnTo>
                    <a:pt x="209334" y="25768"/>
                  </a:lnTo>
                  <a:lnTo>
                    <a:pt x="202120" y="12204"/>
                  </a:lnTo>
                  <a:lnTo>
                    <a:pt x="199644" y="10287"/>
                  </a:lnTo>
                  <a:lnTo>
                    <a:pt x="199644" y="36677"/>
                  </a:lnTo>
                  <a:lnTo>
                    <a:pt x="149263" y="36677"/>
                  </a:lnTo>
                  <a:lnTo>
                    <a:pt x="152019" y="26149"/>
                  </a:lnTo>
                  <a:lnTo>
                    <a:pt x="157645" y="17919"/>
                  </a:lnTo>
                  <a:lnTo>
                    <a:pt x="165544" y="12585"/>
                  </a:lnTo>
                  <a:lnTo>
                    <a:pt x="175171" y="10680"/>
                  </a:lnTo>
                  <a:lnTo>
                    <a:pt x="185470" y="12788"/>
                  </a:lnTo>
                  <a:lnTo>
                    <a:pt x="193167" y="18491"/>
                  </a:lnTo>
                  <a:lnTo>
                    <a:pt x="197980" y="26784"/>
                  </a:lnTo>
                  <a:lnTo>
                    <a:pt x="199644" y="36677"/>
                  </a:lnTo>
                  <a:lnTo>
                    <a:pt x="199644" y="10287"/>
                  </a:lnTo>
                  <a:lnTo>
                    <a:pt x="190588" y="3251"/>
                  </a:lnTo>
                  <a:lnTo>
                    <a:pt x="175171" y="12"/>
                  </a:lnTo>
                  <a:lnTo>
                    <a:pt x="160210" y="3225"/>
                  </a:lnTo>
                  <a:lnTo>
                    <a:pt x="148120" y="12014"/>
                  </a:lnTo>
                  <a:lnTo>
                    <a:pt x="140017" y="25120"/>
                  </a:lnTo>
                  <a:lnTo>
                    <a:pt x="137071" y="41249"/>
                  </a:lnTo>
                  <a:lnTo>
                    <a:pt x="140258" y="58864"/>
                  </a:lnTo>
                  <a:lnTo>
                    <a:pt x="148882" y="72351"/>
                  </a:lnTo>
                  <a:lnTo>
                    <a:pt x="149263" y="72605"/>
                  </a:lnTo>
                  <a:lnTo>
                    <a:pt x="161505" y="80975"/>
                  </a:lnTo>
                  <a:lnTo>
                    <a:pt x="176695" y="84023"/>
                  </a:lnTo>
                  <a:lnTo>
                    <a:pt x="187109" y="82918"/>
                  </a:lnTo>
                  <a:lnTo>
                    <a:pt x="195643" y="79819"/>
                  </a:lnTo>
                  <a:lnTo>
                    <a:pt x="202717" y="74980"/>
                  </a:lnTo>
                  <a:lnTo>
                    <a:pt x="208788" y="68681"/>
                  </a:lnTo>
                  <a:lnTo>
                    <a:pt x="202717" y="61087"/>
                  </a:lnTo>
                  <a:lnTo>
                    <a:pt x="202120" y="61582"/>
                  </a:lnTo>
                  <a:lnTo>
                    <a:pt x="196938" y="66179"/>
                  </a:lnTo>
                  <a:lnTo>
                    <a:pt x="190881" y="70015"/>
                  </a:lnTo>
                  <a:lnTo>
                    <a:pt x="190588" y="70116"/>
                  </a:lnTo>
                  <a:lnTo>
                    <a:pt x="184226" y="72415"/>
                  </a:lnTo>
                  <a:lnTo>
                    <a:pt x="176695" y="73253"/>
                  </a:lnTo>
                  <a:lnTo>
                    <a:pt x="166839" y="71323"/>
                  </a:lnTo>
                  <a:lnTo>
                    <a:pt x="158407" y="65824"/>
                  </a:lnTo>
                  <a:lnTo>
                    <a:pt x="152260" y="57175"/>
                  </a:lnTo>
                  <a:lnTo>
                    <a:pt x="149263" y="45821"/>
                  </a:lnTo>
                  <a:lnTo>
                    <a:pt x="199644" y="45821"/>
                  </a:lnTo>
                  <a:lnTo>
                    <a:pt x="211836" y="45821"/>
                  </a:lnTo>
                  <a:lnTo>
                    <a:pt x="211836" y="4277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7" name="object 497"/>
            <p:cNvPicPr/>
            <p:nvPr/>
          </p:nvPicPr>
          <p:blipFill>
            <a:blip r:embed="rId284" cstate="print"/>
            <a:stretch>
              <a:fillRect/>
            </a:stretch>
          </p:blipFill>
          <p:spPr>
            <a:xfrm>
              <a:off x="3494532" y="5847302"/>
              <a:ext cx="164782" cy="111537"/>
            </a:xfrm>
            <a:prstGeom prst="rect">
              <a:avLst/>
            </a:prstGeom>
          </p:spPr>
        </p:pic>
        <p:pic>
          <p:nvPicPr>
            <p:cNvPr id="498" name="object 498"/>
            <p:cNvPicPr/>
            <p:nvPr/>
          </p:nvPicPr>
          <p:blipFill>
            <a:blip r:embed="rId285" cstate="print"/>
            <a:stretch>
              <a:fillRect/>
            </a:stretch>
          </p:blipFill>
          <p:spPr>
            <a:xfrm>
              <a:off x="3680650" y="5835110"/>
              <a:ext cx="399764" cy="142018"/>
            </a:xfrm>
            <a:prstGeom prst="rect">
              <a:avLst/>
            </a:prstGeom>
          </p:spPr>
        </p:pic>
        <p:pic>
          <p:nvPicPr>
            <p:cNvPr id="499" name="object 499"/>
            <p:cNvPicPr/>
            <p:nvPr/>
          </p:nvPicPr>
          <p:blipFill>
            <a:blip r:embed="rId286" cstate="print"/>
            <a:stretch>
              <a:fillRect/>
            </a:stretch>
          </p:blipFill>
          <p:spPr>
            <a:xfrm>
              <a:off x="4100226" y="5847302"/>
              <a:ext cx="76200" cy="110013"/>
            </a:xfrm>
            <a:prstGeom prst="rect">
              <a:avLst/>
            </a:prstGeom>
          </p:spPr>
        </p:pic>
        <p:pic>
          <p:nvPicPr>
            <p:cNvPr id="500" name="object 500"/>
            <p:cNvPicPr/>
            <p:nvPr/>
          </p:nvPicPr>
          <p:blipFill>
            <a:blip r:embed="rId287" cstate="print"/>
            <a:stretch>
              <a:fillRect/>
            </a:stretch>
          </p:blipFill>
          <p:spPr>
            <a:xfrm>
              <a:off x="4196334" y="5876353"/>
              <a:ext cx="80867" cy="106870"/>
            </a:xfrm>
            <a:prstGeom prst="rect">
              <a:avLst/>
            </a:prstGeom>
          </p:spPr>
        </p:pic>
        <p:sp>
          <p:nvSpPr>
            <p:cNvPr id="501" name="object 501"/>
            <p:cNvSpPr/>
            <p:nvPr/>
          </p:nvSpPr>
          <p:spPr>
            <a:xfrm>
              <a:off x="4303103" y="5848743"/>
              <a:ext cx="13970" cy="110489"/>
            </a:xfrm>
            <a:custGeom>
              <a:avLst/>
              <a:gdLst/>
              <a:ahLst/>
              <a:cxnLst/>
              <a:rect l="l" t="t" r="r" b="b"/>
              <a:pathLst>
                <a:path w="13970" h="110489">
                  <a:moveTo>
                    <a:pt x="12192" y="30568"/>
                  </a:moveTo>
                  <a:lnTo>
                    <a:pt x="1524" y="30568"/>
                  </a:lnTo>
                  <a:lnTo>
                    <a:pt x="1524" y="110007"/>
                  </a:lnTo>
                  <a:lnTo>
                    <a:pt x="12192" y="110007"/>
                  </a:lnTo>
                  <a:lnTo>
                    <a:pt x="12192" y="30568"/>
                  </a:lnTo>
                  <a:close/>
                </a:path>
                <a:path w="13970" h="110489">
                  <a:moveTo>
                    <a:pt x="13716" y="0"/>
                  </a:moveTo>
                  <a:lnTo>
                    <a:pt x="0" y="0"/>
                  </a:lnTo>
                  <a:lnTo>
                    <a:pt x="0" y="12280"/>
                  </a:lnTo>
                  <a:lnTo>
                    <a:pt x="13716" y="1228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2" name="object 502"/>
            <p:cNvPicPr/>
            <p:nvPr/>
          </p:nvPicPr>
          <p:blipFill>
            <a:blip r:embed="rId288" cstate="print"/>
            <a:stretch>
              <a:fillRect/>
            </a:stretch>
          </p:blipFill>
          <p:spPr>
            <a:xfrm>
              <a:off x="4342732" y="5876353"/>
              <a:ext cx="157162" cy="82486"/>
            </a:xfrm>
            <a:prstGeom prst="rect">
              <a:avLst/>
            </a:prstGeom>
          </p:spPr>
        </p:pic>
        <p:sp>
          <p:nvSpPr>
            <p:cNvPr id="503" name="object 503"/>
            <p:cNvSpPr/>
            <p:nvPr/>
          </p:nvSpPr>
          <p:spPr>
            <a:xfrm>
              <a:off x="4526267" y="5846076"/>
              <a:ext cx="79375" cy="113030"/>
            </a:xfrm>
            <a:custGeom>
              <a:avLst/>
              <a:gdLst/>
              <a:ahLst/>
              <a:cxnLst/>
              <a:rect l="l" t="t" r="r" b="b"/>
              <a:pathLst>
                <a:path w="79375" h="113029">
                  <a:moveTo>
                    <a:pt x="12192" y="0"/>
                  </a:moveTo>
                  <a:lnTo>
                    <a:pt x="0" y="0"/>
                  </a:lnTo>
                  <a:lnTo>
                    <a:pt x="0" y="112763"/>
                  </a:lnTo>
                  <a:lnTo>
                    <a:pt x="12192" y="112763"/>
                  </a:lnTo>
                  <a:lnTo>
                    <a:pt x="12192" y="0"/>
                  </a:lnTo>
                  <a:close/>
                </a:path>
                <a:path w="79375" h="113029">
                  <a:moveTo>
                    <a:pt x="79260" y="59436"/>
                  </a:moveTo>
                  <a:lnTo>
                    <a:pt x="35052" y="59436"/>
                  </a:lnTo>
                  <a:lnTo>
                    <a:pt x="35052" y="73152"/>
                  </a:lnTo>
                  <a:lnTo>
                    <a:pt x="79260" y="73152"/>
                  </a:lnTo>
                  <a:lnTo>
                    <a:pt x="79260" y="5943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4" name="object 504"/>
            <p:cNvPicPr/>
            <p:nvPr/>
          </p:nvPicPr>
          <p:blipFill>
            <a:blip r:embed="rId289" cstate="print"/>
            <a:stretch>
              <a:fillRect/>
            </a:stretch>
          </p:blipFill>
          <p:spPr>
            <a:xfrm>
              <a:off x="4626578" y="5876353"/>
              <a:ext cx="120491" cy="80962"/>
            </a:xfrm>
            <a:prstGeom prst="rect">
              <a:avLst/>
            </a:prstGeom>
          </p:spPr>
        </p:pic>
        <p:pic>
          <p:nvPicPr>
            <p:cNvPr id="505" name="object 505"/>
            <p:cNvPicPr/>
            <p:nvPr/>
          </p:nvPicPr>
          <p:blipFill>
            <a:blip r:embed="rId290" cstate="print"/>
            <a:stretch>
              <a:fillRect/>
            </a:stretch>
          </p:blipFill>
          <p:spPr>
            <a:xfrm>
              <a:off x="4766976" y="5845778"/>
              <a:ext cx="170783" cy="114586"/>
            </a:xfrm>
            <a:prstGeom prst="rect">
              <a:avLst/>
            </a:prstGeom>
          </p:spPr>
        </p:pic>
        <p:sp>
          <p:nvSpPr>
            <p:cNvPr id="506" name="object 506"/>
            <p:cNvSpPr/>
            <p:nvPr/>
          </p:nvSpPr>
          <p:spPr>
            <a:xfrm>
              <a:off x="4963655" y="5847308"/>
              <a:ext cx="13970" cy="110489"/>
            </a:xfrm>
            <a:custGeom>
              <a:avLst/>
              <a:gdLst/>
              <a:ahLst/>
              <a:cxnLst/>
              <a:rect l="l" t="t" r="r" b="b"/>
              <a:pathLst>
                <a:path w="13970" h="110489">
                  <a:moveTo>
                    <a:pt x="13817" y="30581"/>
                  </a:moveTo>
                  <a:lnTo>
                    <a:pt x="1524" y="30581"/>
                  </a:lnTo>
                  <a:lnTo>
                    <a:pt x="1524" y="110020"/>
                  </a:lnTo>
                  <a:lnTo>
                    <a:pt x="13817" y="110020"/>
                  </a:lnTo>
                  <a:lnTo>
                    <a:pt x="13817" y="30581"/>
                  </a:lnTo>
                  <a:close/>
                </a:path>
                <a:path w="13970" h="110489">
                  <a:moveTo>
                    <a:pt x="13817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3817" y="13716"/>
                  </a:lnTo>
                  <a:lnTo>
                    <a:pt x="13817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7" name="object 507"/>
            <p:cNvPicPr/>
            <p:nvPr/>
          </p:nvPicPr>
          <p:blipFill>
            <a:blip r:embed="rId291" cstate="print"/>
            <a:stretch>
              <a:fillRect/>
            </a:stretch>
          </p:blipFill>
          <p:spPr>
            <a:xfrm>
              <a:off x="4998815" y="5876353"/>
              <a:ext cx="155543" cy="84010"/>
            </a:xfrm>
            <a:prstGeom prst="rect">
              <a:avLst/>
            </a:prstGeom>
          </p:spPr>
        </p:pic>
        <p:pic>
          <p:nvPicPr>
            <p:cNvPr id="508" name="object 508"/>
            <p:cNvPicPr/>
            <p:nvPr/>
          </p:nvPicPr>
          <p:blipFill>
            <a:blip r:embed="rId292" cstate="print"/>
            <a:stretch>
              <a:fillRect/>
            </a:stretch>
          </p:blipFill>
          <p:spPr>
            <a:xfrm>
              <a:off x="5178837" y="5876353"/>
              <a:ext cx="128111" cy="84010"/>
            </a:xfrm>
            <a:prstGeom prst="rect">
              <a:avLst/>
            </a:prstGeom>
          </p:spPr>
        </p:pic>
      </p:grpSp>
      <p:grpSp>
        <p:nvGrpSpPr>
          <p:cNvPr id="509" name="object 509"/>
          <p:cNvGrpSpPr/>
          <p:nvPr/>
        </p:nvGrpSpPr>
        <p:grpSpPr>
          <a:xfrm>
            <a:off x="646176" y="2892551"/>
            <a:ext cx="376555" cy="378460"/>
            <a:chOff x="646176" y="2892551"/>
            <a:chExt cx="376555" cy="378460"/>
          </a:xfrm>
        </p:grpSpPr>
        <p:sp>
          <p:nvSpPr>
            <p:cNvPr id="510" name="object 510"/>
            <p:cNvSpPr/>
            <p:nvPr/>
          </p:nvSpPr>
          <p:spPr>
            <a:xfrm>
              <a:off x="646176" y="2892551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1836"/>
                  </a:moveTo>
                  <a:lnTo>
                    <a:pt x="1523" y="166116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20"/>
                  </a:lnTo>
                  <a:lnTo>
                    <a:pt x="35051" y="80772"/>
                  </a:lnTo>
                  <a:lnTo>
                    <a:pt x="36575" y="77724"/>
                  </a:lnTo>
                  <a:lnTo>
                    <a:pt x="42671" y="71628"/>
                  </a:lnTo>
                  <a:lnTo>
                    <a:pt x="44195" y="68580"/>
                  </a:lnTo>
                  <a:lnTo>
                    <a:pt x="50291" y="62483"/>
                  </a:lnTo>
                  <a:lnTo>
                    <a:pt x="51816" y="59436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4"/>
                  </a:lnTo>
                  <a:lnTo>
                    <a:pt x="65531" y="45720"/>
                  </a:lnTo>
                  <a:lnTo>
                    <a:pt x="68579" y="45720"/>
                  </a:lnTo>
                  <a:lnTo>
                    <a:pt x="73151" y="41148"/>
                  </a:lnTo>
                  <a:lnTo>
                    <a:pt x="73151" y="39624"/>
                  </a:lnTo>
                  <a:lnTo>
                    <a:pt x="76200" y="39624"/>
                  </a:lnTo>
                  <a:lnTo>
                    <a:pt x="80771" y="35051"/>
                  </a:lnTo>
                  <a:lnTo>
                    <a:pt x="80771" y="33528"/>
                  </a:lnTo>
                  <a:lnTo>
                    <a:pt x="83819" y="33528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8391" y="28956"/>
                  </a:lnTo>
                  <a:lnTo>
                    <a:pt x="91439" y="28956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6011" y="24383"/>
                  </a:lnTo>
                  <a:lnTo>
                    <a:pt x="99059" y="24383"/>
                  </a:lnTo>
                  <a:lnTo>
                    <a:pt x="99059" y="22859"/>
                  </a:lnTo>
                  <a:lnTo>
                    <a:pt x="102107" y="22859"/>
                  </a:lnTo>
                  <a:lnTo>
                    <a:pt x="102107" y="21336"/>
                  </a:lnTo>
                  <a:lnTo>
                    <a:pt x="105155" y="21336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3443" y="13716"/>
                  </a:lnTo>
                  <a:lnTo>
                    <a:pt x="123443" y="12191"/>
                  </a:lnTo>
                  <a:lnTo>
                    <a:pt x="128016" y="12191"/>
                  </a:lnTo>
                  <a:lnTo>
                    <a:pt x="128016" y="10667"/>
                  </a:lnTo>
                  <a:lnTo>
                    <a:pt x="131063" y="10667"/>
                  </a:lnTo>
                  <a:lnTo>
                    <a:pt x="131063" y="9144"/>
                  </a:lnTo>
                  <a:lnTo>
                    <a:pt x="137159" y="9144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60019" y="4572"/>
                  </a:lnTo>
                  <a:lnTo>
                    <a:pt x="160019" y="3048"/>
                  </a:lnTo>
                  <a:lnTo>
                    <a:pt x="176783" y="3048"/>
                  </a:lnTo>
                  <a:lnTo>
                    <a:pt x="176783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6595" y="0"/>
                  </a:lnTo>
                  <a:lnTo>
                    <a:pt x="213359" y="1524"/>
                  </a:lnTo>
                  <a:lnTo>
                    <a:pt x="224027" y="3048"/>
                  </a:lnTo>
                  <a:lnTo>
                    <a:pt x="242316" y="7620"/>
                  </a:lnTo>
                  <a:lnTo>
                    <a:pt x="256031" y="12191"/>
                  </a:lnTo>
                  <a:lnTo>
                    <a:pt x="259079" y="13716"/>
                  </a:lnTo>
                  <a:lnTo>
                    <a:pt x="263651" y="15240"/>
                  </a:lnTo>
                  <a:lnTo>
                    <a:pt x="281939" y="24383"/>
                  </a:lnTo>
                  <a:lnTo>
                    <a:pt x="283463" y="25908"/>
                  </a:lnTo>
                  <a:lnTo>
                    <a:pt x="289559" y="28956"/>
                  </a:lnTo>
                  <a:lnTo>
                    <a:pt x="291083" y="30480"/>
                  </a:lnTo>
                  <a:lnTo>
                    <a:pt x="294131" y="32004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8"/>
                  </a:lnTo>
                  <a:lnTo>
                    <a:pt x="324611" y="59436"/>
                  </a:lnTo>
                  <a:lnTo>
                    <a:pt x="330707" y="65532"/>
                  </a:lnTo>
                  <a:lnTo>
                    <a:pt x="332231" y="68580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4423" y="82296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6"/>
                  </a:lnTo>
                  <a:lnTo>
                    <a:pt x="358139" y="106680"/>
                  </a:lnTo>
                  <a:lnTo>
                    <a:pt x="359663" y="111251"/>
                  </a:lnTo>
                  <a:lnTo>
                    <a:pt x="362711" y="117348"/>
                  </a:lnTo>
                  <a:lnTo>
                    <a:pt x="364235" y="121920"/>
                  </a:lnTo>
                  <a:lnTo>
                    <a:pt x="365759" y="124967"/>
                  </a:lnTo>
                  <a:lnTo>
                    <a:pt x="368807" y="134112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3067"/>
                  </a:lnTo>
                  <a:lnTo>
                    <a:pt x="376427" y="179832"/>
                  </a:lnTo>
                  <a:lnTo>
                    <a:pt x="376427" y="198120"/>
                  </a:lnTo>
                  <a:lnTo>
                    <a:pt x="368807" y="243840"/>
                  </a:lnTo>
                  <a:lnTo>
                    <a:pt x="367283" y="246888"/>
                  </a:lnTo>
                  <a:lnTo>
                    <a:pt x="362711" y="260604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2"/>
                  </a:lnTo>
                  <a:lnTo>
                    <a:pt x="341375" y="297180"/>
                  </a:lnTo>
                  <a:lnTo>
                    <a:pt x="339851" y="300228"/>
                  </a:lnTo>
                  <a:lnTo>
                    <a:pt x="333755" y="306324"/>
                  </a:lnTo>
                  <a:lnTo>
                    <a:pt x="332231" y="309372"/>
                  </a:lnTo>
                  <a:lnTo>
                    <a:pt x="327659" y="313944"/>
                  </a:lnTo>
                  <a:lnTo>
                    <a:pt x="326135" y="316991"/>
                  </a:lnTo>
                  <a:lnTo>
                    <a:pt x="316991" y="326136"/>
                  </a:lnTo>
                  <a:lnTo>
                    <a:pt x="313943" y="326136"/>
                  </a:lnTo>
                  <a:lnTo>
                    <a:pt x="313943" y="327659"/>
                  </a:lnTo>
                  <a:lnTo>
                    <a:pt x="307847" y="333756"/>
                  </a:lnTo>
                  <a:lnTo>
                    <a:pt x="304800" y="333756"/>
                  </a:lnTo>
                  <a:lnTo>
                    <a:pt x="304800" y="335280"/>
                  </a:lnTo>
                  <a:lnTo>
                    <a:pt x="298703" y="341375"/>
                  </a:lnTo>
                  <a:lnTo>
                    <a:pt x="295655" y="341375"/>
                  </a:lnTo>
                  <a:lnTo>
                    <a:pt x="295655" y="342900"/>
                  </a:lnTo>
                  <a:lnTo>
                    <a:pt x="292607" y="345948"/>
                  </a:lnTo>
                  <a:lnTo>
                    <a:pt x="289559" y="345948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6"/>
                  </a:lnTo>
                  <a:lnTo>
                    <a:pt x="284987" y="350520"/>
                  </a:lnTo>
                  <a:lnTo>
                    <a:pt x="281939" y="350520"/>
                  </a:lnTo>
                  <a:lnTo>
                    <a:pt x="281939" y="352044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1"/>
                  </a:lnTo>
                  <a:lnTo>
                    <a:pt x="274319" y="355091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8223" y="358140"/>
                  </a:lnTo>
                  <a:lnTo>
                    <a:pt x="268223" y="359664"/>
                  </a:lnTo>
                  <a:lnTo>
                    <a:pt x="265175" y="359664"/>
                  </a:lnTo>
                  <a:lnTo>
                    <a:pt x="265175" y="361188"/>
                  </a:lnTo>
                  <a:lnTo>
                    <a:pt x="262127" y="361188"/>
                  </a:lnTo>
                  <a:lnTo>
                    <a:pt x="262127" y="362712"/>
                  </a:lnTo>
                  <a:lnTo>
                    <a:pt x="257555" y="362712"/>
                  </a:lnTo>
                  <a:lnTo>
                    <a:pt x="257555" y="364236"/>
                  </a:lnTo>
                  <a:lnTo>
                    <a:pt x="252983" y="364236"/>
                  </a:lnTo>
                  <a:lnTo>
                    <a:pt x="252983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3" y="367283"/>
                  </a:lnTo>
                  <a:lnTo>
                    <a:pt x="245363" y="368808"/>
                  </a:lnTo>
                  <a:lnTo>
                    <a:pt x="240791" y="368808"/>
                  </a:lnTo>
                  <a:lnTo>
                    <a:pt x="240791" y="370332"/>
                  </a:lnTo>
                  <a:lnTo>
                    <a:pt x="234695" y="370332"/>
                  </a:lnTo>
                  <a:lnTo>
                    <a:pt x="234695" y="371856"/>
                  </a:lnTo>
                  <a:lnTo>
                    <a:pt x="228600" y="371856"/>
                  </a:lnTo>
                  <a:lnTo>
                    <a:pt x="228600" y="373380"/>
                  </a:lnTo>
                  <a:lnTo>
                    <a:pt x="220979" y="373380"/>
                  </a:lnTo>
                  <a:lnTo>
                    <a:pt x="220979" y="374904"/>
                  </a:lnTo>
                  <a:lnTo>
                    <a:pt x="211835" y="374904"/>
                  </a:lnTo>
                  <a:lnTo>
                    <a:pt x="211835" y="376428"/>
                  </a:lnTo>
                  <a:lnTo>
                    <a:pt x="195071" y="376428"/>
                  </a:lnTo>
                  <a:lnTo>
                    <a:pt x="195071" y="377951"/>
                  </a:lnTo>
                  <a:lnTo>
                    <a:pt x="188975" y="376428"/>
                  </a:lnTo>
                  <a:lnTo>
                    <a:pt x="178307" y="374904"/>
                  </a:lnTo>
                  <a:lnTo>
                    <a:pt x="163067" y="373380"/>
                  </a:lnTo>
                  <a:lnTo>
                    <a:pt x="152400" y="371856"/>
                  </a:lnTo>
                  <a:lnTo>
                    <a:pt x="134111" y="367283"/>
                  </a:lnTo>
                  <a:lnTo>
                    <a:pt x="120395" y="362712"/>
                  </a:lnTo>
                  <a:lnTo>
                    <a:pt x="117347" y="361188"/>
                  </a:lnTo>
                  <a:lnTo>
                    <a:pt x="112775" y="359664"/>
                  </a:lnTo>
                  <a:lnTo>
                    <a:pt x="94487" y="350520"/>
                  </a:lnTo>
                  <a:lnTo>
                    <a:pt x="92963" y="348996"/>
                  </a:lnTo>
                  <a:lnTo>
                    <a:pt x="86867" y="345948"/>
                  </a:lnTo>
                  <a:lnTo>
                    <a:pt x="85343" y="344424"/>
                  </a:lnTo>
                  <a:lnTo>
                    <a:pt x="82295" y="342900"/>
                  </a:lnTo>
                  <a:lnTo>
                    <a:pt x="79247" y="339851"/>
                  </a:lnTo>
                  <a:lnTo>
                    <a:pt x="76200" y="338328"/>
                  </a:lnTo>
                  <a:lnTo>
                    <a:pt x="70103" y="332232"/>
                  </a:lnTo>
                  <a:lnTo>
                    <a:pt x="67055" y="330708"/>
                  </a:lnTo>
                  <a:lnTo>
                    <a:pt x="62483" y="326136"/>
                  </a:lnTo>
                  <a:lnTo>
                    <a:pt x="59435" y="324612"/>
                  </a:lnTo>
                  <a:lnTo>
                    <a:pt x="51816" y="316991"/>
                  </a:lnTo>
                  <a:lnTo>
                    <a:pt x="50291" y="313944"/>
                  </a:lnTo>
                  <a:lnTo>
                    <a:pt x="42671" y="306324"/>
                  </a:lnTo>
                  <a:lnTo>
                    <a:pt x="41147" y="303275"/>
                  </a:lnTo>
                  <a:lnTo>
                    <a:pt x="35051" y="297180"/>
                  </a:lnTo>
                  <a:lnTo>
                    <a:pt x="33527" y="294132"/>
                  </a:lnTo>
                  <a:lnTo>
                    <a:pt x="32003" y="292608"/>
                  </a:lnTo>
                  <a:lnTo>
                    <a:pt x="30479" y="289559"/>
                  </a:lnTo>
                  <a:lnTo>
                    <a:pt x="28955" y="288036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3716" y="257556"/>
                  </a:lnTo>
                  <a:lnTo>
                    <a:pt x="12191" y="254508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1836"/>
                  </a:lnTo>
                  <a:lnTo>
                    <a:pt x="0" y="211836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810958" y="2997517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1336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1336"/>
                  </a:lnTo>
                  <a:lnTo>
                    <a:pt x="39719" y="120681"/>
                  </a:lnTo>
                  <a:lnTo>
                    <a:pt x="13716" y="120681"/>
                  </a:lnTo>
                  <a:lnTo>
                    <a:pt x="0" y="21336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5921"/>
                  </a:lnTo>
                  <a:lnTo>
                    <a:pt x="51911" y="135921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2" name="object 512"/>
          <p:cNvGrpSpPr/>
          <p:nvPr/>
        </p:nvGrpSpPr>
        <p:grpSpPr>
          <a:xfrm>
            <a:off x="646176" y="3951732"/>
            <a:ext cx="376555" cy="376555"/>
            <a:chOff x="646176" y="3951732"/>
            <a:chExt cx="376555" cy="376555"/>
          </a:xfrm>
        </p:grpSpPr>
        <p:sp>
          <p:nvSpPr>
            <p:cNvPr id="513" name="object 513"/>
            <p:cNvSpPr/>
            <p:nvPr/>
          </p:nvSpPr>
          <p:spPr>
            <a:xfrm>
              <a:off x="646176" y="3951732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1"/>
                  </a:moveTo>
                  <a:lnTo>
                    <a:pt x="1523" y="164591"/>
                  </a:lnTo>
                  <a:lnTo>
                    <a:pt x="4571" y="146303"/>
                  </a:lnTo>
                  <a:lnTo>
                    <a:pt x="6095" y="141732"/>
                  </a:lnTo>
                  <a:lnTo>
                    <a:pt x="9143" y="129540"/>
                  </a:lnTo>
                  <a:lnTo>
                    <a:pt x="10667" y="126491"/>
                  </a:lnTo>
                  <a:lnTo>
                    <a:pt x="13716" y="117348"/>
                  </a:lnTo>
                  <a:lnTo>
                    <a:pt x="18287" y="108203"/>
                  </a:lnTo>
                  <a:lnTo>
                    <a:pt x="19811" y="103632"/>
                  </a:lnTo>
                  <a:lnTo>
                    <a:pt x="22859" y="97535"/>
                  </a:lnTo>
                  <a:lnTo>
                    <a:pt x="24383" y="96011"/>
                  </a:lnTo>
                  <a:lnTo>
                    <a:pt x="27431" y="89916"/>
                  </a:lnTo>
                  <a:lnTo>
                    <a:pt x="28955" y="88391"/>
                  </a:lnTo>
                  <a:lnTo>
                    <a:pt x="30479" y="85343"/>
                  </a:lnTo>
                  <a:lnTo>
                    <a:pt x="32003" y="83819"/>
                  </a:lnTo>
                  <a:lnTo>
                    <a:pt x="33527" y="80771"/>
                  </a:lnTo>
                  <a:lnTo>
                    <a:pt x="38100" y="76200"/>
                  </a:lnTo>
                  <a:lnTo>
                    <a:pt x="39623" y="73151"/>
                  </a:lnTo>
                  <a:lnTo>
                    <a:pt x="47243" y="65532"/>
                  </a:lnTo>
                  <a:lnTo>
                    <a:pt x="48767" y="62483"/>
                  </a:lnTo>
                  <a:lnTo>
                    <a:pt x="60959" y="50291"/>
                  </a:lnTo>
                  <a:lnTo>
                    <a:pt x="60959" y="48767"/>
                  </a:lnTo>
                  <a:lnTo>
                    <a:pt x="64007" y="48767"/>
                  </a:lnTo>
                  <a:lnTo>
                    <a:pt x="70103" y="42671"/>
                  </a:lnTo>
                  <a:lnTo>
                    <a:pt x="70103" y="41148"/>
                  </a:lnTo>
                  <a:lnTo>
                    <a:pt x="73151" y="41148"/>
                  </a:lnTo>
                  <a:lnTo>
                    <a:pt x="77723" y="36575"/>
                  </a:lnTo>
                  <a:lnTo>
                    <a:pt x="77723" y="35051"/>
                  </a:lnTo>
                  <a:lnTo>
                    <a:pt x="80771" y="35051"/>
                  </a:lnTo>
                  <a:lnTo>
                    <a:pt x="83819" y="32003"/>
                  </a:lnTo>
                  <a:lnTo>
                    <a:pt x="83819" y="30479"/>
                  </a:lnTo>
                  <a:lnTo>
                    <a:pt x="86867" y="30479"/>
                  </a:lnTo>
                  <a:lnTo>
                    <a:pt x="86867" y="28956"/>
                  </a:lnTo>
                  <a:lnTo>
                    <a:pt x="89916" y="28956"/>
                  </a:lnTo>
                  <a:lnTo>
                    <a:pt x="91439" y="27432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1"/>
                  </a:lnTo>
                  <a:lnTo>
                    <a:pt x="106679" y="19811"/>
                  </a:lnTo>
                  <a:lnTo>
                    <a:pt x="106679" y="18287"/>
                  </a:lnTo>
                  <a:lnTo>
                    <a:pt x="109727" y="18287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5823" y="15240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1"/>
                  </a:lnTo>
                  <a:lnTo>
                    <a:pt x="124967" y="12191"/>
                  </a:lnTo>
                  <a:lnTo>
                    <a:pt x="124967" y="10667"/>
                  </a:lnTo>
                  <a:lnTo>
                    <a:pt x="129539" y="10667"/>
                  </a:lnTo>
                  <a:lnTo>
                    <a:pt x="129539" y="9143"/>
                  </a:lnTo>
                  <a:lnTo>
                    <a:pt x="134111" y="9143"/>
                  </a:lnTo>
                  <a:lnTo>
                    <a:pt x="134111" y="7619"/>
                  </a:lnTo>
                  <a:lnTo>
                    <a:pt x="140207" y="7619"/>
                  </a:lnTo>
                  <a:lnTo>
                    <a:pt x="140207" y="6095"/>
                  </a:lnTo>
                  <a:lnTo>
                    <a:pt x="146303" y="6095"/>
                  </a:lnTo>
                  <a:lnTo>
                    <a:pt x="146303" y="4571"/>
                  </a:lnTo>
                  <a:lnTo>
                    <a:pt x="155447" y="4571"/>
                  </a:lnTo>
                  <a:lnTo>
                    <a:pt x="155447" y="3048"/>
                  </a:lnTo>
                  <a:lnTo>
                    <a:pt x="166116" y="3048"/>
                  </a:lnTo>
                  <a:lnTo>
                    <a:pt x="166116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8787" y="0"/>
                  </a:lnTo>
                  <a:lnTo>
                    <a:pt x="219455" y="1524"/>
                  </a:lnTo>
                  <a:lnTo>
                    <a:pt x="227075" y="3048"/>
                  </a:lnTo>
                  <a:lnTo>
                    <a:pt x="245363" y="7619"/>
                  </a:lnTo>
                  <a:lnTo>
                    <a:pt x="249935" y="9143"/>
                  </a:lnTo>
                  <a:lnTo>
                    <a:pt x="252983" y="10667"/>
                  </a:lnTo>
                  <a:lnTo>
                    <a:pt x="262127" y="13716"/>
                  </a:lnTo>
                  <a:lnTo>
                    <a:pt x="280416" y="22859"/>
                  </a:lnTo>
                  <a:lnTo>
                    <a:pt x="281939" y="24383"/>
                  </a:lnTo>
                  <a:lnTo>
                    <a:pt x="288035" y="27432"/>
                  </a:lnTo>
                  <a:lnTo>
                    <a:pt x="289559" y="28956"/>
                  </a:lnTo>
                  <a:lnTo>
                    <a:pt x="292607" y="30479"/>
                  </a:lnTo>
                  <a:lnTo>
                    <a:pt x="294131" y="32003"/>
                  </a:lnTo>
                  <a:lnTo>
                    <a:pt x="297179" y="33527"/>
                  </a:lnTo>
                  <a:lnTo>
                    <a:pt x="303275" y="39624"/>
                  </a:lnTo>
                  <a:lnTo>
                    <a:pt x="306323" y="41148"/>
                  </a:lnTo>
                  <a:lnTo>
                    <a:pt x="312419" y="47243"/>
                  </a:lnTo>
                  <a:lnTo>
                    <a:pt x="315467" y="48767"/>
                  </a:lnTo>
                  <a:lnTo>
                    <a:pt x="326135" y="59435"/>
                  </a:lnTo>
                  <a:lnTo>
                    <a:pt x="327659" y="62483"/>
                  </a:lnTo>
                  <a:lnTo>
                    <a:pt x="333755" y="68579"/>
                  </a:lnTo>
                  <a:lnTo>
                    <a:pt x="335279" y="71627"/>
                  </a:lnTo>
                  <a:lnTo>
                    <a:pt x="341375" y="77724"/>
                  </a:lnTo>
                  <a:lnTo>
                    <a:pt x="342900" y="80771"/>
                  </a:lnTo>
                  <a:lnTo>
                    <a:pt x="345947" y="83819"/>
                  </a:lnTo>
                  <a:lnTo>
                    <a:pt x="348995" y="89916"/>
                  </a:lnTo>
                  <a:lnTo>
                    <a:pt x="350519" y="91440"/>
                  </a:lnTo>
                  <a:lnTo>
                    <a:pt x="362711" y="115824"/>
                  </a:lnTo>
                  <a:lnTo>
                    <a:pt x="368807" y="134111"/>
                  </a:lnTo>
                  <a:lnTo>
                    <a:pt x="373379" y="152400"/>
                  </a:lnTo>
                  <a:lnTo>
                    <a:pt x="374903" y="163067"/>
                  </a:lnTo>
                  <a:lnTo>
                    <a:pt x="376427" y="179832"/>
                  </a:lnTo>
                  <a:lnTo>
                    <a:pt x="376427" y="196595"/>
                  </a:lnTo>
                  <a:lnTo>
                    <a:pt x="368807" y="242316"/>
                  </a:lnTo>
                  <a:lnTo>
                    <a:pt x="364235" y="254508"/>
                  </a:lnTo>
                  <a:lnTo>
                    <a:pt x="362711" y="259079"/>
                  </a:lnTo>
                  <a:lnTo>
                    <a:pt x="358139" y="268224"/>
                  </a:lnTo>
                  <a:lnTo>
                    <a:pt x="356616" y="272795"/>
                  </a:lnTo>
                  <a:lnTo>
                    <a:pt x="353567" y="278891"/>
                  </a:lnTo>
                  <a:lnTo>
                    <a:pt x="352043" y="280416"/>
                  </a:lnTo>
                  <a:lnTo>
                    <a:pt x="348995" y="286511"/>
                  </a:lnTo>
                  <a:lnTo>
                    <a:pt x="347471" y="288035"/>
                  </a:lnTo>
                  <a:lnTo>
                    <a:pt x="345947" y="291083"/>
                  </a:lnTo>
                  <a:lnTo>
                    <a:pt x="344423" y="292608"/>
                  </a:lnTo>
                  <a:lnTo>
                    <a:pt x="342900" y="295656"/>
                  </a:lnTo>
                  <a:lnTo>
                    <a:pt x="336803" y="301751"/>
                  </a:lnTo>
                  <a:lnTo>
                    <a:pt x="335279" y="304800"/>
                  </a:lnTo>
                  <a:lnTo>
                    <a:pt x="330707" y="309371"/>
                  </a:lnTo>
                  <a:lnTo>
                    <a:pt x="329183" y="312419"/>
                  </a:lnTo>
                  <a:lnTo>
                    <a:pt x="323087" y="318516"/>
                  </a:lnTo>
                  <a:lnTo>
                    <a:pt x="321563" y="321564"/>
                  </a:lnTo>
                  <a:lnTo>
                    <a:pt x="318516" y="321564"/>
                  </a:lnTo>
                  <a:lnTo>
                    <a:pt x="318516" y="323087"/>
                  </a:lnTo>
                  <a:lnTo>
                    <a:pt x="312419" y="329183"/>
                  </a:lnTo>
                  <a:lnTo>
                    <a:pt x="309371" y="329183"/>
                  </a:lnTo>
                  <a:lnTo>
                    <a:pt x="309371" y="330708"/>
                  </a:lnTo>
                  <a:lnTo>
                    <a:pt x="304800" y="335279"/>
                  </a:lnTo>
                  <a:lnTo>
                    <a:pt x="301751" y="335279"/>
                  </a:lnTo>
                  <a:lnTo>
                    <a:pt x="301751" y="336803"/>
                  </a:lnTo>
                  <a:lnTo>
                    <a:pt x="295655" y="342900"/>
                  </a:lnTo>
                  <a:lnTo>
                    <a:pt x="292607" y="342900"/>
                  </a:lnTo>
                  <a:lnTo>
                    <a:pt x="292607" y="344424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1"/>
                  </a:lnTo>
                  <a:lnTo>
                    <a:pt x="286511" y="348995"/>
                  </a:lnTo>
                  <a:lnTo>
                    <a:pt x="283463" y="348995"/>
                  </a:lnTo>
                  <a:lnTo>
                    <a:pt x="283463" y="350519"/>
                  </a:lnTo>
                  <a:lnTo>
                    <a:pt x="280416" y="350519"/>
                  </a:lnTo>
                  <a:lnTo>
                    <a:pt x="280416" y="352043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7"/>
                  </a:lnTo>
                  <a:lnTo>
                    <a:pt x="259079" y="361187"/>
                  </a:lnTo>
                  <a:lnTo>
                    <a:pt x="259079" y="362711"/>
                  </a:lnTo>
                  <a:lnTo>
                    <a:pt x="256031" y="362711"/>
                  </a:lnTo>
                  <a:lnTo>
                    <a:pt x="256031" y="364235"/>
                  </a:lnTo>
                  <a:lnTo>
                    <a:pt x="251459" y="364235"/>
                  </a:lnTo>
                  <a:lnTo>
                    <a:pt x="251459" y="365759"/>
                  </a:lnTo>
                  <a:lnTo>
                    <a:pt x="246887" y="365759"/>
                  </a:lnTo>
                  <a:lnTo>
                    <a:pt x="246887" y="367283"/>
                  </a:lnTo>
                  <a:lnTo>
                    <a:pt x="242316" y="367283"/>
                  </a:lnTo>
                  <a:lnTo>
                    <a:pt x="242316" y="368808"/>
                  </a:lnTo>
                  <a:lnTo>
                    <a:pt x="237743" y="368808"/>
                  </a:lnTo>
                  <a:lnTo>
                    <a:pt x="237743" y="370332"/>
                  </a:lnTo>
                  <a:lnTo>
                    <a:pt x="231647" y="370332"/>
                  </a:lnTo>
                  <a:lnTo>
                    <a:pt x="231647" y="371856"/>
                  </a:lnTo>
                  <a:lnTo>
                    <a:pt x="225551" y="371856"/>
                  </a:lnTo>
                  <a:lnTo>
                    <a:pt x="225551" y="373379"/>
                  </a:lnTo>
                  <a:lnTo>
                    <a:pt x="216407" y="373379"/>
                  </a:lnTo>
                  <a:lnTo>
                    <a:pt x="216407" y="374903"/>
                  </a:lnTo>
                  <a:lnTo>
                    <a:pt x="205739" y="374903"/>
                  </a:lnTo>
                  <a:lnTo>
                    <a:pt x="205739" y="376427"/>
                  </a:lnTo>
                  <a:lnTo>
                    <a:pt x="188975" y="374903"/>
                  </a:lnTo>
                  <a:lnTo>
                    <a:pt x="167639" y="373379"/>
                  </a:lnTo>
                  <a:lnTo>
                    <a:pt x="149351" y="370332"/>
                  </a:lnTo>
                  <a:lnTo>
                    <a:pt x="131063" y="365759"/>
                  </a:lnTo>
                  <a:lnTo>
                    <a:pt x="128016" y="364235"/>
                  </a:lnTo>
                  <a:lnTo>
                    <a:pt x="114300" y="359664"/>
                  </a:lnTo>
                  <a:lnTo>
                    <a:pt x="96011" y="350519"/>
                  </a:lnTo>
                  <a:lnTo>
                    <a:pt x="94487" y="348995"/>
                  </a:lnTo>
                  <a:lnTo>
                    <a:pt x="88391" y="345948"/>
                  </a:lnTo>
                  <a:lnTo>
                    <a:pt x="86867" y="344424"/>
                  </a:lnTo>
                  <a:lnTo>
                    <a:pt x="83819" y="342900"/>
                  </a:lnTo>
                  <a:lnTo>
                    <a:pt x="82295" y="341375"/>
                  </a:lnTo>
                  <a:lnTo>
                    <a:pt x="79247" y="339851"/>
                  </a:lnTo>
                  <a:lnTo>
                    <a:pt x="74675" y="335279"/>
                  </a:lnTo>
                  <a:lnTo>
                    <a:pt x="71627" y="333756"/>
                  </a:lnTo>
                  <a:lnTo>
                    <a:pt x="65531" y="327659"/>
                  </a:lnTo>
                  <a:lnTo>
                    <a:pt x="62483" y="326135"/>
                  </a:lnTo>
                  <a:lnTo>
                    <a:pt x="57911" y="321564"/>
                  </a:lnTo>
                  <a:lnTo>
                    <a:pt x="54863" y="320040"/>
                  </a:lnTo>
                  <a:lnTo>
                    <a:pt x="53339" y="316991"/>
                  </a:lnTo>
                  <a:lnTo>
                    <a:pt x="47243" y="310895"/>
                  </a:lnTo>
                  <a:lnTo>
                    <a:pt x="45719" y="307848"/>
                  </a:lnTo>
                  <a:lnTo>
                    <a:pt x="39623" y="301751"/>
                  </a:lnTo>
                  <a:lnTo>
                    <a:pt x="38100" y="298703"/>
                  </a:lnTo>
                  <a:lnTo>
                    <a:pt x="33527" y="294132"/>
                  </a:lnTo>
                  <a:lnTo>
                    <a:pt x="32003" y="291083"/>
                  </a:lnTo>
                  <a:lnTo>
                    <a:pt x="30479" y="289559"/>
                  </a:lnTo>
                  <a:lnTo>
                    <a:pt x="28955" y="286511"/>
                  </a:lnTo>
                  <a:lnTo>
                    <a:pt x="27431" y="284987"/>
                  </a:lnTo>
                  <a:lnTo>
                    <a:pt x="24383" y="278891"/>
                  </a:lnTo>
                  <a:lnTo>
                    <a:pt x="22859" y="277367"/>
                  </a:lnTo>
                  <a:lnTo>
                    <a:pt x="19811" y="271271"/>
                  </a:lnTo>
                  <a:lnTo>
                    <a:pt x="18287" y="266700"/>
                  </a:lnTo>
                  <a:lnTo>
                    <a:pt x="13716" y="257556"/>
                  </a:lnTo>
                  <a:lnTo>
                    <a:pt x="10667" y="248411"/>
                  </a:lnTo>
                  <a:lnTo>
                    <a:pt x="9143" y="245364"/>
                  </a:lnTo>
                  <a:lnTo>
                    <a:pt x="6095" y="233171"/>
                  </a:lnTo>
                  <a:lnTo>
                    <a:pt x="4571" y="228600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810958" y="4055935"/>
              <a:ext cx="55244" cy="180340"/>
            </a:xfrm>
            <a:custGeom>
              <a:avLst/>
              <a:gdLst/>
              <a:ahLst/>
              <a:cxnLst/>
              <a:rect l="l" t="t" r="r" b="b"/>
              <a:pathLst>
                <a:path w="55244" h="180339">
                  <a:moveTo>
                    <a:pt x="0" y="21336"/>
                  </a:moveTo>
                  <a:lnTo>
                    <a:pt x="0" y="0"/>
                  </a:lnTo>
                  <a:lnTo>
                    <a:pt x="54959" y="0"/>
                  </a:lnTo>
                  <a:lnTo>
                    <a:pt x="54959" y="21336"/>
                  </a:lnTo>
                  <a:lnTo>
                    <a:pt x="39719" y="120681"/>
                  </a:lnTo>
                  <a:lnTo>
                    <a:pt x="13716" y="120681"/>
                  </a:lnTo>
                  <a:lnTo>
                    <a:pt x="0" y="21336"/>
                  </a:lnTo>
                  <a:close/>
                </a:path>
                <a:path w="55244" h="180339">
                  <a:moveTo>
                    <a:pt x="1524" y="180213"/>
                  </a:moveTo>
                  <a:lnTo>
                    <a:pt x="1524" y="135921"/>
                  </a:lnTo>
                  <a:lnTo>
                    <a:pt x="51911" y="135921"/>
                  </a:lnTo>
                  <a:lnTo>
                    <a:pt x="51911" y="180213"/>
                  </a:lnTo>
                  <a:lnTo>
                    <a:pt x="1524" y="1802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8347" y="1616963"/>
            <a:ext cx="799465" cy="203200"/>
            <a:chOff x="498347" y="1616963"/>
            <a:chExt cx="799465" cy="20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347" y="1616963"/>
              <a:ext cx="393668" cy="2031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2401" y="1621631"/>
              <a:ext cx="167830" cy="1985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1474" y="1621631"/>
              <a:ext cx="166211" cy="195453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402937" y="1621536"/>
            <a:ext cx="346710" cy="195580"/>
            <a:chOff x="1402937" y="1621536"/>
            <a:chExt cx="346710" cy="19558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02937" y="1621536"/>
              <a:ext cx="150971" cy="1955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2959" y="1621631"/>
              <a:ext cx="166306" cy="195453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1923002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1572" y="1621726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1572" y="178650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11242" y="1621726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30" y="0"/>
                </a:moveTo>
                <a:lnTo>
                  <a:pt x="100330" y="30480"/>
                </a:lnTo>
                <a:lnTo>
                  <a:pt x="0" y="30480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11242" y="1702593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30" y="0"/>
                </a:moveTo>
                <a:lnTo>
                  <a:pt x="100330" y="30575"/>
                </a:lnTo>
                <a:lnTo>
                  <a:pt x="0" y="30575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778222" y="1617059"/>
            <a:ext cx="784225" cy="203200"/>
            <a:chOff x="1778222" y="1617059"/>
            <a:chExt cx="784225" cy="203200"/>
          </a:xfrm>
        </p:grpSpPr>
        <p:sp>
          <p:nvSpPr>
            <p:cNvPr id="15" name="object 15"/>
            <p:cNvSpPr/>
            <p:nvPr/>
          </p:nvSpPr>
          <p:spPr>
            <a:xfrm>
              <a:off x="1778215" y="1621738"/>
              <a:ext cx="133350" cy="195580"/>
            </a:xfrm>
            <a:custGeom>
              <a:avLst/>
              <a:gdLst/>
              <a:ahLst/>
              <a:cxnLst/>
              <a:rect l="l" t="t" r="r" b="b"/>
              <a:pathLst>
                <a:path w="133350" h="195580">
                  <a:moveTo>
                    <a:pt x="133350" y="164782"/>
                  </a:moveTo>
                  <a:lnTo>
                    <a:pt x="33020" y="164782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3350" y="195351"/>
                  </a:lnTo>
                  <a:lnTo>
                    <a:pt x="133350" y="16478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44528" y="1618583"/>
              <a:ext cx="152590" cy="201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21503" y="1617059"/>
              <a:ext cx="180022" cy="20307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30481" y="1621631"/>
              <a:ext cx="166306" cy="19545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526792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606611" y="1617059"/>
            <a:ext cx="631825" cy="203200"/>
            <a:chOff x="2606611" y="1617059"/>
            <a:chExt cx="631825" cy="203200"/>
          </a:xfrm>
        </p:grpSpPr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6611" y="1621536"/>
              <a:ext cx="325056" cy="19554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962655" y="162001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3807" y="1617059"/>
              <a:ext cx="204406" cy="203073"/>
            </a:xfrm>
            <a:prstGeom prst="rect">
              <a:avLst/>
            </a:prstGeom>
          </p:spPr>
        </p:pic>
      </p:grp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564635" y="1621726"/>
            <a:ext cx="176974" cy="19535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273266" y="1621631"/>
            <a:ext cx="170878" cy="19545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775138" y="1617059"/>
            <a:ext cx="575310" cy="203200"/>
            <a:chOff x="3775138" y="1617059"/>
            <a:chExt cx="575310" cy="203200"/>
          </a:xfrm>
        </p:grpSpPr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75138" y="1621631"/>
              <a:ext cx="167830" cy="1954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67353" y="1621631"/>
              <a:ext cx="167830" cy="1985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67187" y="1617059"/>
              <a:ext cx="183070" cy="203073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4455509" y="1617059"/>
            <a:ext cx="909319" cy="203200"/>
            <a:chOff x="4455509" y="1617059"/>
            <a:chExt cx="909319" cy="203200"/>
          </a:xfrm>
        </p:grpSpPr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55509" y="1617059"/>
              <a:ext cx="399763" cy="20307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75085" y="1618583"/>
              <a:ext cx="489680" cy="201549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465445" y="1617059"/>
            <a:ext cx="180022" cy="203073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5674423" y="1617059"/>
            <a:ext cx="808990" cy="203200"/>
            <a:chOff x="5674423" y="1617059"/>
            <a:chExt cx="808990" cy="203200"/>
          </a:xfrm>
        </p:grpSpPr>
        <p:sp>
          <p:nvSpPr>
            <p:cNvPr id="35" name="object 35"/>
            <p:cNvSpPr/>
            <p:nvPr/>
          </p:nvSpPr>
          <p:spPr>
            <a:xfrm>
              <a:off x="5674411" y="1621637"/>
              <a:ext cx="161290" cy="195580"/>
            </a:xfrm>
            <a:custGeom>
              <a:avLst/>
              <a:gdLst/>
              <a:ahLst/>
              <a:cxnLst/>
              <a:rect l="l" t="t" r="r" b="b"/>
              <a:pathLst>
                <a:path w="161289" h="195580">
                  <a:moveTo>
                    <a:pt x="161290" y="0"/>
                  </a:moveTo>
                  <a:lnTo>
                    <a:pt x="128270" y="0"/>
                  </a:lnTo>
                  <a:lnTo>
                    <a:pt x="128270" y="80962"/>
                  </a:lnTo>
                  <a:lnTo>
                    <a:pt x="33020" y="80962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453"/>
                  </a:lnTo>
                  <a:lnTo>
                    <a:pt x="33020" y="195453"/>
                  </a:lnTo>
                  <a:lnTo>
                    <a:pt x="33020" y="112966"/>
                  </a:lnTo>
                  <a:lnTo>
                    <a:pt x="128270" y="112966"/>
                  </a:lnTo>
                  <a:lnTo>
                    <a:pt x="128270" y="195453"/>
                  </a:lnTo>
                  <a:lnTo>
                    <a:pt x="161290" y="195453"/>
                  </a:lnTo>
                  <a:lnTo>
                    <a:pt x="16129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63590" y="1620202"/>
              <a:ext cx="202977" cy="19688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093999" y="1621631"/>
              <a:ext cx="170878" cy="19545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98406" y="1617059"/>
              <a:ext cx="184594" cy="203073"/>
            </a:xfrm>
            <a:prstGeom prst="rect">
              <a:avLst/>
            </a:prstGeom>
          </p:spPr>
        </p:pic>
      </p:grpSp>
      <p:sp>
        <p:nvSpPr>
          <p:cNvPr id="39" name="object 39"/>
          <p:cNvSpPr/>
          <p:nvPr/>
        </p:nvSpPr>
        <p:spPr>
          <a:xfrm>
            <a:off x="6664356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52926" y="162163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52926" y="1786604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55137" y="1621631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55137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90" h="30480">
                <a:moveTo>
                  <a:pt x="97790" y="0"/>
                </a:moveTo>
                <a:lnTo>
                  <a:pt x="97790" y="30479"/>
                </a:lnTo>
                <a:lnTo>
                  <a:pt x="0" y="30479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19571" y="162163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77418" y="1618589"/>
            <a:ext cx="544830" cy="201930"/>
          </a:xfrm>
          <a:custGeom>
            <a:avLst/>
            <a:gdLst/>
            <a:ahLst/>
            <a:cxnLst/>
            <a:rect l="l" t="t" r="r" b="b"/>
            <a:pathLst>
              <a:path w="544829" h="201930">
                <a:moveTo>
                  <a:pt x="163156" y="143548"/>
                </a:moveTo>
                <a:lnTo>
                  <a:pt x="160185" y="126250"/>
                </a:lnTo>
                <a:lnTo>
                  <a:pt x="151917" y="112979"/>
                </a:lnTo>
                <a:lnTo>
                  <a:pt x="139369" y="103162"/>
                </a:lnTo>
                <a:lnTo>
                  <a:pt x="128104" y="98221"/>
                </a:lnTo>
                <a:lnTo>
                  <a:pt x="128104" y="140500"/>
                </a:lnTo>
                <a:lnTo>
                  <a:pt x="125603" y="152514"/>
                </a:lnTo>
                <a:lnTo>
                  <a:pt x="118389" y="161112"/>
                </a:lnTo>
                <a:lnTo>
                  <a:pt x="106883" y="166293"/>
                </a:lnTo>
                <a:lnTo>
                  <a:pt x="106248" y="166370"/>
                </a:lnTo>
                <a:lnTo>
                  <a:pt x="91528" y="168021"/>
                </a:lnTo>
                <a:lnTo>
                  <a:pt x="33528" y="168021"/>
                </a:lnTo>
                <a:lnTo>
                  <a:pt x="33528" y="114490"/>
                </a:lnTo>
                <a:lnTo>
                  <a:pt x="88480" y="114490"/>
                </a:lnTo>
                <a:lnTo>
                  <a:pt x="106248" y="116192"/>
                </a:lnTo>
                <a:lnTo>
                  <a:pt x="117436" y="120738"/>
                </a:lnTo>
                <a:lnTo>
                  <a:pt x="117627" y="120815"/>
                </a:lnTo>
                <a:lnTo>
                  <a:pt x="118579" y="121208"/>
                </a:lnTo>
                <a:lnTo>
                  <a:pt x="123532" y="126822"/>
                </a:lnTo>
                <a:lnTo>
                  <a:pt x="125768" y="129362"/>
                </a:lnTo>
                <a:lnTo>
                  <a:pt x="128104" y="140500"/>
                </a:lnTo>
                <a:lnTo>
                  <a:pt x="128104" y="98221"/>
                </a:lnTo>
                <a:lnTo>
                  <a:pt x="123532" y="96202"/>
                </a:lnTo>
                <a:lnTo>
                  <a:pt x="134493" y="89522"/>
                </a:lnTo>
                <a:lnTo>
                  <a:pt x="143725" y="80530"/>
                </a:lnTo>
                <a:lnTo>
                  <a:pt x="150114" y="68694"/>
                </a:lnTo>
                <a:lnTo>
                  <a:pt x="152488" y="53441"/>
                </a:lnTo>
                <a:lnTo>
                  <a:pt x="152488" y="51917"/>
                </a:lnTo>
                <a:lnTo>
                  <a:pt x="129413" y="12687"/>
                </a:lnTo>
                <a:lnTo>
                  <a:pt x="117436" y="7378"/>
                </a:lnTo>
                <a:lnTo>
                  <a:pt x="117436" y="58013"/>
                </a:lnTo>
                <a:lnTo>
                  <a:pt x="114719" y="70027"/>
                </a:lnTo>
                <a:lnTo>
                  <a:pt x="107149" y="78625"/>
                </a:lnTo>
                <a:lnTo>
                  <a:pt x="106883" y="78740"/>
                </a:lnTo>
                <a:lnTo>
                  <a:pt x="95580" y="83807"/>
                </a:lnTo>
                <a:lnTo>
                  <a:pt x="80860" y="85534"/>
                </a:lnTo>
                <a:lnTo>
                  <a:pt x="33528" y="85534"/>
                </a:lnTo>
                <a:lnTo>
                  <a:pt x="33528" y="33528"/>
                </a:lnTo>
                <a:lnTo>
                  <a:pt x="83908" y="33528"/>
                </a:lnTo>
                <a:lnTo>
                  <a:pt x="98145" y="35204"/>
                </a:lnTo>
                <a:lnTo>
                  <a:pt x="108673" y="40055"/>
                </a:lnTo>
                <a:lnTo>
                  <a:pt x="115201" y="47752"/>
                </a:lnTo>
                <a:lnTo>
                  <a:pt x="117436" y="58013"/>
                </a:lnTo>
                <a:lnTo>
                  <a:pt x="117436" y="7378"/>
                </a:lnTo>
                <a:lnTo>
                  <a:pt x="103835" y="4165"/>
                </a:lnTo>
                <a:lnTo>
                  <a:pt x="90004" y="3162"/>
                </a:lnTo>
                <a:lnTo>
                  <a:pt x="0" y="3048"/>
                </a:lnTo>
                <a:lnTo>
                  <a:pt x="0" y="198501"/>
                </a:lnTo>
                <a:lnTo>
                  <a:pt x="33528" y="198501"/>
                </a:lnTo>
                <a:lnTo>
                  <a:pt x="90004" y="198501"/>
                </a:lnTo>
                <a:lnTo>
                  <a:pt x="120078" y="195097"/>
                </a:lnTo>
                <a:lnTo>
                  <a:pt x="128104" y="191566"/>
                </a:lnTo>
                <a:lnTo>
                  <a:pt x="143154" y="184962"/>
                </a:lnTo>
                <a:lnTo>
                  <a:pt x="157937" y="168236"/>
                </a:lnTo>
                <a:lnTo>
                  <a:pt x="163156" y="145072"/>
                </a:lnTo>
                <a:lnTo>
                  <a:pt x="163156" y="143548"/>
                </a:lnTo>
                <a:close/>
              </a:path>
              <a:path w="544829" h="201930">
                <a:moveTo>
                  <a:pt x="381469" y="198501"/>
                </a:moveTo>
                <a:lnTo>
                  <a:pt x="312788" y="40259"/>
                </a:lnTo>
                <a:lnTo>
                  <a:pt x="312788" y="120688"/>
                </a:lnTo>
                <a:lnTo>
                  <a:pt x="245643" y="120688"/>
                </a:lnTo>
                <a:lnTo>
                  <a:pt x="279260" y="42773"/>
                </a:lnTo>
                <a:lnTo>
                  <a:pt x="312788" y="120688"/>
                </a:lnTo>
                <a:lnTo>
                  <a:pt x="312788" y="40259"/>
                </a:lnTo>
                <a:lnTo>
                  <a:pt x="296024" y="1625"/>
                </a:lnTo>
                <a:lnTo>
                  <a:pt x="263931" y="1625"/>
                </a:lnTo>
                <a:lnTo>
                  <a:pt x="178485" y="198501"/>
                </a:lnTo>
                <a:lnTo>
                  <a:pt x="213639" y="198501"/>
                </a:lnTo>
                <a:lnTo>
                  <a:pt x="233451" y="151168"/>
                </a:lnTo>
                <a:lnTo>
                  <a:pt x="245643" y="151168"/>
                </a:lnTo>
                <a:lnTo>
                  <a:pt x="312788" y="151168"/>
                </a:lnTo>
                <a:lnTo>
                  <a:pt x="326504" y="151168"/>
                </a:lnTo>
                <a:lnTo>
                  <a:pt x="346329" y="198501"/>
                </a:lnTo>
                <a:lnTo>
                  <a:pt x="381469" y="198501"/>
                </a:lnTo>
                <a:close/>
              </a:path>
              <a:path w="544829" h="201930">
                <a:moveTo>
                  <a:pt x="544537" y="142011"/>
                </a:moveTo>
                <a:lnTo>
                  <a:pt x="528535" y="104978"/>
                </a:lnTo>
                <a:lnTo>
                  <a:pt x="480529" y="84010"/>
                </a:lnTo>
                <a:lnTo>
                  <a:pt x="457898" y="78117"/>
                </a:lnTo>
                <a:lnTo>
                  <a:pt x="443865" y="71539"/>
                </a:lnTo>
                <a:lnTo>
                  <a:pt x="436714" y="63550"/>
                </a:lnTo>
                <a:lnTo>
                  <a:pt x="434721" y="53428"/>
                </a:lnTo>
                <a:lnTo>
                  <a:pt x="436930" y="44056"/>
                </a:lnTo>
                <a:lnTo>
                  <a:pt x="443293" y="36817"/>
                </a:lnTo>
                <a:lnTo>
                  <a:pt x="453402" y="32143"/>
                </a:lnTo>
                <a:lnTo>
                  <a:pt x="466813" y="30480"/>
                </a:lnTo>
                <a:lnTo>
                  <a:pt x="479653" y="31648"/>
                </a:lnTo>
                <a:lnTo>
                  <a:pt x="492912" y="35255"/>
                </a:lnTo>
                <a:lnTo>
                  <a:pt x="506463" y="41452"/>
                </a:lnTo>
                <a:lnTo>
                  <a:pt x="520153" y="50380"/>
                </a:lnTo>
                <a:lnTo>
                  <a:pt x="538441" y="24384"/>
                </a:lnTo>
                <a:lnTo>
                  <a:pt x="522960" y="13500"/>
                </a:lnTo>
                <a:lnTo>
                  <a:pt x="506056" y="5905"/>
                </a:lnTo>
                <a:lnTo>
                  <a:pt x="487438" y="1447"/>
                </a:lnTo>
                <a:lnTo>
                  <a:pt x="466813" y="0"/>
                </a:lnTo>
                <a:lnTo>
                  <a:pt x="440207" y="4102"/>
                </a:lnTo>
                <a:lnTo>
                  <a:pt x="418909" y="15633"/>
                </a:lnTo>
                <a:lnTo>
                  <a:pt x="404787" y="33477"/>
                </a:lnTo>
                <a:lnTo>
                  <a:pt x="399669" y="56476"/>
                </a:lnTo>
                <a:lnTo>
                  <a:pt x="404114" y="79756"/>
                </a:lnTo>
                <a:lnTo>
                  <a:pt x="417004" y="95999"/>
                </a:lnTo>
                <a:lnTo>
                  <a:pt x="434721" y="105752"/>
                </a:lnTo>
                <a:lnTo>
                  <a:pt x="437642" y="107365"/>
                </a:lnTo>
                <a:lnTo>
                  <a:pt x="465289" y="116014"/>
                </a:lnTo>
                <a:lnTo>
                  <a:pt x="487629" y="121881"/>
                </a:lnTo>
                <a:lnTo>
                  <a:pt x="501103" y="128295"/>
                </a:lnTo>
                <a:lnTo>
                  <a:pt x="507720" y="135826"/>
                </a:lnTo>
                <a:lnTo>
                  <a:pt x="509485" y="145059"/>
                </a:lnTo>
                <a:lnTo>
                  <a:pt x="509485" y="146583"/>
                </a:lnTo>
                <a:lnTo>
                  <a:pt x="507009" y="156197"/>
                </a:lnTo>
                <a:lnTo>
                  <a:pt x="499960" y="163969"/>
                </a:lnTo>
                <a:lnTo>
                  <a:pt x="488911" y="169176"/>
                </a:lnTo>
                <a:lnTo>
                  <a:pt x="474433" y="171069"/>
                </a:lnTo>
                <a:lnTo>
                  <a:pt x="457136" y="169379"/>
                </a:lnTo>
                <a:lnTo>
                  <a:pt x="441579" y="164388"/>
                </a:lnTo>
                <a:lnTo>
                  <a:pt x="427189" y="156235"/>
                </a:lnTo>
                <a:lnTo>
                  <a:pt x="413385" y="145059"/>
                </a:lnTo>
                <a:lnTo>
                  <a:pt x="392049" y="169545"/>
                </a:lnTo>
                <a:lnTo>
                  <a:pt x="430911" y="193548"/>
                </a:lnTo>
                <a:lnTo>
                  <a:pt x="474433" y="201549"/>
                </a:lnTo>
                <a:lnTo>
                  <a:pt x="502742" y="197408"/>
                </a:lnTo>
                <a:lnTo>
                  <a:pt x="509485" y="193802"/>
                </a:lnTo>
                <a:lnTo>
                  <a:pt x="524916" y="185534"/>
                </a:lnTo>
                <a:lnTo>
                  <a:pt x="539369" y="166789"/>
                </a:lnTo>
                <a:lnTo>
                  <a:pt x="544537" y="14201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00366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86395" y="1621631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70" y="0"/>
                </a:moveTo>
                <a:lnTo>
                  <a:pt x="13970" y="30479"/>
                </a:lnTo>
                <a:lnTo>
                  <a:pt x="0" y="30479"/>
                </a:lnTo>
                <a:lnTo>
                  <a:pt x="0" y="0"/>
                </a:lnTo>
                <a:lnTo>
                  <a:pt x="139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86395" y="1786604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70" y="0"/>
                </a:moveTo>
                <a:lnTo>
                  <a:pt x="13970" y="30479"/>
                </a:lnTo>
                <a:lnTo>
                  <a:pt x="0" y="30479"/>
                </a:lnTo>
                <a:lnTo>
                  <a:pt x="0" y="0"/>
                </a:lnTo>
                <a:lnTo>
                  <a:pt x="139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88605" y="1621631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90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88605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90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55573" y="1621637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09" h="195580">
                <a:moveTo>
                  <a:pt x="13081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0810" y="195453"/>
                </a:lnTo>
                <a:lnTo>
                  <a:pt x="13081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535609" y="1621631"/>
            <a:ext cx="176879" cy="195453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7814691" y="1618487"/>
            <a:ext cx="410845" cy="201930"/>
            <a:chOff x="7814691" y="1618487"/>
            <a:chExt cx="410845" cy="201930"/>
          </a:xfrm>
        </p:grpSpPr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814691" y="1618487"/>
              <a:ext cx="206025" cy="201644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54245" y="1621631"/>
              <a:ext cx="170878" cy="195452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8331987" y="1621548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0568"/>
                </a:lnTo>
                <a:lnTo>
                  <a:pt x="60960" y="30568"/>
                </a:lnTo>
                <a:lnTo>
                  <a:pt x="60960" y="195541"/>
                </a:lnTo>
                <a:lnTo>
                  <a:pt x="96520" y="195541"/>
                </a:lnTo>
                <a:lnTo>
                  <a:pt x="96520" y="30568"/>
                </a:lnTo>
                <a:lnTo>
                  <a:pt x="158750" y="30568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519541" y="1621637"/>
            <a:ext cx="161290" cy="195580"/>
          </a:xfrm>
          <a:custGeom>
            <a:avLst/>
            <a:gdLst/>
            <a:ahLst/>
            <a:cxnLst/>
            <a:rect l="l" t="t" r="r" b="b"/>
            <a:pathLst>
              <a:path w="161290" h="195580">
                <a:moveTo>
                  <a:pt x="161290" y="0"/>
                </a:moveTo>
                <a:lnTo>
                  <a:pt x="128270" y="0"/>
                </a:lnTo>
                <a:lnTo>
                  <a:pt x="128270" y="80962"/>
                </a:lnTo>
                <a:lnTo>
                  <a:pt x="35560" y="80962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35560" y="112966"/>
                </a:lnTo>
                <a:lnTo>
                  <a:pt x="128270" y="112966"/>
                </a:lnTo>
                <a:lnTo>
                  <a:pt x="128270" y="195453"/>
                </a:lnTo>
                <a:lnTo>
                  <a:pt x="161290" y="195453"/>
                </a:lnTo>
                <a:lnTo>
                  <a:pt x="1612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870251" y="1786508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857551" y="1621536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857551" y="178650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758491" y="1621536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758491" y="1702498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725458" y="1621548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0540" y="1953107"/>
            <a:ext cx="596900" cy="203200"/>
          </a:xfrm>
          <a:custGeom>
            <a:avLst/>
            <a:gdLst/>
            <a:ahLst/>
            <a:cxnLst/>
            <a:rect l="l" t="t" r="r" b="b"/>
            <a:pathLst>
              <a:path w="596900" h="203200">
                <a:moveTo>
                  <a:pt x="178498" y="168021"/>
                </a:moveTo>
                <a:lnTo>
                  <a:pt x="157162" y="146596"/>
                </a:lnTo>
                <a:lnTo>
                  <a:pt x="144691" y="156883"/>
                </a:lnTo>
                <a:lnTo>
                  <a:pt x="131775" y="164579"/>
                </a:lnTo>
                <a:lnTo>
                  <a:pt x="117424" y="169405"/>
                </a:lnTo>
                <a:lnTo>
                  <a:pt x="100672" y="171069"/>
                </a:lnTo>
                <a:lnTo>
                  <a:pt x="74358" y="165696"/>
                </a:lnTo>
                <a:lnTo>
                  <a:pt x="53619" y="151003"/>
                </a:lnTo>
                <a:lnTo>
                  <a:pt x="40017" y="129159"/>
                </a:lnTo>
                <a:lnTo>
                  <a:pt x="35140" y="102298"/>
                </a:lnTo>
                <a:lnTo>
                  <a:pt x="35140" y="100774"/>
                </a:lnTo>
                <a:lnTo>
                  <a:pt x="40017" y="73926"/>
                </a:lnTo>
                <a:lnTo>
                  <a:pt x="53619" y="52108"/>
                </a:lnTo>
                <a:lnTo>
                  <a:pt x="74358" y="37452"/>
                </a:lnTo>
                <a:lnTo>
                  <a:pt x="100672" y="32105"/>
                </a:lnTo>
                <a:lnTo>
                  <a:pt x="115900" y="33769"/>
                </a:lnTo>
                <a:lnTo>
                  <a:pt x="129870" y="38582"/>
                </a:lnTo>
                <a:lnTo>
                  <a:pt x="142976" y="46240"/>
                </a:lnTo>
                <a:lnTo>
                  <a:pt x="155638" y="56489"/>
                </a:lnTo>
                <a:lnTo>
                  <a:pt x="176974" y="30480"/>
                </a:lnTo>
                <a:lnTo>
                  <a:pt x="162483" y="18643"/>
                </a:lnTo>
                <a:lnTo>
                  <a:pt x="145719" y="8953"/>
                </a:lnTo>
                <a:lnTo>
                  <a:pt x="125488" y="2400"/>
                </a:lnTo>
                <a:lnTo>
                  <a:pt x="124231" y="2286"/>
                </a:lnTo>
                <a:lnTo>
                  <a:pt x="100672" y="0"/>
                </a:lnTo>
                <a:lnTo>
                  <a:pt x="59867" y="8039"/>
                </a:lnTo>
                <a:lnTo>
                  <a:pt x="28041" y="29972"/>
                </a:lnTo>
                <a:lnTo>
                  <a:pt x="7366" y="62484"/>
                </a:lnTo>
                <a:lnTo>
                  <a:pt x="0" y="102298"/>
                </a:lnTo>
                <a:lnTo>
                  <a:pt x="7556" y="141922"/>
                </a:lnTo>
                <a:lnTo>
                  <a:pt x="28422" y="173951"/>
                </a:lnTo>
                <a:lnTo>
                  <a:pt x="35140" y="178523"/>
                </a:lnTo>
                <a:lnTo>
                  <a:pt x="59867" y="195364"/>
                </a:lnTo>
                <a:lnTo>
                  <a:pt x="99148" y="203174"/>
                </a:lnTo>
                <a:lnTo>
                  <a:pt x="124231" y="200672"/>
                </a:lnTo>
                <a:lnTo>
                  <a:pt x="145148" y="193598"/>
                </a:lnTo>
                <a:lnTo>
                  <a:pt x="162890" y="182511"/>
                </a:lnTo>
                <a:lnTo>
                  <a:pt x="178498" y="168021"/>
                </a:lnTo>
                <a:close/>
              </a:path>
              <a:path w="596900" h="203200">
                <a:moveTo>
                  <a:pt x="398132" y="100774"/>
                </a:moveTo>
                <a:lnTo>
                  <a:pt x="390753" y="61836"/>
                </a:lnTo>
                <a:lnTo>
                  <a:pt x="369938" y="29781"/>
                </a:lnTo>
                <a:lnTo>
                  <a:pt x="361556" y="24130"/>
                </a:lnTo>
                <a:lnTo>
                  <a:pt x="361556" y="102298"/>
                </a:lnTo>
                <a:lnTo>
                  <a:pt x="356895" y="129159"/>
                </a:lnTo>
                <a:lnTo>
                  <a:pt x="343649" y="151003"/>
                </a:lnTo>
                <a:lnTo>
                  <a:pt x="322948" y="165696"/>
                </a:lnTo>
                <a:lnTo>
                  <a:pt x="295935" y="171069"/>
                </a:lnTo>
                <a:lnTo>
                  <a:pt x="269621" y="165696"/>
                </a:lnTo>
                <a:lnTo>
                  <a:pt x="248881" y="151003"/>
                </a:lnTo>
                <a:lnTo>
                  <a:pt x="235280" y="129159"/>
                </a:lnTo>
                <a:lnTo>
                  <a:pt x="230403" y="102298"/>
                </a:lnTo>
                <a:lnTo>
                  <a:pt x="230403" y="100774"/>
                </a:lnTo>
                <a:lnTo>
                  <a:pt x="235064" y="73926"/>
                </a:lnTo>
                <a:lnTo>
                  <a:pt x="248310" y="52108"/>
                </a:lnTo>
                <a:lnTo>
                  <a:pt x="268973" y="37452"/>
                </a:lnTo>
                <a:lnTo>
                  <a:pt x="295935" y="32105"/>
                </a:lnTo>
                <a:lnTo>
                  <a:pt x="322300" y="37693"/>
                </a:lnTo>
                <a:lnTo>
                  <a:pt x="343077" y="52870"/>
                </a:lnTo>
                <a:lnTo>
                  <a:pt x="356679" y="75222"/>
                </a:lnTo>
                <a:lnTo>
                  <a:pt x="361556" y="102298"/>
                </a:lnTo>
                <a:lnTo>
                  <a:pt x="361556" y="24130"/>
                </a:lnTo>
                <a:lnTo>
                  <a:pt x="337667" y="8013"/>
                </a:lnTo>
                <a:lnTo>
                  <a:pt x="337019" y="7899"/>
                </a:lnTo>
                <a:lnTo>
                  <a:pt x="295935" y="0"/>
                </a:lnTo>
                <a:lnTo>
                  <a:pt x="254889" y="8255"/>
                </a:lnTo>
                <a:lnTo>
                  <a:pt x="222542" y="30543"/>
                </a:lnTo>
                <a:lnTo>
                  <a:pt x="201345" y="63131"/>
                </a:lnTo>
                <a:lnTo>
                  <a:pt x="193725" y="102298"/>
                </a:lnTo>
                <a:lnTo>
                  <a:pt x="201129" y="141287"/>
                </a:lnTo>
                <a:lnTo>
                  <a:pt x="221970" y="173380"/>
                </a:lnTo>
                <a:lnTo>
                  <a:pt x="254254" y="195148"/>
                </a:lnTo>
                <a:lnTo>
                  <a:pt x="295935" y="203174"/>
                </a:lnTo>
                <a:lnTo>
                  <a:pt x="337019" y="195148"/>
                </a:lnTo>
                <a:lnTo>
                  <a:pt x="361556" y="178625"/>
                </a:lnTo>
                <a:lnTo>
                  <a:pt x="369366" y="173380"/>
                </a:lnTo>
                <a:lnTo>
                  <a:pt x="390537" y="141287"/>
                </a:lnTo>
                <a:lnTo>
                  <a:pt x="398132" y="102298"/>
                </a:lnTo>
                <a:lnTo>
                  <a:pt x="398132" y="100774"/>
                </a:lnTo>
                <a:close/>
              </a:path>
              <a:path w="596900" h="203200">
                <a:moveTo>
                  <a:pt x="596455" y="4572"/>
                </a:moveTo>
                <a:lnTo>
                  <a:pt x="559879" y="4572"/>
                </a:lnTo>
                <a:lnTo>
                  <a:pt x="500341" y="154305"/>
                </a:lnTo>
                <a:lnTo>
                  <a:pt x="442429" y="4572"/>
                </a:lnTo>
                <a:lnTo>
                  <a:pt x="404241" y="4572"/>
                </a:lnTo>
                <a:lnTo>
                  <a:pt x="485101" y="201650"/>
                </a:lnTo>
                <a:lnTo>
                  <a:pt x="515683" y="201650"/>
                </a:lnTo>
                <a:lnTo>
                  <a:pt x="596455" y="457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79302" y="2122646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266602" y="1957673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66602" y="2122646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167542" y="1957673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67542" y="2038635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134516" y="195767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14538" y="1953107"/>
            <a:ext cx="570865" cy="203200"/>
          </a:xfrm>
          <a:custGeom>
            <a:avLst/>
            <a:gdLst/>
            <a:ahLst/>
            <a:cxnLst/>
            <a:rect l="l" t="t" r="r" b="b"/>
            <a:pathLst>
              <a:path w="570864" h="203200">
                <a:moveTo>
                  <a:pt x="166306" y="200113"/>
                </a:moveTo>
                <a:lnTo>
                  <a:pt x="112966" y="125349"/>
                </a:lnTo>
                <a:lnTo>
                  <a:pt x="125158" y="120167"/>
                </a:lnTo>
                <a:lnTo>
                  <a:pt x="131927" y="117297"/>
                </a:lnTo>
                <a:lnTo>
                  <a:pt x="146875" y="104673"/>
                </a:lnTo>
                <a:lnTo>
                  <a:pt x="156692" y="87490"/>
                </a:lnTo>
                <a:lnTo>
                  <a:pt x="160210" y="65722"/>
                </a:lnTo>
                <a:lnTo>
                  <a:pt x="159092" y="53479"/>
                </a:lnTo>
                <a:lnTo>
                  <a:pt x="132918" y="14947"/>
                </a:lnTo>
                <a:lnTo>
                  <a:pt x="125158" y="11569"/>
                </a:lnTo>
                <a:lnTo>
                  <a:pt x="125158" y="67246"/>
                </a:lnTo>
                <a:lnTo>
                  <a:pt x="125158" y="68770"/>
                </a:lnTo>
                <a:lnTo>
                  <a:pt x="122377" y="82181"/>
                </a:lnTo>
                <a:lnTo>
                  <a:pt x="114287" y="92290"/>
                </a:lnTo>
                <a:lnTo>
                  <a:pt x="101333" y="98653"/>
                </a:lnTo>
                <a:lnTo>
                  <a:pt x="83921" y="100863"/>
                </a:lnTo>
                <a:lnTo>
                  <a:pt x="33629" y="100863"/>
                </a:lnTo>
                <a:lnTo>
                  <a:pt x="33629" y="35242"/>
                </a:lnTo>
                <a:lnTo>
                  <a:pt x="83921" y="35242"/>
                </a:lnTo>
                <a:lnTo>
                  <a:pt x="101333" y="37452"/>
                </a:lnTo>
                <a:lnTo>
                  <a:pt x="114287" y="43815"/>
                </a:lnTo>
                <a:lnTo>
                  <a:pt x="122377" y="53886"/>
                </a:lnTo>
                <a:lnTo>
                  <a:pt x="125158" y="67246"/>
                </a:lnTo>
                <a:lnTo>
                  <a:pt x="125158" y="11569"/>
                </a:lnTo>
                <a:lnTo>
                  <a:pt x="119811" y="9232"/>
                </a:lnTo>
                <a:lnTo>
                  <a:pt x="104406" y="5803"/>
                </a:lnTo>
                <a:lnTo>
                  <a:pt x="86969" y="4660"/>
                </a:lnTo>
                <a:lnTo>
                  <a:pt x="0" y="4660"/>
                </a:lnTo>
                <a:lnTo>
                  <a:pt x="0" y="200113"/>
                </a:lnTo>
                <a:lnTo>
                  <a:pt x="33629" y="200113"/>
                </a:lnTo>
                <a:lnTo>
                  <a:pt x="33629" y="131445"/>
                </a:lnTo>
                <a:lnTo>
                  <a:pt x="77825" y="131445"/>
                </a:lnTo>
                <a:lnTo>
                  <a:pt x="112966" y="182435"/>
                </a:lnTo>
                <a:lnTo>
                  <a:pt x="125158" y="200113"/>
                </a:lnTo>
                <a:lnTo>
                  <a:pt x="166306" y="200113"/>
                </a:lnTo>
                <a:close/>
              </a:path>
              <a:path w="570864" h="203200">
                <a:moveTo>
                  <a:pt x="382905" y="200113"/>
                </a:moveTo>
                <a:lnTo>
                  <a:pt x="314223" y="44488"/>
                </a:lnTo>
                <a:lnTo>
                  <a:pt x="314223" y="122199"/>
                </a:lnTo>
                <a:lnTo>
                  <a:pt x="245554" y="122199"/>
                </a:lnTo>
                <a:lnTo>
                  <a:pt x="279082" y="44284"/>
                </a:lnTo>
                <a:lnTo>
                  <a:pt x="314223" y="122199"/>
                </a:lnTo>
                <a:lnTo>
                  <a:pt x="314223" y="44488"/>
                </a:lnTo>
                <a:lnTo>
                  <a:pt x="295935" y="3048"/>
                </a:lnTo>
                <a:lnTo>
                  <a:pt x="263842" y="3048"/>
                </a:lnTo>
                <a:lnTo>
                  <a:pt x="178396" y="200113"/>
                </a:lnTo>
                <a:lnTo>
                  <a:pt x="213550" y="200113"/>
                </a:lnTo>
                <a:lnTo>
                  <a:pt x="233362" y="152679"/>
                </a:lnTo>
                <a:lnTo>
                  <a:pt x="245554" y="152679"/>
                </a:lnTo>
                <a:lnTo>
                  <a:pt x="314223" y="152679"/>
                </a:lnTo>
                <a:lnTo>
                  <a:pt x="326415" y="152679"/>
                </a:lnTo>
                <a:lnTo>
                  <a:pt x="346227" y="200113"/>
                </a:lnTo>
                <a:lnTo>
                  <a:pt x="382905" y="200113"/>
                </a:lnTo>
                <a:close/>
              </a:path>
              <a:path w="570864" h="203200">
                <a:moveTo>
                  <a:pt x="570547" y="90106"/>
                </a:moveTo>
                <a:lnTo>
                  <a:pt x="488149" y="90106"/>
                </a:lnTo>
                <a:lnTo>
                  <a:pt x="488149" y="120688"/>
                </a:lnTo>
                <a:lnTo>
                  <a:pt x="538441" y="120688"/>
                </a:lnTo>
                <a:lnTo>
                  <a:pt x="538441" y="157353"/>
                </a:lnTo>
                <a:lnTo>
                  <a:pt x="528497" y="163588"/>
                </a:lnTo>
                <a:lnTo>
                  <a:pt x="517105" y="168402"/>
                </a:lnTo>
                <a:lnTo>
                  <a:pt x="504583" y="171500"/>
                </a:lnTo>
                <a:lnTo>
                  <a:pt x="491197" y="172593"/>
                </a:lnTo>
                <a:lnTo>
                  <a:pt x="463308" y="167195"/>
                </a:lnTo>
                <a:lnTo>
                  <a:pt x="442163" y="152336"/>
                </a:lnTo>
                <a:lnTo>
                  <a:pt x="428739" y="130035"/>
                </a:lnTo>
                <a:lnTo>
                  <a:pt x="424053" y="102298"/>
                </a:lnTo>
                <a:lnTo>
                  <a:pt x="424053" y="100774"/>
                </a:lnTo>
                <a:lnTo>
                  <a:pt x="428917" y="74574"/>
                </a:lnTo>
                <a:lnTo>
                  <a:pt x="442353" y="52679"/>
                </a:lnTo>
                <a:lnTo>
                  <a:pt x="462673" y="37668"/>
                </a:lnTo>
                <a:lnTo>
                  <a:pt x="488149" y="32105"/>
                </a:lnTo>
                <a:lnTo>
                  <a:pt x="504875" y="33502"/>
                </a:lnTo>
                <a:lnTo>
                  <a:pt x="519010" y="37630"/>
                </a:lnTo>
                <a:lnTo>
                  <a:pt x="531444" y="44310"/>
                </a:lnTo>
                <a:lnTo>
                  <a:pt x="543013" y="53441"/>
                </a:lnTo>
                <a:lnTo>
                  <a:pt x="564349" y="27432"/>
                </a:lnTo>
                <a:lnTo>
                  <a:pt x="549046" y="16078"/>
                </a:lnTo>
                <a:lnTo>
                  <a:pt x="532155" y="7429"/>
                </a:lnTo>
                <a:lnTo>
                  <a:pt x="512711" y="1930"/>
                </a:lnTo>
                <a:lnTo>
                  <a:pt x="489673" y="0"/>
                </a:lnTo>
                <a:lnTo>
                  <a:pt x="448602" y="8255"/>
                </a:lnTo>
                <a:lnTo>
                  <a:pt x="416255" y="30543"/>
                </a:lnTo>
                <a:lnTo>
                  <a:pt x="395071" y="63131"/>
                </a:lnTo>
                <a:lnTo>
                  <a:pt x="387477" y="102298"/>
                </a:lnTo>
                <a:lnTo>
                  <a:pt x="394855" y="141922"/>
                </a:lnTo>
                <a:lnTo>
                  <a:pt x="415683" y="173951"/>
                </a:lnTo>
                <a:lnTo>
                  <a:pt x="447954" y="195364"/>
                </a:lnTo>
                <a:lnTo>
                  <a:pt x="489673" y="203174"/>
                </a:lnTo>
                <a:lnTo>
                  <a:pt x="514515" y="200748"/>
                </a:lnTo>
                <a:lnTo>
                  <a:pt x="536359" y="194170"/>
                </a:lnTo>
                <a:lnTo>
                  <a:pt x="555091" y="184442"/>
                </a:lnTo>
                <a:lnTo>
                  <a:pt x="570547" y="172593"/>
                </a:lnTo>
                <a:lnTo>
                  <a:pt x="570547" y="90106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067972" y="2122741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056542" y="195776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056542" y="2122741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58752" y="1957768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958752" y="2038730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23186" y="195776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167223" y="1954720"/>
            <a:ext cx="153035" cy="201930"/>
          </a:xfrm>
          <a:custGeom>
            <a:avLst/>
            <a:gdLst/>
            <a:ahLst/>
            <a:cxnLst/>
            <a:rect l="l" t="t" r="r" b="b"/>
            <a:pathLst>
              <a:path w="153035" h="201930">
                <a:moveTo>
                  <a:pt x="42767" y="105613"/>
                </a:moveTo>
                <a:lnTo>
                  <a:pt x="42767" y="53435"/>
                </a:lnTo>
                <a:lnTo>
                  <a:pt x="44791" y="63610"/>
                </a:lnTo>
                <a:lnTo>
                  <a:pt x="52101" y="71616"/>
                </a:lnTo>
                <a:lnTo>
                  <a:pt x="66555" y="78174"/>
                </a:lnTo>
                <a:lnTo>
                  <a:pt x="90011" y="84010"/>
                </a:lnTo>
                <a:lnTo>
                  <a:pt x="117188" y="93060"/>
                </a:lnTo>
                <a:lnTo>
                  <a:pt x="136767" y="104977"/>
                </a:lnTo>
                <a:lnTo>
                  <a:pt x="148612" y="120912"/>
                </a:lnTo>
                <a:lnTo>
                  <a:pt x="152590" y="142017"/>
                </a:lnTo>
                <a:lnTo>
                  <a:pt x="147421" y="166750"/>
                </a:lnTo>
                <a:lnTo>
                  <a:pt x="132957" y="185499"/>
                </a:lnTo>
                <a:lnTo>
                  <a:pt x="117538" y="193759"/>
                </a:lnTo>
                <a:lnTo>
                  <a:pt x="117538" y="145065"/>
                </a:lnTo>
                <a:lnTo>
                  <a:pt x="115774" y="135811"/>
                </a:lnTo>
                <a:lnTo>
                  <a:pt x="109144" y="128254"/>
                </a:lnTo>
                <a:lnTo>
                  <a:pt x="95638" y="121839"/>
                </a:lnTo>
                <a:lnTo>
                  <a:pt x="73247" y="116014"/>
                </a:lnTo>
                <a:lnTo>
                  <a:pt x="45871" y="107369"/>
                </a:lnTo>
                <a:lnTo>
                  <a:pt x="42767" y="105613"/>
                </a:lnTo>
                <a:close/>
              </a:path>
              <a:path w="153035" h="201930">
                <a:moveTo>
                  <a:pt x="9144" y="56483"/>
                </a:moveTo>
                <a:lnTo>
                  <a:pt x="14040" y="33513"/>
                </a:lnTo>
                <a:lnTo>
                  <a:pt x="27670" y="15668"/>
                </a:lnTo>
                <a:lnTo>
                  <a:pt x="48443" y="4110"/>
                </a:lnTo>
                <a:lnTo>
                  <a:pt x="74771" y="0"/>
                </a:lnTo>
                <a:lnTo>
                  <a:pt x="95407" y="1454"/>
                </a:lnTo>
                <a:lnTo>
                  <a:pt x="114061" y="5917"/>
                </a:lnTo>
                <a:lnTo>
                  <a:pt x="131001" y="13541"/>
                </a:lnTo>
                <a:lnTo>
                  <a:pt x="146494" y="24479"/>
                </a:lnTo>
                <a:lnTo>
                  <a:pt x="128206" y="50387"/>
                </a:lnTo>
                <a:lnTo>
                  <a:pt x="114713" y="41505"/>
                </a:lnTo>
                <a:lnTo>
                  <a:pt x="101488" y="35337"/>
                </a:lnTo>
                <a:lnTo>
                  <a:pt x="88264" y="31742"/>
                </a:lnTo>
                <a:lnTo>
                  <a:pt x="74771" y="30575"/>
                </a:lnTo>
                <a:lnTo>
                  <a:pt x="61412" y="32218"/>
                </a:lnTo>
                <a:lnTo>
                  <a:pt x="51339" y="36861"/>
                </a:lnTo>
                <a:lnTo>
                  <a:pt x="44981" y="44076"/>
                </a:lnTo>
                <a:lnTo>
                  <a:pt x="42767" y="53435"/>
                </a:lnTo>
                <a:lnTo>
                  <a:pt x="42767" y="105613"/>
                </a:lnTo>
                <a:lnTo>
                  <a:pt x="25765" y="96000"/>
                </a:lnTo>
                <a:lnTo>
                  <a:pt x="13373" y="79755"/>
                </a:lnTo>
                <a:lnTo>
                  <a:pt x="9144" y="56483"/>
                </a:lnTo>
                <a:close/>
              </a:path>
              <a:path w="153035" h="201930">
                <a:moveTo>
                  <a:pt x="0" y="169449"/>
                </a:moveTo>
                <a:lnTo>
                  <a:pt x="21431" y="145065"/>
                </a:lnTo>
                <a:lnTo>
                  <a:pt x="35456" y="156186"/>
                </a:lnTo>
                <a:lnTo>
                  <a:pt x="50196" y="164306"/>
                </a:lnTo>
                <a:lnTo>
                  <a:pt x="65793" y="169283"/>
                </a:lnTo>
                <a:lnTo>
                  <a:pt x="82391" y="170973"/>
                </a:lnTo>
                <a:lnTo>
                  <a:pt x="96884" y="169092"/>
                </a:lnTo>
                <a:lnTo>
                  <a:pt x="107965" y="163925"/>
                </a:lnTo>
                <a:lnTo>
                  <a:pt x="115047" y="156186"/>
                </a:lnTo>
                <a:lnTo>
                  <a:pt x="117538" y="146589"/>
                </a:lnTo>
                <a:lnTo>
                  <a:pt x="117538" y="193759"/>
                </a:lnTo>
                <a:lnTo>
                  <a:pt x="110759" y="197390"/>
                </a:lnTo>
                <a:lnTo>
                  <a:pt x="82391" y="201549"/>
                </a:lnTo>
                <a:lnTo>
                  <a:pt x="61412" y="199665"/>
                </a:lnTo>
                <a:lnTo>
                  <a:pt x="60101" y="199547"/>
                </a:lnTo>
                <a:lnTo>
                  <a:pt x="38945" y="193536"/>
                </a:lnTo>
                <a:lnTo>
                  <a:pt x="18914" y="183506"/>
                </a:lnTo>
                <a:lnTo>
                  <a:pt x="0" y="169449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335136" y="1953107"/>
            <a:ext cx="538480" cy="203200"/>
          </a:xfrm>
          <a:custGeom>
            <a:avLst/>
            <a:gdLst/>
            <a:ahLst/>
            <a:cxnLst/>
            <a:rect l="l" t="t" r="r" b="b"/>
            <a:pathLst>
              <a:path w="538480" h="203200">
                <a:moveTo>
                  <a:pt x="158750" y="4572"/>
                </a:moveTo>
                <a:lnTo>
                  <a:pt x="96520" y="4572"/>
                </a:lnTo>
                <a:lnTo>
                  <a:pt x="60960" y="4572"/>
                </a:lnTo>
                <a:lnTo>
                  <a:pt x="0" y="4572"/>
                </a:lnTo>
                <a:lnTo>
                  <a:pt x="0" y="35140"/>
                </a:lnTo>
                <a:lnTo>
                  <a:pt x="60960" y="35140"/>
                </a:lnTo>
                <a:lnTo>
                  <a:pt x="60960" y="200113"/>
                </a:lnTo>
                <a:lnTo>
                  <a:pt x="96520" y="200113"/>
                </a:lnTo>
                <a:lnTo>
                  <a:pt x="96520" y="35140"/>
                </a:lnTo>
                <a:lnTo>
                  <a:pt x="158750" y="35140"/>
                </a:lnTo>
                <a:lnTo>
                  <a:pt x="158750" y="4572"/>
                </a:lnTo>
                <a:close/>
              </a:path>
              <a:path w="538480" h="203200">
                <a:moveTo>
                  <a:pt x="349389" y="200113"/>
                </a:moveTo>
                <a:lnTo>
                  <a:pt x="280708" y="41871"/>
                </a:lnTo>
                <a:lnTo>
                  <a:pt x="280708" y="122301"/>
                </a:lnTo>
                <a:lnTo>
                  <a:pt x="213563" y="122301"/>
                </a:lnTo>
                <a:lnTo>
                  <a:pt x="247180" y="44386"/>
                </a:lnTo>
                <a:lnTo>
                  <a:pt x="280708" y="122301"/>
                </a:lnTo>
                <a:lnTo>
                  <a:pt x="280708" y="41871"/>
                </a:lnTo>
                <a:lnTo>
                  <a:pt x="263944" y="3238"/>
                </a:lnTo>
                <a:lnTo>
                  <a:pt x="231851" y="3238"/>
                </a:lnTo>
                <a:lnTo>
                  <a:pt x="146405" y="200113"/>
                </a:lnTo>
                <a:lnTo>
                  <a:pt x="181559" y="200113"/>
                </a:lnTo>
                <a:lnTo>
                  <a:pt x="201371" y="152781"/>
                </a:lnTo>
                <a:lnTo>
                  <a:pt x="213563" y="152781"/>
                </a:lnTo>
                <a:lnTo>
                  <a:pt x="280708" y="152781"/>
                </a:lnTo>
                <a:lnTo>
                  <a:pt x="294424" y="152781"/>
                </a:lnTo>
                <a:lnTo>
                  <a:pt x="314236" y="200113"/>
                </a:lnTo>
                <a:lnTo>
                  <a:pt x="349389" y="200113"/>
                </a:lnTo>
                <a:close/>
              </a:path>
              <a:path w="538480" h="203200">
                <a:moveTo>
                  <a:pt x="538454" y="90106"/>
                </a:moveTo>
                <a:lnTo>
                  <a:pt x="456069" y="90106"/>
                </a:lnTo>
                <a:lnTo>
                  <a:pt x="456069" y="120688"/>
                </a:lnTo>
                <a:lnTo>
                  <a:pt x="504926" y="120688"/>
                </a:lnTo>
                <a:lnTo>
                  <a:pt x="504926" y="157353"/>
                </a:lnTo>
                <a:lnTo>
                  <a:pt x="494919" y="163588"/>
                </a:lnTo>
                <a:lnTo>
                  <a:pt x="483501" y="168402"/>
                </a:lnTo>
                <a:lnTo>
                  <a:pt x="470966" y="171500"/>
                </a:lnTo>
                <a:lnTo>
                  <a:pt x="457593" y="172593"/>
                </a:lnTo>
                <a:lnTo>
                  <a:pt x="430618" y="167195"/>
                </a:lnTo>
                <a:lnTo>
                  <a:pt x="409917" y="152336"/>
                </a:lnTo>
                <a:lnTo>
                  <a:pt x="396646" y="130035"/>
                </a:lnTo>
                <a:lnTo>
                  <a:pt x="391960" y="102298"/>
                </a:lnTo>
                <a:lnTo>
                  <a:pt x="391960" y="100774"/>
                </a:lnTo>
                <a:lnTo>
                  <a:pt x="396811" y="74574"/>
                </a:lnTo>
                <a:lnTo>
                  <a:pt x="410108" y="52679"/>
                </a:lnTo>
                <a:lnTo>
                  <a:pt x="429971" y="37668"/>
                </a:lnTo>
                <a:lnTo>
                  <a:pt x="454545" y="32105"/>
                </a:lnTo>
                <a:lnTo>
                  <a:pt x="471906" y="33502"/>
                </a:lnTo>
                <a:lnTo>
                  <a:pt x="485978" y="37630"/>
                </a:lnTo>
                <a:lnTo>
                  <a:pt x="498081" y="44310"/>
                </a:lnTo>
                <a:lnTo>
                  <a:pt x="509498" y="53441"/>
                </a:lnTo>
                <a:lnTo>
                  <a:pt x="532358" y="27432"/>
                </a:lnTo>
                <a:lnTo>
                  <a:pt x="516369" y="16078"/>
                </a:lnTo>
                <a:lnTo>
                  <a:pt x="499351" y="7429"/>
                </a:lnTo>
                <a:lnTo>
                  <a:pt x="479767" y="1930"/>
                </a:lnTo>
                <a:lnTo>
                  <a:pt x="456069" y="0"/>
                </a:lnTo>
                <a:lnTo>
                  <a:pt x="415861" y="8255"/>
                </a:lnTo>
                <a:lnTo>
                  <a:pt x="383971" y="30543"/>
                </a:lnTo>
                <a:lnTo>
                  <a:pt x="362953" y="63131"/>
                </a:lnTo>
                <a:lnTo>
                  <a:pt x="355384" y="102298"/>
                </a:lnTo>
                <a:lnTo>
                  <a:pt x="362559" y="141922"/>
                </a:lnTo>
                <a:lnTo>
                  <a:pt x="383019" y="173951"/>
                </a:lnTo>
                <a:lnTo>
                  <a:pt x="415213" y="195364"/>
                </a:lnTo>
                <a:lnTo>
                  <a:pt x="457593" y="203174"/>
                </a:lnTo>
                <a:lnTo>
                  <a:pt x="481799" y="200748"/>
                </a:lnTo>
                <a:lnTo>
                  <a:pt x="503732" y="194170"/>
                </a:lnTo>
                <a:lnTo>
                  <a:pt x="522820" y="184442"/>
                </a:lnTo>
                <a:lnTo>
                  <a:pt x="538454" y="172593"/>
                </a:lnTo>
                <a:lnTo>
                  <a:pt x="538454" y="90106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56477" y="2122646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45047" y="1957863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45047" y="2122646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44717" y="1957863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30" y="0"/>
                </a:moveTo>
                <a:lnTo>
                  <a:pt x="100330" y="30480"/>
                </a:lnTo>
                <a:lnTo>
                  <a:pt x="0" y="30480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44717" y="2038730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30" y="0"/>
                </a:moveTo>
                <a:lnTo>
                  <a:pt x="100330" y="30575"/>
                </a:lnTo>
                <a:lnTo>
                  <a:pt x="0" y="30575"/>
                </a:lnTo>
                <a:lnTo>
                  <a:pt x="0" y="0"/>
                </a:lnTo>
                <a:lnTo>
                  <a:pt x="10033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11691" y="1957869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6" name="object 8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148202" y="1953101"/>
            <a:ext cx="393668" cy="203168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3840765" y="1956244"/>
            <a:ext cx="204406" cy="196977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573779" y="1957673"/>
            <a:ext cx="166306" cy="198596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071079" y="1957673"/>
            <a:ext cx="166306" cy="195548"/>
          </a:xfrm>
          <a:prstGeom prst="rect">
            <a:avLst/>
          </a:prstGeom>
        </p:spPr>
      </p:pic>
      <p:sp>
        <p:nvSpPr>
          <p:cNvPr id="90" name="object 90"/>
          <p:cNvSpPr/>
          <p:nvPr/>
        </p:nvSpPr>
        <p:spPr>
          <a:xfrm>
            <a:off x="4411122" y="2122741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399692" y="1957768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29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399692" y="2122741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29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301902" y="1957768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301902" y="2038730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79"/>
                </a:lnTo>
                <a:lnTo>
                  <a:pt x="0" y="3047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266336" y="1957768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26279" y="1956816"/>
            <a:ext cx="35560" cy="196850"/>
          </a:xfrm>
          <a:custGeom>
            <a:avLst/>
            <a:gdLst/>
            <a:ahLst/>
            <a:cxnLst/>
            <a:rect l="l" t="t" r="r" b="b"/>
            <a:pathLst>
              <a:path w="35560" h="196850">
                <a:moveTo>
                  <a:pt x="0" y="196596"/>
                </a:moveTo>
                <a:lnTo>
                  <a:pt x="0" y="0"/>
                </a:lnTo>
                <a:lnTo>
                  <a:pt x="35051" y="0"/>
                </a:lnTo>
                <a:lnTo>
                  <a:pt x="35051" y="196596"/>
                </a:lnTo>
                <a:lnTo>
                  <a:pt x="0" y="196596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" name="object 97"/>
          <p:cNvGrpSpPr/>
          <p:nvPr/>
        </p:nvGrpSpPr>
        <p:grpSpPr>
          <a:xfrm>
            <a:off x="4606575" y="1957673"/>
            <a:ext cx="244475" cy="196215"/>
            <a:chOff x="4606575" y="1957673"/>
            <a:chExt cx="244475" cy="196215"/>
          </a:xfrm>
        </p:grpSpPr>
        <p:pic>
          <p:nvPicPr>
            <p:cNvPr id="98" name="object 9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06575" y="1957673"/>
              <a:ext cx="169354" cy="195548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4812792" y="2113787"/>
              <a:ext cx="38100" cy="40005"/>
            </a:xfrm>
            <a:custGeom>
              <a:avLst/>
              <a:gdLst/>
              <a:ahLst/>
              <a:cxnLst/>
              <a:rect l="l" t="t" r="r" b="b"/>
              <a:pathLst>
                <a:path w="38100" h="40005">
                  <a:moveTo>
                    <a:pt x="0" y="39624"/>
                  </a:moveTo>
                  <a:lnTo>
                    <a:pt x="0" y="0"/>
                  </a:lnTo>
                  <a:lnTo>
                    <a:pt x="38100" y="0"/>
                  </a:lnTo>
                  <a:lnTo>
                    <a:pt x="38100" y="39624"/>
                  </a:lnTo>
                  <a:lnTo>
                    <a:pt x="0" y="396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0" name="object 100"/>
          <p:cNvGrpSpPr/>
          <p:nvPr/>
        </p:nvGrpSpPr>
        <p:grpSpPr>
          <a:xfrm>
            <a:off x="493757" y="2460193"/>
            <a:ext cx="9062085" cy="2658110"/>
            <a:chOff x="493757" y="2460193"/>
            <a:chExt cx="9062085" cy="2658110"/>
          </a:xfrm>
        </p:grpSpPr>
        <p:pic>
          <p:nvPicPr>
            <p:cNvPr id="101" name="object 10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01396" y="2467356"/>
              <a:ext cx="6031991" cy="672083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531864" y="2467356"/>
              <a:ext cx="3016250" cy="672465"/>
            </a:xfrm>
            <a:custGeom>
              <a:avLst/>
              <a:gdLst/>
              <a:ahLst/>
              <a:cxnLst/>
              <a:rect l="l" t="t" r="r" b="b"/>
              <a:pathLst>
                <a:path w="3016250" h="672464">
                  <a:moveTo>
                    <a:pt x="0" y="672083"/>
                  </a:moveTo>
                  <a:lnTo>
                    <a:pt x="0" y="0"/>
                  </a:lnTo>
                  <a:lnTo>
                    <a:pt x="3015995" y="0"/>
                  </a:lnTo>
                  <a:lnTo>
                    <a:pt x="3015995" y="672083"/>
                  </a:lnTo>
                  <a:lnTo>
                    <a:pt x="0" y="6720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93776" y="2467832"/>
              <a:ext cx="6038215" cy="666115"/>
            </a:xfrm>
            <a:custGeom>
              <a:avLst/>
              <a:gdLst/>
              <a:ahLst/>
              <a:cxnLst/>
              <a:rect l="l" t="t" r="r" b="b"/>
              <a:pathLst>
                <a:path w="6038215" h="666114">
                  <a:moveTo>
                    <a:pt x="0" y="0"/>
                  </a:moveTo>
                  <a:lnTo>
                    <a:pt x="3023616" y="0"/>
                  </a:lnTo>
                </a:path>
                <a:path w="6038215" h="666114">
                  <a:moveTo>
                    <a:pt x="7619" y="666083"/>
                  </a:moveTo>
                  <a:lnTo>
                    <a:pt x="7619" y="7620"/>
                  </a:lnTo>
                </a:path>
                <a:path w="6038215" h="666114">
                  <a:moveTo>
                    <a:pt x="3023616" y="0"/>
                  </a:moveTo>
                  <a:lnTo>
                    <a:pt x="6037992" y="0"/>
                  </a:lnTo>
                </a:path>
                <a:path w="6038215" h="666114">
                  <a:moveTo>
                    <a:pt x="3023616" y="666083"/>
                  </a:moveTo>
                  <a:lnTo>
                    <a:pt x="3023616" y="7620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531768" y="2460193"/>
              <a:ext cx="3023870" cy="15875"/>
            </a:xfrm>
            <a:custGeom>
              <a:avLst/>
              <a:gdLst/>
              <a:ahLst/>
              <a:cxnLst/>
              <a:rect l="l" t="t" r="r" b="b"/>
              <a:pathLst>
                <a:path w="3023870" h="15875">
                  <a:moveTo>
                    <a:pt x="3023615" y="0"/>
                  </a:moveTo>
                  <a:lnTo>
                    <a:pt x="3023615" y="15278"/>
                  </a:lnTo>
                  <a:lnTo>
                    <a:pt x="0" y="15278"/>
                  </a:lnTo>
                  <a:lnTo>
                    <a:pt x="0" y="0"/>
                  </a:lnTo>
                  <a:lnTo>
                    <a:pt x="30236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93776" y="2475452"/>
              <a:ext cx="9054465" cy="1650364"/>
            </a:xfrm>
            <a:custGeom>
              <a:avLst/>
              <a:gdLst/>
              <a:ahLst/>
              <a:cxnLst/>
              <a:rect l="l" t="t" r="r" b="b"/>
              <a:pathLst>
                <a:path w="9054465" h="1650364">
                  <a:moveTo>
                    <a:pt x="6037992" y="658463"/>
                  </a:moveTo>
                  <a:lnTo>
                    <a:pt x="6037992" y="0"/>
                  </a:lnTo>
                </a:path>
                <a:path w="9054465" h="1650364">
                  <a:moveTo>
                    <a:pt x="9053988" y="658463"/>
                  </a:moveTo>
                  <a:lnTo>
                    <a:pt x="9053988" y="0"/>
                  </a:lnTo>
                </a:path>
                <a:path w="9054465" h="1650364">
                  <a:moveTo>
                    <a:pt x="0" y="664559"/>
                  </a:moveTo>
                  <a:lnTo>
                    <a:pt x="3023616" y="664559"/>
                  </a:lnTo>
                </a:path>
                <a:path w="9054465" h="1650364">
                  <a:moveTo>
                    <a:pt x="7619" y="1649825"/>
                  </a:moveTo>
                  <a:lnTo>
                    <a:pt x="7619" y="672179"/>
                  </a:lnTo>
                </a:path>
                <a:path w="9054465" h="1650364">
                  <a:moveTo>
                    <a:pt x="3023616" y="664559"/>
                  </a:moveTo>
                  <a:lnTo>
                    <a:pt x="6037992" y="664559"/>
                  </a:lnTo>
                </a:path>
                <a:path w="9054465" h="1650364">
                  <a:moveTo>
                    <a:pt x="3023616" y="1649825"/>
                  </a:moveTo>
                  <a:lnTo>
                    <a:pt x="3023616" y="672179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531768" y="3132372"/>
              <a:ext cx="3023870" cy="15875"/>
            </a:xfrm>
            <a:custGeom>
              <a:avLst/>
              <a:gdLst/>
              <a:ahLst/>
              <a:cxnLst/>
              <a:rect l="l" t="t" r="r" b="b"/>
              <a:pathLst>
                <a:path w="3023870" h="15875">
                  <a:moveTo>
                    <a:pt x="3023615" y="0"/>
                  </a:moveTo>
                  <a:lnTo>
                    <a:pt x="3023615" y="15278"/>
                  </a:lnTo>
                  <a:lnTo>
                    <a:pt x="0" y="15278"/>
                  </a:lnTo>
                  <a:lnTo>
                    <a:pt x="0" y="0"/>
                  </a:lnTo>
                  <a:lnTo>
                    <a:pt x="30236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93776" y="3147631"/>
              <a:ext cx="9062085" cy="1963420"/>
            </a:xfrm>
            <a:custGeom>
              <a:avLst/>
              <a:gdLst/>
              <a:ahLst/>
              <a:cxnLst/>
              <a:rect l="l" t="t" r="r" b="b"/>
              <a:pathLst>
                <a:path w="9062085" h="1963420">
                  <a:moveTo>
                    <a:pt x="6037992" y="977646"/>
                  </a:moveTo>
                  <a:lnTo>
                    <a:pt x="6037992" y="0"/>
                  </a:lnTo>
                </a:path>
                <a:path w="9062085" h="1963420">
                  <a:moveTo>
                    <a:pt x="9053988" y="977646"/>
                  </a:moveTo>
                  <a:lnTo>
                    <a:pt x="9053988" y="0"/>
                  </a:lnTo>
                </a:path>
                <a:path w="9062085" h="1963420">
                  <a:moveTo>
                    <a:pt x="0" y="983741"/>
                  </a:moveTo>
                  <a:lnTo>
                    <a:pt x="3023616" y="983741"/>
                  </a:lnTo>
                </a:path>
                <a:path w="9062085" h="1963420">
                  <a:moveTo>
                    <a:pt x="7619" y="1955291"/>
                  </a:moveTo>
                  <a:lnTo>
                    <a:pt x="7619" y="991362"/>
                  </a:lnTo>
                </a:path>
                <a:path w="9062085" h="1963420">
                  <a:moveTo>
                    <a:pt x="3023616" y="983741"/>
                  </a:moveTo>
                  <a:lnTo>
                    <a:pt x="6037992" y="983741"/>
                  </a:lnTo>
                </a:path>
                <a:path w="9062085" h="1963420">
                  <a:moveTo>
                    <a:pt x="3023616" y="1955291"/>
                  </a:moveTo>
                  <a:lnTo>
                    <a:pt x="3023616" y="991362"/>
                  </a:lnTo>
                </a:path>
                <a:path w="9062085" h="1963420">
                  <a:moveTo>
                    <a:pt x="6037992" y="983741"/>
                  </a:moveTo>
                  <a:lnTo>
                    <a:pt x="9061608" y="983741"/>
                  </a:lnTo>
                </a:path>
                <a:path w="9062085" h="1963420">
                  <a:moveTo>
                    <a:pt x="6037992" y="1955291"/>
                  </a:moveTo>
                  <a:lnTo>
                    <a:pt x="6037992" y="991362"/>
                  </a:lnTo>
                </a:path>
                <a:path w="9062085" h="1963420">
                  <a:moveTo>
                    <a:pt x="9053988" y="1955291"/>
                  </a:moveTo>
                  <a:lnTo>
                    <a:pt x="9053988" y="991362"/>
                  </a:lnTo>
                </a:path>
                <a:path w="9062085" h="1963420">
                  <a:moveTo>
                    <a:pt x="0" y="1962911"/>
                  </a:moveTo>
                  <a:lnTo>
                    <a:pt x="3023616" y="1962911"/>
                  </a:lnTo>
                </a:path>
                <a:path w="9062085" h="1963420">
                  <a:moveTo>
                    <a:pt x="3023616" y="1962911"/>
                  </a:moveTo>
                  <a:lnTo>
                    <a:pt x="6037992" y="1962911"/>
                  </a:lnTo>
                </a:path>
                <a:path w="9062085" h="1963420">
                  <a:moveTo>
                    <a:pt x="6037992" y="1962911"/>
                  </a:moveTo>
                  <a:lnTo>
                    <a:pt x="9061608" y="1962911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633346" y="2612993"/>
              <a:ext cx="323374" cy="15125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119979" y="2648140"/>
              <a:ext cx="111347" cy="116109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79675" y="2648140"/>
              <a:ext cx="117443" cy="14811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309050" y="2614517"/>
              <a:ext cx="64103" cy="148113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42656" y="2866548"/>
              <a:ext cx="134207" cy="148209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96771" y="2860452"/>
              <a:ext cx="247078" cy="155829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872805" y="2901696"/>
              <a:ext cx="102203" cy="114585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997963" y="2872644"/>
              <a:ext cx="189071" cy="14363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2211501" y="286045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004" y="41236"/>
                  </a:moveTo>
                  <a:lnTo>
                    <a:pt x="0" y="41236"/>
                  </a:lnTo>
                  <a:lnTo>
                    <a:pt x="0" y="154305"/>
                  </a:lnTo>
                  <a:lnTo>
                    <a:pt x="32004" y="154305"/>
                  </a:lnTo>
                  <a:lnTo>
                    <a:pt x="32004" y="41236"/>
                  </a:lnTo>
                  <a:close/>
                </a:path>
                <a:path w="33655" h="154305">
                  <a:moveTo>
                    <a:pt x="33528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528" y="2904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7" name="object 11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274093" y="2860452"/>
              <a:ext cx="117443" cy="155829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2417064" y="2860548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473928" y="2900172"/>
              <a:ext cx="109823" cy="116109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627911" y="2612993"/>
              <a:ext cx="323468" cy="15125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974240" y="2648140"/>
              <a:ext cx="117443" cy="148113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116068" y="2648140"/>
              <a:ext cx="109823" cy="116109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308282" y="2612993"/>
              <a:ext cx="108299" cy="149637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204715" y="2866644"/>
              <a:ext cx="33655" cy="147955"/>
            </a:xfrm>
            <a:custGeom>
              <a:avLst/>
              <a:gdLst/>
              <a:ahLst/>
              <a:cxnLst/>
              <a:rect l="l" t="t" r="r" b="b"/>
              <a:pathLst>
                <a:path w="33654" h="147955">
                  <a:moveTo>
                    <a:pt x="0" y="147828"/>
                  </a:moveTo>
                  <a:lnTo>
                    <a:pt x="0" y="0"/>
                  </a:lnTo>
                  <a:lnTo>
                    <a:pt x="33528" y="0"/>
                  </a:lnTo>
                  <a:lnTo>
                    <a:pt x="33528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270914" y="2900172"/>
              <a:ext cx="103822" cy="114585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4402163" y="286045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3528" y="41236"/>
                  </a:moveTo>
                  <a:lnTo>
                    <a:pt x="1524" y="41236"/>
                  </a:lnTo>
                  <a:lnTo>
                    <a:pt x="1524" y="154305"/>
                  </a:lnTo>
                  <a:lnTo>
                    <a:pt x="33528" y="154305"/>
                  </a:lnTo>
                  <a:lnTo>
                    <a:pt x="33528" y="41236"/>
                  </a:lnTo>
                  <a:close/>
                </a:path>
                <a:path w="33654" h="154305">
                  <a:moveTo>
                    <a:pt x="33528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528" y="2904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457032" y="2872644"/>
              <a:ext cx="71723" cy="143637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4553140" y="286045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3528" y="41236"/>
                  </a:moveTo>
                  <a:lnTo>
                    <a:pt x="1524" y="41236"/>
                  </a:lnTo>
                  <a:lnTo>
                    <a:pt x="1524" y="154305"/>
                  </a:lnTo>
                  <a:lnTo>
                    <a:pt x="33528" y="154305"/>
                  </a:lnTo>
                  <a:lnTo>
                    <a:pt x="33528" y="41236"/>
                  </a:lnTo>
                  <a:close/>
                </a:path>
                <a:path w="33654" h="154305">
                  <a:moveTo>
                    <a:pt x="33528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528" y="2904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609623" y="2900172"/>
              <a:ext cx="103727" cy="116109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4741164" y="2860560"/>
              <a:ext cx="636270" cy="156210"/>
            </a:xfrm>
            <a:custGeom>
              <a:avLst/>
              <a:gdLst/>
              <a:ahLst/>
              <a:cxnLst/>
              <a:rect l="l" t="t" r="r" b="b"/>
              <a:pathLst>
                <a:path w="636270" h="156210">
                  <a:moveTo>
                    <a:pt x="31991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31991" y="153924"/>
                  </a:lnTo>
                  <a:lnTo>
                    <a:pt x="31991" y="0"/>
                  </a:lnTo>
                  <a:close/>
                </a:path>
                <a:path w="636270" h="156210">
                  <a:moveTo>
                    <a:pt x="257454" y="129730"/>
                  </a:moveTo>
                  <a:lnTo>
                    <a:pt x="237642" y="108394"/>
                  </a:lnTo>
                  <a:lnTo>
                    <a:pt x="228663" y="115747"/>
                  </a:lnTo>
                  <a:lnTo>
                    <a:pt x="219532" y="121539"/>
                  </a:lnTo>
                  <a:lnTo>
                    <a:pt x="209524" y="125323"/>
                  </a:lnTo>
                  <a:lnTo>
                    <a:pt x="208864" y="125399"/>
                  </a:lnTo>
                  <a:lnTo>
                    <a:pt x="197916" y="126682"/>
                  </a:lnTo>
                  <a:lnTo>
                    <a:pt x="180962" y="122923"/>
                  </a:lnTo>
                  <a:lnTo>
                    <a:pt x="167436" y="112725"/>
                  </a:lnTo>
                  <a:lnTo>
                    <a:pt x="158483" y="97663"/>
                  </a:lnTo>
                  <a:lnTo>
                    <a:pt x="155244" y="79336"/>
                  </a:lnTo>
                  <a:lnTo>
                    <a:pt x="158483" y="61849"/>
                  </a:lnTo>
                  <a:lnTo>
                    <a:pt x="167436" y="47244"/>
                  </a:lnTo>
                  <a:lnTo>
                    <a:pt x="180962" y="37236"/>
                  </a:lnTo>
                  <a:lnTo>
                    <a:pt x="197916" y="33528"/>
                  </a:lnTo>
                  <a:lnTo>
                    <a:pt x="208864" y="34645"/>
                  </a:lnTo>
                  <a:lnTo>
                    <a:pt x="218770" y="37909"/>
                  </a:lnTo>
                  <a:lnTo>
                    <a:pt x="227799" y="43167"/>
                  </a:lnTo>
                  <a:lnTo>
                    <a:pt x="236118" y="50292"/>
                  </a:lnTo>
                  <a:lnTo>
                    <a:pt x="255930" y="27432"/>
                  </a:lnTo>
                  <a:lnTo>
                    <a:pt x="245160" y="18008"/>
                  </a:lnTo>
                  <a:lnTo>
                    <a:pt x="232676" y="10769"/>
                  </a:lnTo>
                  <a:lnTo>
                    <a:pt x="232295" y="10655"/>
                  </a:lnTo>
                  <a:lnTo>
                    <a:pt x="217309" y="6121"/>
                  </a:lnTo>
                  <a:lnTo>
                    <a:pt x="216700" y="6057"/>
                  </a:lnTo>
                  <a:lnTo>
                    <a:pt x="197916" y="4470"/>
                  </a:lnTo>
                  <a:lnTo>
                    <a:pt x="167436" y="10350"/>
                  </a:lnTo>
                  <a:lnTo>
                    <a:pt x="143243" y="26441"/>
                  </a:lnTo>
                  <a:lnTo>
                    <a:pt x="127419" y="50241"/>
                  </a:lnTo>
                  <a:lnTo>
                    <a:pt x="121716" y="79336"/>
                  </a:lnTo>
                  <a:lnTo>
                    <a:pt x="121716" y="80860"/>
                  </a:lnTo>
                  <a:lnTo>
                    <a:pt x="143243" y="133756"/>
                  </a:lnTo>
                  <a:lnTo>
                    <a:pt x="197916" y="155727"/>
                  </a:lnTo>
                  <a:lnTo>
                    <a:pt x="216700" y="154025"/>
                  </a:lnTo>
                  <a:lnTo>
                    <a:pt x="232295" y="149009"/>
                  </a:lnTo>
                  <a:lnTo>
                    <a:pt x="245592" y="140855"/>
                  </a:lnTo>
                  <a:lnTo>
                    <a:pt x="257454" y="129730"/>
                  </a:lnTo>
                  <a:close/>
                </a:path>
                <a:path w="636270" h="156210">
                  <a:moveTo>
                    <a:pt x="394703" y="97726"/>
                  </a:moveTo>
                  <a:lnTo>
                    <a:pt x="390118" y="74460"/>
                  </a:lnTo>
                  <a:lnTo>
                    <a:pt x="377367" y="56057"/>
                  </a:lnTo>
                  <a:lnTo>
                    <a:pt x="362699" y="46875"/>
                  </a:lnTo>
                  <a:lnTo>
                    <a:pt x="362699" y="97726"/>
                  </a:lnTo>
                  <a:lnTo>
                    <a:pt x="360756" y="109550"/>
                  </a:lnTo>
                  <a:lnTo>
                    <a:pt x="355079" y="119253"/>
                  </a:lnTo>
                  <a:lnTo>
                    <a:pt x="345986" y="125793"/>
                  </a:lnTo>
                  <a:lnTo>
                    <a:pt x="345351" y="125920"/>
                  </a:lnTo>
                  <a:lnTo>
                    <a:pt x="333743" y="128206"/>
                  </a:lnTo>
                  <a:lnTo>
                    <a:pt x="321221" y="125793"/>
                  </a:lnTo>
                  <a:lnTo>
                    <a:pt x="311569" y="119253"/>
                  </a:lnTo>
                  <a:lnTo>
                    <a:pt x="305371" y="109550"/>
                  </a:lnTo>
                  <a:lnTo>
                    <a:pt x="303174" y="97726"/>
                  </a:lnTo>
                  <a:lnTo>
                    <a:pt x="305371" y="85826"/>
                  </a:lnTo>
                  <a:lnTo>
                    <a:pt x="311569" y="76111"/>
                  </a:lnTo>
                  <a:lnTo>
                    <a:pt x="321221" y="69557"/>
                  </a:lnTo>
                  <a:lnTo>
                    <a:pt x="333743" y="67144"/>
                  </a:lnTo>
                  <a:lnTo>
                    <a:pt x="345351" y="69557"/>
                  </a:lnTo>
                  <a:lnTo>
                    <a:pt x="354507" y="76111"/>
                  </a:lnTo>
                  <a:lnTo>
                    <a:pt x="360540" y="85826"/>
                  </a:lnTo>
                  <a:lnTo>
                    <a:pt x="362699" y="97726"/>
                  </a:lnTo>
                  <a:lnTo>
                    <a:pt x="362699" y="46875"/>
                  </a:lnTo>
                  <a:lnTo>
                    <a:pt x="358063" y="43967"/>
                  </a:lnTo>
                  <a:lnTo>
                    <a:pt x="333743" y="39624"/>
                  </a:lnTo>
                  <a:lnTo>
                    <a:pt x="309384" y="44183"/>
                  </a:lnTo>
                  <a:lnTo>
                    <a:pt x="290042" y="56629"/>
                  </a:lnTo>
                  <a:lnTo>
                    <a:pt x="277291" y="75095"/>
                  </a:lnTo>
                  <a:lnTo>
                    <a:pt x="272694" y="97726"/>
                  </a:lnTo>
                  <a:lnTo>
                    <a:pt x="277291" y="120281"/>
                  </a:lnTo>
                  <a:lnTo>
                    <a:pt x="290042" y="138722"/>
                  </a:lnTo>
                  <a:lnTo>
                    <a:pt x="303174" y="147167"/>
                  </a:lnTo>
                  <a:lnTo>
                    <a:pt x="309384" y="151168"/>
                  </a:lnTo>
                  <a:lnTo>
                    <a:pt x="333743" y="155727"/>
                  </a:lnTo>
                  <a:lnTo>
                    <a:pt x="358063" y="151168"/>
                  </a:lnTo>
                  <a:lnTo>
                    <a:pt x="362699" y="148170"/>
                  </a:lnTo>
                  <a:lnTo>
                    <a:pt x="377367" y="138722"/>
                  </a:lnTo>
                  <a:lnTo>
                    <a:pt x="390118" y="120281"/>
                  </a:lnTo>
                  <a:lnTo>
                    <a:pt x="394703" y="97726"/>
                  </a:lnTo>
                  <a:close/>
                </a:path>
                <a:path w="636270" h="156210">
                  <a:moveTo>
                    <a:pt x="518248" y="41148"/>
                  </a:moveTo>
                  <a:lnTo>
                    <a:pt x="484720" y="41148"/>
                  </a:lnTo>
                  <a:lnTo>
                    <a:pt x="460336" y="116014"/>
                  </a:lnTo>
                  <a:lnTo>
                    <a:pt x="434327" y="41148"/>
                  </a:lnTo>
                  <a:lnTo>
                    <a:pt x="400799" y="41148"/>
                  </a:lnTo>
                  <a:lnTo>
                    <a:pt x="445096" y="154203"/>
                  </a:lnTo>
                  <a:lnTo>
                    <a:pt x="474052" y="154203"/>
                  </a:lnTo>
                  <a:lnTo>
                    <a:pt x="518248" y="41148"/>
                  </a:lnTo>
                  <a:close/>
                </a:path>
                <a:path w="636270" h="156210">
                  <a:moveTo>
                    <a:pt x="635889" y="100672"/>
                  </a:moveTo>
                  <a:lnTo>
                    <a:pt x="622122" y="58140"/>
                  </a:lnTo>
                  <a:lnTo>
                    <a:pt x="603783" y="44411"/>
                  </a:lnTo>
                  <a:lnTo>
                    <a:pt x="603783" y="88480"/>
                  </a:lnTo>
                  <a:lnTo>
                    <a:pt x="556539" y="88480"/>
                  </a:lnTo>
                  <a:lnTo>
                    <a:pt x="559701" y="78867"/>
                  </a:lnTo>
                  <a:lnTo>
                    <a:pt x="564730" y="71094"/>
                  </a:lnTo>
                  <a:lnTo>
                    <a:pt x="571754" y="65900"/>
                  </a:lnTo>
                  <a:lnTo>
                    <a:pt x="580923" y="64008"/>
                  </a:lnTo>
                  <a:lnTo>
                    <a:pt x="590067" y="65900"/>
                  </a:lnTo>
                  <a:lnTo>
                    <a:pt x="596925" y="71094"/>
                  </a:lnTo>
                  <a:lnTo>
                    <a:pt x="601497" y="78867"/>
                  </a:lnTo>
                  <a:lnTo>
                    <a:pt x="603783" y="88480"/>
                  </a:lnTo>
                  <a:lnTo>
                    <a:pt x="603783" y="44411"/>
                  </a:lnTo>
                  <a:lnTo>
                    <a:pt x="580923" y="39624"/>
                  </a:lnTo>
                  <a:lnTo>
                    <a:pt x="557974" y="44170"/>
                  </a:lnTo>
                  <a:lnTo>
                    <a:pt x="540156" y="56578"/>
                  </a:lnTo>
                  <a:lnTo>
                    <a:pt x="528637" y="75018"/>
                  </a:lnTo>
                  <a:lnTo>
                    <a:pt x="524535" y="97624"/>
                  </a:lnTo>
                  <a:lnTo>
                    <a:pt x="529107" y="121526"/>
                  </a:lnTo>
                  <a:lnTo>
                    <a:pt x="541680" y="139852"/>
                  </a:lnTo>
                  <a:lnTo>
                    <a:pt x="556539" y="149098"/>
                  </a:lnTo>
                  <a:lnTo>
                    <a:pt x="560539" y="151587"/>
                  </a:lnTo>
                  <a:lnTo>
                    <a:pt x="583971" y="155727"/>
                  </a:lnTo>
                  <a:lnTo>
                    <a:pt x="597992" y="154330"/>
                  </a:lnTo>
                  <a:lnTo>
                    <a:pt x="598258" y="154241"/>
                  </a:lnTo>
                  <a:lnTo>
                    <a:pt x="610311" y="150342"/>
                  </a:lnTo>
                  <a:lnTo>
                    <a:pt x="620915" y="144068"/>
                  </a:lnTo>
                  <a:lnTo>
                    <a:pt x="629793" y="135826"/>
                  </a:lnTo>
                  <a:lnTo>
                    <a:pt x="611403" y="119062"/>
                  </a:lnTo>
                  <a:lnTo>
                    <a:pt x="604761" y="123939"/>
                  </a:lnTo>
                  <a:lnTo>
                    <a:pt x="598258" y="127254"/>
                  </a:lnTo>
                  <a:lnTo>
                    <a:pt x="597992" y="127317"/>
                  </a:lnTo>
                  <a:lnTo>
                    <a:pt x="591477" y="129133"/>
                  </a:lnTo>
                  <a:lnTo>
                    <a:pt x="590067" y="129235"/>
                  </a:lnTo>
                  <a:lnTo>
                    <a:pt x="556539" y="108394"/>
                  </a:lnTo>
                  <a:lnTo>
                    <a:pt x="603783" y="108394"/>
                  </a:lnTo>
                  <a:lnTo>
                    <a:pt x="634365" y="108394"/>
                  </a:lnTo>
                  <a:lnTo>
                    <a:pt x="635889" y="105244"/>
                  </a:lnTo>
                  <a:lnTo>
                    <a:pt x="635889" y="1006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399817" y="2900172"/>
              <a:ext cx="180022" cy="116109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601176" y="2900172"/>
              <a:ext cx="119062" cy="148113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743098" y="2900172"/>
              <a:ext cx="109823" cy="116109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643907" y="2612993"/>
              <a:ext cx="323373" cy="15125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990141" y="2648140"/>
              <a:ext cx="119062" cy="148113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132063" y="2648140"/>
              <a:ext cx="109823" cy="116109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322754" y="2614517"/>
              <a:ext cx="109823" cy="149733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6835330" y="2865030"/>
              <a:ext cx="659130" cy="151765"/>
            </a:xfrm>
            <a:custGeom>
              <a:avLst/>
              <a:gdLst/>
              <a:ahLst/>
              <a:cxnLst/>
              <a:rect l="l" t="t" r="r" b="b"/>
              <a:pathLst>
                <a:path w="659129" h="151764">
                  <a:moveTo>
                    <a:pt x="135826" y="125260"/>
                  </a:moveTo>
                  <a:lnTo>
                    <a:pt x="116014" y="103924"/>
                  </a:lnTo>
                  <a:lnTo>
                    <a:pt x="106972" y="111277"/>
                  </a:lnTo>
                  <a:lnTo>
                    <a:pt x="97828" y="117068"/>
                  </a:lnTo>
                  <a:lnTo>
                    <a:pt x="87833" y="120853"/>
                  </a:lnTo>
                  <a:lnTo>
                    <a:pt x="86956" y="120954"/>
                  </a:lnTo>
                  <a:lnTo>
                    <a:pt x="76288" y="122212"/>
                  </a:lnTo>
                  <a:lnTo>
                    <a:pt x="59334" y="118452"/>
                  </a:lnTo>
                  <a:lnTo>
                    <a:pt x="45808" y="108254"/>
                  </a:lnTo>
                  <a:lnTo>
                    <a:pt x="36855" y="93192"/>
                  </a:lnTo>
                  <a:lnTo>
                    <a:pt x="33616" y="74866"/>
                  </a:lnTo>
                  <a:lnTo>
                    <a:pt x="36855" y="57378"/>
                  </a:lnTo>
                  <a:lnTo>
                    <a:pt x="45808" y="42773"/>
                  </a:lnTo>
                  <a:lnTo>
                    <a:pt x="59334" y="32766"/>
                  </a:lnTo>
                  <a:lnTo>
                    <a:pt x="76288" y="29057"/>
                  </a:lnTo>
                  <a:lnTo>
                    <a:pt x="86956" y="30175"/>
                  </a:lnTo>
                  <a:lnTo>
                    <a:pt x="96481" y="33439"/>
                  </a:lnTo>
                  <a:lnTo>
                    <a:pt x="105435" y="38696"/>
                  </a:lnTo>
                  <a:lnTo>
                    <a:pt x="114388" y="45821"/>
                  </a:lnTo>
                  <a:lnTo>
                    <a:pt x="134302" y="22961"/>
                  </a:lnTo>
                  <a:lnTo>
                    <a:pt x="123520" y="13538"/>
                  </a:lnTo>
                  <a:lnTo>
                    <a:pt x="111010" y="6299"/>
                  </a:lnTo>
                  <a:lnTo>
                    <a:pt x="110629" y="6184"/>
                  </a:lnTo>
                  <a:lnTo>
                    <a:pt x="95643" y="1651"/>
                  </a:lnTo>
                  <a:lnTo>
                    <a:pt x="95021" y="1587"/>
                  </a:lnTo>
                  <a:lnTo>
                    <a:pt x="76288" y="0"/>
                  </a:lnTo>
                  <a:lnTo>
                    <a:pt x="45808" y="5880"/>
                  </a:lnTo>
                  <a:lnTo>
                    <a:pt x="36855" y="11798"/>
                  </a:lnTo>
                  <a:lnTo>
                    <a:pt x="21564" y="21971"/>
                  </a:lnTo>
                  <a:lnTo>
                    <a:pt x="5702" y="45770"/>
                  </a:lnTo>
                  <a:lnTo>
                    <a:pt x="0" y="74866"/>
                  </a:lnTo>
                  <a:lnTo>
                    <a:pt x="0" y="76390"/>
                  </a:lnTo>
                  <a:lnTo>
                    <a:pt x="21564" y="129286"/>
                  </a:lnTo>
                  <a:lnTo>
                    <a:pt x="76288" y="151257"/>
                  </a:lnTo>
                  <a:lnTo>
                    <a:pt x="95021" y="149555"/>
                  </a:lnTo>
                  <a:lnTo>
                    <a:pt x="110629" y="144538"/>
                  </a:lnTo>
                  <a:lnTo>
                    <a:pt x="123952" y="136385"/>
                  </a:lnTo>
                  <a:lnTo>
                    <a:pt x="135826" y="125260"/>
                  </a:lnTo>
                  <a:close/>
                </a:path>
                <a:path w="659129" h="151764">
                  <a:moveTo>
                    <a:pt x="254698" y="84010"/>
                  </a:moveTo>
                  <a:lnTo>
                    <a:pt x="242506" y="47345"/>
                  </a:lnTo>
                  <a:lnTo>
                    <a:pt x="204495" y="35153"/>
                  </a:lnTo>
                  <a:lnTo>
                    <a:pt x="191719" y="35725"/>
                  </a:lnTo>
                  <a:lnTo>
                    <a:pt x="191401" y="35763"/>
                  </a:lnTo>
                  <a:lnTo>
                    <a:pt x="190690" y="35877"/>
                  </a:lnTo>
                  <a:lnTo>
                    <a:pt x="180733" y="37439"/>
                  </a:lnTo>
                  <a:lnTo>
                    <a:pt x="170891" y="40297"/>
                  </a:lnTo>
                  <a:lnTo>
                    <a:pt x="161632" y="44297"/>
                  </a:lnTo>
                  <a:lnTo>
                    <a:pt x="169252" y="68770"/>
                  </a:lnTo>
                  <a:lnTo>
                    <a:pt x="176822" y="65836"/>
                  </a:lnTo>
                  <a:lnTo>
                    <a:pt x="183972" y="63919"/>
                  </a:lnTo>
                  <a:lnTo>
                    <a:pt x="184467" y="63855"/>
                  </a:lnTo>
                  <a:lnTo>
                    <a:pt x="190690" y="62992"/>
                  </a:lnTo>
                  <a:lnTo>
                    <a:pt x="191719" y="62877"/>
                  </a:lnTo>
                  <a:lnTo>
                    <a:pt x="224218" y="82486"/>
                  </a:lnTo>
                  <a:lnTo>
                    <a:pt x="224218" y="85534"/>
                  </a:lnTo>
                  <a:lnTo>
                    <a:pt x="224218" y="103822"/>
                  </a:lnTo>
                  <a:lnTo>
                    <a:pt x="224218" y="110020"/>
                  </a:lnTo>
                  <a:lnTo>
                    <a:pt x="222542" y="117614"/>
                  </a:lnTo>
                  <a:lnTo>
                    <a:pt x="217741" y="123926"/>
                  </a:lnTo>
                  <a:lnTo>
                    <a:pt x="210070" y="128231"/>
                  </a:lnTo>
                  <a:lnTo>
                    <a:pt x="199834" y="129832"/>
                  </a:lnTo>
                  <a:lnTo>
                    <a:pt x="189166" y="129832"/>
                  </a:lnTo>
                  <a:lnTo>
                    <a:pt x="183070" y="123736"/>
                  </a:lnTo>
                  <a:lnTo>
                    <a:pt x="183070" y="114592"/>
                  </a:lnTo>
                  <a:lnTo>
                    <a:pt x="184467" y="108292"/>
                  </a:lnTo>
                  <a:lnTo>
                    <a:pt x="188595" y="103454"/>
                  </a:lnTo>
                  <a:lnTo>
                    <a:pt x="195275" y="100342"/>
                  </a:lnTo>
                  <a:lnTo>
                    <a:pt x="204495" y="99250"/>
                  </a:lnTo>
                  <a:lnTo>
                    <a:pt x="212026" y="99250"/>
                  </a:lnTo>
                  <a:lnTo>
                    <a:pt x="219646" y="100774"/>
                  </a:lnTo>
                  <a:lnTo>
                    <a:pt x="224218" y="103822"/>
                  </a:lnTo>
                  <a:lnTo>
                    <a:pt x="224218" y="85534"/>
                  </a:lnTo>
                  <a:lnTo>
                    <a:pt x="195275" y="81127"/>
                  </a:lnTo>
                  <a:lnTo>
                    <a:pt x="178650" y="83007"/>
                  </a:lnTo>
                  <a:lnTo>
                    <a:pt x="164122" y="89357"/>
                  </a:lnTo>
                  <a:lnTo>
                    <a:pt x="154470" y="100291"/>
                  </a:lnTo>
                  <a:lnTo>
                    <a:pt x="150964" y="116116"/>
                  </a:lnTo>
                  <a:lnTo>
                    <a:pt x="154152" y="131241"/>
                  </a:lnTo>
                  <a:lnTo>
                    <a:pt x="162788" y="142252"/>
                  </a:lnTo>
                  <a:lnTo>
                    <a:pt x="175437" y="148983"/>
                  </a:lnTo>
                  <a:lnTo>
                    <a:pt x="183070" y="150114"/>
                  </a:lnTo>
                  <a:lnTo>
                    <a:pt x="190690" y="151257"/>
                  </a:lnTo>
                  <a:lnTo>
                    <a:pt x="224218" y="137452"/>
                  </a:lnTo>
                  <a:lnTo>
                    <a:pt x="224218" y="149644"/>
                  </a:lnTo>
                  <a:lnTo>
                    <a:pt x="254698" y="149644"/>
                  </a:lnTo>
                  <a:lnTo>
                    <a:pt x="254698" y="84010"/>
                  </a:lnTo>
                  <a:close/>
                </a:path>
                <a:path w="659129" h="151764">
                  <a:moveTo>
                    <a:pt x="344893" y="36766"/>
                  </a:moveTo>
                  <a:lnTo>
                    <a:pt x="318897" y="36766"/>
                  </a:lnTo>
                  <a:lnTo>
                    <a:pt x="318897" y="7721"/>
                  </a:lnTo>
                  <a:lnTo>
                    <a:pt x="286893" y="7721"/>
                  </a:lnTo>
                  <a:lnTo>
                    <a:pt x="286893" y="36766"/>
                  </a:lnTo>
                  <a:lnTo>
                    <a:pt x="273177" y="36766"/>
                  </a:lnTo>
                  <a:lnTo>
                    <a:pt x="273177" y="64198"/>
                  </a:lnTo>
                  <a:lnTo>
                    <a:pt x="286893" y="64198"/>
                  </a:lnTo>
                  <a:lnTo>
                    <a:pt x="286893" y="117640"/>
                  </a:lnTo>
                  <a:lnTo>
                    <a:pt x="289318" y="133858"/>
                  </a:lnTo>
                  <a:lnTo>
                    <a:pt x="296037" y="144195"/>
                  </a:lnTo>
                  <a:lnTo>
                    <a:pt x="306171" y="149656"/>
                  </a:lnTo>
                  <a:lnTo>
                    <a:pt x="318897" y="151257"/>
                  </a:lnTo>
                  <a:lnTo>
                    <a:pt x="326377" y="150736"/>
                  </a:lnTo>
                  <a:lnTo>
                    <a:pt x="333032" y="149352"/>
                  </a:lnTo>
                  <a:lnTo>
                    <a:pt x="339115" y="147396"/>
                  </a:lnTo>
                  <a:lnTo>
                    <a:pt x="344893" y="145161"/>
                  </a:lnTo>
                  <a:lnTo>
                    <a:pt x="344893" y="119164"/>
                  </a:lnTo>
                  <a:lnTo>
                    <a:pt x="340321" y="120688"/>
                  </a:lnTo>
                  <a:lnTo>
                    <a:pt x="334225" y="122212"/>
                  </a:lnTo>
                  <a:lnTo>
                    <a:pt x="321945" y="122212"/>
                  </a:lnTo>
                  <a:lnTo>
                    <a:pt x="318897" y="119164"/>
                  </a:lnTo>
                  <a:lnTo>
                    <a:pt x="318897" y="64198"/>
                  </a:lnTo>
                  <a:lnTo>
                    <a:pt x="344893" y="64198"/>
                  </a:lnTo>
                  <a:lnTo>
                    <a:pt x="344893" y="36766"/>
                  </a:lnTo>
                  <a:close/>
                </a:path>
                <a:path w="659129" h="151764">
                  <a:moveTo>
                    <a:pt x="465289" y="84010"/>
                  </a:moveTo>
                  <a:lnTo>
                    <a:pt x="453097" y="47345"/>
                  </a:lnTo>
                  <a:lnTo>
                    <a:pt x="415086" y="35153"/>
                  </a:lnTo>
                  <a:lnTo>
                    <a:pt x="402247" y="35725"/>
                  </a:lnTo>
                  <a:lnTo>
                    <a:pt x="401751" y="35801"/>
                  </a:lnTo>
                  <a:lnTo>
                    <a:pt x="391096" y="37439"/>
                  </a:lnTo>
                  <a:lnTo>
                    <a:pt x="380822" y="40297"/>
                  </a:lnTo>
                  <a:lnTo>
                    <a:pt x="370700" y="44297"/>
                  </a:lnTo>
                  <a:lnTo>
                    <a:pt x="379844" y="68770"/>
                  </a:lnTo>
                  <a:lnTo>
                    <a:pt x="386753" y="65887"/>
                  </a:lnTo>
                  <a:lnTo>
                    <a:pt x="393954" y="64008"/>
                  </a:lnTo>
                  <a:lnTo>
                    <a:pt x="401751" y="62979"/>
                  </a:lnTo>
                  <a:lnTo>
                    <a:pt x="402247" y="62966"/>
                  </a:lnTo>
                  <a:lnTo>
                    <a:pt x="405587" y="62852"/>
                  </a:lnTo>
                  <a:lnTo>
                    <a:pt x="434809" y="82486"/>
                  </a:lnTo>
                  <a:lnTo>
                    <a:pt x="434809" y="85534"/>
                  </a:lnTo>
                  <a:lnTo>
                    <a:pt x="434809" y="103924"/>
                  </a:lnTo>
                  <a:lnTo>
                    <a:pt x="434809" y="110020"/>
                  </a:lnTo>
                  <a:lnTo>
                    <a:pt x="432930" y="117614"/>
                  </a:lnTo>
                  <a:lnTo>
                    <a:pt x="427761" y="123926"/>
                  </a:lnTo>
                  <a:lnTo>
                    <a:pt x="420027" y="128231"/>
                  </a:lnTo>
                  <a:lnTo>
                    <a:pt x="410425" y="129832"/>
                  </a:lnTo>
                  <a:lnTo>
                    <a:pt x="399656" y="129832"/>
                  </a:lnTo>
                  <a:lnTo>
                    <a:pt x="392036" y="123736"/>
                  </a:lnTo>
                  <a:lnTo>
                    <a:pt x="392036" y="114592"/>
                  </a:lnTo>
                  <a:lnTo>
                    <a:pt x="393687" y="108331"/>
                  </a:lnTo>
                  <a:lnTo>
                    <a:pt x="398335" y="103492"/>
                  </a:lnTo>
                  <a:lnTo>
                    <a:pt x="405587" y="100355"/>
                  </a:lnTo>
                  <a:lnTo>
                    <a:pt x="415086" y="99250"/>
                  </a:lnTo>
                  <a:lnTo>
                    <a:pt x="422617" y="99250"/>
                  </a:lnTo>
                  <a:lnTo>
                    <a:pt x="430237" y="100774"/>
                  </a:lnTo>
                  <a:lnTo>
                    <a:pt x="434809" y="103924"/>
                  </a:lnTo>
                  <a:lnTo>
                    <a:pt x="434809" y="85534"/>
                  </a:lnTo>
                  <a:lnTo>
                    <a:pt x="428802" y="83540"/>
                  </a:lnTo>
                  <a:lnTo>
                    <a:pt x="428332" y="83426"/>
                  </a:lnTo>
                  <a:lnTo>
                    <a:pt x="427761" y="83312"/>
                  </a:lnTo>
                  <a:lnTo>
                    <a:pt x="422236" y="82105"/>
                  </a:lnTo>
                  <a:lnTo>
                    <a:pt x="415086" y="81254"/>
                  </a:lnTo>
                  <a:lnTo>
                    <a:pt x="411200" y="81102"/>
                  </a:lnTo>
                  <a:lnTo>
                    <a:pt x="405587" y="81153"/>
                  </a:lnTo>
                  <a:lnTo>
                    <a:pt x="388607" y="83007"/>
                  </a:lnTo>
                  <a:lnTo>
                    <a:pt x="374142" y="89357"/>
                  </a:lnTo>
                  <a:lnTo>
                    <a:pt x="364845" y="100291"/>
                  </a:lnTo>
                  <a:lnTo>
                    <a:pt x="361556" y="116116"/>
                  </a:lnTo>
                  <a:lnTo>
                    <a:pt x="364845" y="131826"/>
                  </a:lnTo>
                  <a:lnTo>
                    <a:pt x="364845" y="131406"/>
                  </a:lnTo>
                  <a:lnTo>
                    <a:pt x="373176" y="142252"/>
                  </a:lnTo>
                  <a:lnTo>
                    <a:pt x="385356" y="148983"/>
                  </a:lnTo>
                  <a:lnTo>
                    <a:pt x="392036" y="150050"/>
                  </a:lnTo>
                  <a:lnTo>
                    <a:pt x="399656" y="151257"/>
                  </a:lnTo>
                  <a:lnTo>
                    <a:pt x="411200" y="150190"/>
                  </a:lnTo>
                  <a:lnTo>
                    <a:pt x="420700" y="147243"/>
                  </a:lnTo>
                  <a:lnTo>
                    <a:pt x="428472" y="142862"/>
                  </a:lnTo>
                  <a:lnTo>
                    <a:pt x="434809" y="137452"/>
                  </a:lnTo>
                  <a:lnTo>
                    <a:pt x="434809" y="149733"/>
                  </a:lnTo>
                  <a:lnTo>
                    <a:pt x="465289" y="149733"/>
                  </a:lnTo>
                  <a:lnTo>
                    <a:pt x="465289" y="84010"/>
                  </a:lnTo>
                  <a:close/>
                </a:path>
                <a:path w="659129" h="151764">
                  <a:moveTo>
                    <a:pt x="575106" y="114592"/>
                  </a:moveTo>
                  <a:lnTo>
                    <a:pt x="572058" y="101142"/>
                  </a:lnTo>
                  <a:lnTo>
                    <a:pt x="572058" y="100990"/>
                  </a:lnTo>
                  <a:lnTo>
                    <a:pt x="564057" y="91452"/>
                  </a:lnTo>
                  <a:lnTo>
                    <a:pt x="553250" y="85128"/>
                  </a:lnTo>
                  <a:lnTo>
                    <a:pt x="541413" y="80899"/>
                  </a:lnTo>
                  <a:lnTo>
                    <a:pt x="532866" y="77749"/>
                  </a:lnTo>
                  <a:lnTo>
                    <a:pt x="525576" y="74676"/>
                  </a:lnTo>
                  <a:lnTo>
                    <a:pt x="520585" y="71323"/>
                  </a:lnTo>
                  <a:lnTo>
                    <a:pt x="518718" y="67246"/>
                  </a:lnTo>
                  <a:lnTo>
                    <a:pt x="518718" y="62674"/>
                  </a:lnTo>
                  <a:lnTo>
                    <a:pt x="521766" y="59537"/>
                  </a:lnTo>
                  <a:lnTo>
                    <a:pt x="529386" y="59537"/>
                  </a:lnTo>
                  <a:lnTo>
                    <a:pt x="552056" y="66128"/>
                  </a:lnTo>
                  <a:lnTo>
                    <a:pt x="559866" y="70294"/>
                  </a:lnTo>
                  <a:lnTo>
                    <a:pt x="572058" y="47345"/>
                  </a:lnTo>
                  <a:lnTo>
                    <a:pt x="571868" y="47244"/>
                  </a:lnTo>
                  <a:lnTo>
                    <a:pt x="562419" y="42214"/>
                  </a:lnTo>
                  <a:lnTo>
                    <a:pt x="552056" y="38392"/>
                  </a:lnTo>
                  <a:lnTo>
                    <a:pt x="551891" y="38354"/>
                  </a:lnTo>
                  <a:lnTo>
                    <a:pt x="541413" y="35979"/>
                  </a:lnTo>
                  <a:lnTo>
                    <a:pt x="530910" y="35153"/>
                  </a:lnTo>
                  <a:lnTo>
                    <a:pt x="514832" y="37414"/>
                  </a:lnTo>
                  <a:lnTo>
                    <a:pt x="501726" y="44107"/>
                  </a:lnTo>
                  <a:lnTo>
                    <a:pt x="492899" y="55118"/>
                  </a:lnTo>
                  <a:lnTo>
                    <a:pt x="489673" y="70294"/>
                  </a:lnTo>
                  <a:lnTo>
                    <a:pt x="492899" y="85331"/>
                  </a:lnTo>
                  <a:lnTo>
                    <a:pt x="492899" y="84924"/>
                  </a:lnTo>
                  <a:lnTo>
                    <a:pt x="500773" y="94691"/>
                  </a:lnTo>
                  <a:lnTo>
                    <a:pt x="511619" y="101193"/>
                  </a:lnTo>
                  <a:lnTo>
                    <a:pt x="518718" y="103784"/>
                  </a:lnTo>
                  <a:lnTo>
                    <a:pt x="523290" y="105448"/>
                  </a:lnTo>
                  <a:lnTo>
                    <a:pt x="532015" y="107772"/>
                  </a:lnTo>
                  <a:lnTo>
                    <a:pt x="539292" y="110401"/>
                  </a:lnTo>
                  <a:lnTo>
                    <a:pt x="544296" y="113588"/>
                  </a:lnTo>
                  <a:lnTo>
                    <a:pt x="546150" y="117640"/>
                  </a:lnTo>
                  <a:lnTo>
                    <a:pt x="546150" y="123736"/>
                  </a:lnTo>
                  <a:lnTo>
                    <a:pt x="541578" y="126784"/>
                  </a:lnTo>
                  <a:lnTo>
                    <a:pt x="532015" y="126733"/>
                  </a:lnTo>
                  <a:lnTo>
                    <a:pt x="497293" y="113068"/>
                  </a:lnTo>
                  <a:lnTo>
                    <a:pt x="483577" y="134404"/>
                  </a:lnTo>
                  <a:lnTo>
                    <a:pt x="519887" y="150355"/>
                  </a:lnTo>
                  <a:lnTo>
                    <a:pt x="521766" y="150482"/>
                  </a:lnTo>
                  <a:lnTo>
                    <a:pt x="523290" y="150596"/>
                  </a:lnTo>
                  <a:lnTo>
                    <a:pt x="524179" y="150660"/>
                  </a:lnTo>
                  <a:lnTo>
                    <a:pt x="525576" y="150761"/>
                  </a:lnTo>
                  <a:lnTo>
                    <a:pt x="530910" y="151142"/>
                  </a:lnTo>
                  <a:lnTo>
                    <a:pt x="532866" y="151206"/>
                  </a:lnTo>
                  <a:lnTo>
                    <a:pt x="546150" y="149567"/>
                  </a:lnTo>
                  <a:lnTo>
                    <a:pt x="549389" y="149174"/>
                  </a:lnTo>
                  <a:lnTo>
                    <a:pt x="562914" y="142633"/>
                  </a:lnTo>
                  <a:lnTo>
                    <a:pt x="571868" y="131241"/>
                  </a:lnTo>
                  <a:lnTo>
                    <a:pt x="575106" y="114592"/>
                  </a:lnTo>
                  <a:close/>
                </a:path>
                <a:path w="659129" h="151764">
                  <a:moveTo>
                    <a:pt x="659028" y="36677"/>
                  </a:moveTo>
                  <a:lnTo>
                    <a:pt x="633120" y="36677"/>
                  </a:lnTo>
                  <a:lnTo>
                    <a:pt x="633120" y="7620"/>
                  </a:lnTo>
                  <a:lnTo>
                    <a:pt x="601116" y="7620"/>
                  </a:lnTo>
                  <a:lnTo>
                    <a:pt x="601116" y="36677"/>
                  </a:lnTo>
                  <a:lnTo>
                    <a:pt x="587298" y="36677"/>
                  </a:lnTo>
                  <a:lnTo>
                    <a:pt x="587298" y="64198"/>
                  </a:lnTo>
                  <a:lnTo>
                    <a:pt x="601116" y="64198"/>
                  </a:lnTo>
                  <a:lnTo>
                    <a:pt x="601116" y="117640"/>
                  </a:lnTo>
                  <a:lnTo>
                    <a:pt x="603542" y="133819"/>
                  </a:lnTo>
                  <a:lnTo>
                    <a:pt x="610260" y="144157"/>
                  </a:lnTo>
                  <a:lnTo>
                    <a:pt x="620407" y="149644"/>
                  </a:lnTo>
                  <a:lnTo>
                    <a:pt x="633120" y="151257"/>
                  </a:lnTo>
                  <a:lnTo>
                    <a:pt x="640816" y="150736"/>
                  </a:lnTo>
                  <a:lnTo>
                    <a:pt x="647788" y="149352"/>
                  </a:lnTo>
                  <a:lnTo>
                    <a:pt x="653910" y="147396"/>
                  </a:lnTo>
                  <a:lnTo>
                    <a:pt x="659028" y="145161"/>
                  </a:lnTo>
                  <a:lnTo>
                    <a:pt x="659028" y="119164"/>
                  </a:lnTo>
                  <a:lnTo>
                    <a:pt x="654456" y="120688"/>
                  </a:lnTo>
                  <a:lnTo>
                    <a:pt x="648360" y="122212"/>
                  </a:lnTo>
                  <a:lnTo>
                    <a:pt x="636168" y="122212"/>
                  </a:lnTo>
                  <a:lnTo>
                    <a:pt x="633120" y="119164"/>
                  </a:lnTo>
                  <a:lnTo>
                    <a:pt x="633120" y="64198"/>
                  </a:lnTo>
                  <a:lnTo>
                    <a:pt x="659028" y="64198"/>
                  </a:lnTo>
                  <a:lnTo>
                    <a:pt x="659028" y="36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518749" y="2900172"/>
              <a:ext cx="199929" cy="116109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741538" y="2900172"/>
              <a:ext cx="118967" cy="14811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7883366" y="2860452"/>
              <a:ext cx="103727" cy="154305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8014615" y="2860458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33528" y="41236"/>
                  </a:moveTo>
                  <a:lnTo>
                    <a:pt x="1524" y="41236"/>
                  </a:lnTo>
                  <a:lnTo>
                    <a:pt x="1524" y="154305"/>
                  </a:lnTo>
                  <a:lnTo>
                    <a:pt x="33528" y="154305"/>
                  </a:lnTo>
                  <a:lnTo>
                    <a:pt x="33528" y="41236"/>
                  </a:lnTo>
                  <a:close/>
                </a:path>
                <a:path w="33654" h="154305">
                  <a:moveTo>
                    <a:pt x="33528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528" y="2904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072532" y="2900172"/>
              <a:ext cx="103727" cy="116109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8257121" y="2865030"/>
              <a:ext cx="514350" cy="151765"/>
            </a:xfrm>
            <a:custGeom>
              <a:avLst/>
              <a:gdLst/>
              <a:ahLst/>
              <a:cxnLst/>
              <a:rect l="l" t="t" r="r" b="b"/>
              <a:pathLst>
                <a:path w="514350" h="151764">
                  <a:moveTo>
                    <a:pt x="135826" y="125260"/>
                  </a:moveTo>
                  <a:lnTo>
                    <a:pt x="114401" y="103924"/>
                  </a:lnTo>
                  <a:lnTo>
                    <a:pt x="106299" y="111277"/>
                  </a:lnTo>
                  <a:lnTo>
                    <a:pt x="97637" y="117068"/>
                  </a:lnTo>
                  <a:lnTo>
                    <a:pt x="87820" y="120853"/>
                  </a:lnTo>
                  <a:lnTo>
                    <a:pt x="86969" y="120954"/>
                  </a:lnTo>
                  <a:lnTo>
                    <a:pt x="76301" y="122212"/>
                  </a:lnTo>
                  <a:lnTo>
                    <a:pt x="59347" y="118452"/>
                  </a:lnTo>
                  <a:lnTo>
                    <a:pt x="45821" y="108254"/>
                  </a:lnTo>
                  <a:lnTo>
                    <a:pt x="36868" y="93192"/>
                  </a:lnTo>
                  <a:lnTo>
                    <a:pt x="33629" y="74866"/>
                  </a:lnTo>
                  <a:lnTo>
                    <a:pt x="36868" y="57378"/>
                  </a:lnTo>
                  <a:lnTo>
                    <a:pt x="45821" y="42773"/>
                  </a:lnTo>
                  <a:lnTo>
                    <a:pt x="59347" y="32766"/>
                  </a:lnTo>
                  <a:lnTo>
                    <a:pt x="76301" y="29057"/>
                  </a:lnTo>
                  <a:lnTo>
                    <a:pt x="86969" y="30175"/>
                  </a:lnTo>
                  <a:lnTo>
                    <a:pt x="96494" y="33439"/>
                  </a:lnTo>
                  <a:lnTo>
                    <a:pt x="105448" y="38696"/>
                  </a:lnTo>
                  <a:lnTo>
                    <a:pt x="114401" y="45821"/>
                  </a:lnTo>
                  <a:lnTo>
                    <a:pt x="134302" y="22961"/>
                  </a:lnTo>
                  <a:lnTo>
                    <a:pt x="94983" y="1651"/>
                  </a:lnTo>
                  <a:lnTo>
                    <a:pt x="76301" y="0"/>
                  </a:lnTo>
                  <a:lnTo>
                    <a:pt x="45821" y="5880"/>
                  </a:lnTo>
                  <a:lnTo>
                    <a:pt x="45046" y="6324"/>
                  </a:lnTo>
                  <a:lnTo>
                    <a:pt x="21539" y="21971"/>
                  </a:lnTo>
                  <a:lnTo>
                    <a:pt x="5689" y="45770"/>
                  </a:lnTo>
                  <a:lnTo>
                    <a:pt x="0" y="74866"/>
                  </a:lnTo>
                  <a:lnTo>
                    <a:pt x="0" y="76390"/>
                  </a:lnTo>
                  <a:lnTo>
                    <a:pt x="5689" y="105524"/>
                  </a:lnTo>
                  <a:lnTo>
                    <a:pt x="21348" y="129286"/>
                  </a:lnTo>
                  <a:lnTo>
                    <a:pt x="33629" y="137617"/>
                  </a:lnTo>
                  <a:lnTo>
                    <a:pt x="45046" y="145364"/>
                  </a:lnTo>
                  <a:lnTo>
                    <a:pt x="74777" y="151257"/>
                  </a:lnTo>
                  <a:lnTo>
                    <a:pt x="94373" y="149555"/>
                  </a:lnTo>
                  <a:lnTo>
                    <a:pt x="110401" y="144538"/>
                  </a:lnTo>
                  <a:lnTo>
                    <a:pt x="123888" y="136385"/>
                  </a:lnTo>
                  <a:lnTo>
                    <a:pt x="135826" y="125260"/>
                  </a:lnTo>
                  <a:close/>
                </a:path>
                <a:path w="514350" h="151764">
                  <a:moveTo>
                    <a:pt x="271564" y="93154"/>
                  </a:moveTo>
                  <a:lnTo>
                    <a:pt x="266979" y="69900"/>
                  </a:lnTo>
                  <a:lnTo>
                    <a:pt x="254406" y="51536"/>
                  </a:lnTo>
                  <a:lnTo>
                    <a:pt x="254215" y="51422"/>
                  </a:lnTo>
                  <a:lnTo>
                    <a:pt x="241084" y="43053"/>
                  </a:lnTo>
                  <a:lnTo>
                    <a:pt x="241084" y="93154"/>
                  </a:lnTo>
                  <a:lnTo>
                    <a:pt x="239128" y="105041"/>
                  </a:lnTo>
                  <a:lnTo>
                    <a:pt x="233451" y="114769"/>
                  </a:lnTo>
                  <a:lnTo>
                    <a:pt x="224320" y="121323"/>
                  </a:lnTo>
                  <a:lnTo>
                    <a:pt x="212026" y="123736"/>
                  </a:lnTo>
                  <a:lnTo>
                    <a:pt x="199555" y="121323"/>
                  </a:lnTo>
                  <a:lnTo>
                    <a:pt x="189928" y="114769"/>
                  </a:lnTo>
                  <a:lnTo>
                    <a:pt x="183743" y="105041"/>
                  </a:lnTo>
                  <a:lnTo>
                    <a:pt x="181546" y="93154"/>
                  </a:lnTo>
                  <a:lnTo>
                    <a:pt x="183502" y="81318"/>
                  </a:lnTo>
                  <a:lnTo>
                    <a:pt x="223037" y="65074"/>
                  </a:lnTo>
                  <a:lnTo>
                    <a:pt x="241084" y="93154"/>
                  </a:lnTo>
                  <a:lnTo>
                    <a:pt x="241084" y="43053"/>
                  </a:lnTo>
                  <a:lnTo>
                    <a:pt x="235508" y="39484"/>
                  </a:lnTo>
                  <a:lnTo>
                    <a:pt x="234873" y="39370"/>
                  </a:lnTo>
                  <a:lnTo>
                    <a:pt x="212026" y="35153"/>
                  </a:lnTo>
                  <a:lnTo>
                    <a:pt x="187718" y="39700"/>
                  </a:lnTo>
                  <a:lnTo>
                    <a:pt x="168402" y="52108"/>
                  </a:lnTo>
                  <a:lnTo>
                    <a:pt x="155663" y="70548"/>
                  </a:lnTo>
                  <a:lnTo>
                    <a:pt x="151066" y="93154"/>
                  </a:lnTo>
                  <a:lnTo>
                    <a:pt x="155663" y="115811"/>
                  </a:lnTo>
                  <a:lnTo>
                    <a:pt x="168211" y="134239"/>
                  </a:lnTo>
                  <a:lnTo>
                    <a:pt x="168402" y="134366"/>
                  </a:lnTo>
                  <a:lnTo>
                    <a:pt x="181546" y="143040"/>
                  </a:lnTo>
                  <a:lnTo>
                    <a:pt x="187071" y="146697"/>
                  </a:lnTo>
                  <a:lnTo>
                    <a:pt x="187718" y="146812"/>
                  </a:lnTo>
                  <a:lnTo>
                    <a:pt x="210502" y="151257"/>
                  </a:lnTo>
                  <a:lnTo>
                    <a:pt x="234873" y="146697"/>
                  </a:lnTo>
                  <a:lnTo>
                    <a:pt x="241084" y="142697"/>
                  </a:lnTo>
                  <a:lnTo>
                    <a:pt x="254215" y="134239"/>
                  </a:lnTo>
                  <a:lnTo>
                    <a:pt x="266979" y="115658"/>
                  </a:lnTo>
                  <a:lnTo>
                    <a:pt x="271564" y="93154"/>
                  </a:lnTo>
                  <a:close/>
                </a:path>
                <a:path w="514350" h="151764">
                  <a:moveTo>
                    <a:pt x="396722" y="36766"/>
                  </a:moveTo>
                  <a:lnTo>
                    <a:pt x="363093" y="36766"/>
                  </a:lnTo>
                  <a:lnTo>
                    <a:pt x="337185" y="111544"/>
                  </a:lnTo>
                  <a:lnTo>
                    <a:pt x="312801" y="36766"/>
                  </a:lnTo>
                  <a:lnTo>
                    <a:pt x="279184" y="36766"/>
                  </a:lnTo>
                  <a:lnTo>
                    <a:pt x="323469" y="149733"/>
                  </a:lnTo>
                  <a:lnTo>
                    <a:pt x="352425" y="149733"/>
                  </a:lnTo>
                  <a:lnTo>
                    <a:pt x="396722" y="36766"/>
                  </a:lnTo>
                  <a:close/>
                </a:path>
                <a:path w="514350" h="151764">
                  <a:moveTo>
                    <a:pt x="514159" y="96202"/>
                  </a:moveTo>
                  <a:lnTo>
                    <a:pt x="510717" y="73164"/>
                  </a:lnTo>
                  <a:lnTo>
                    <a:pt x="500392" y="53670"/>
                  </a:lnTo>
                  <a:lnTo>
                    <a:pt x="483222" y="40182"/>
                  </a:lnTo>
                  <a:lnTo>
                    <a:pt x="483031" y="40144"/>
                  </a:lnTo>
                  <a:lnTo>
                    <a:pt x="482053" y="39941"/>
                  </a:lnTo>
                  <a:lnTo>
                    <a:pt x="482053" y="84010"/>
                  </a:lnTo>
                  <a:lnTo>
                    <a:pt x="434809" y="84010"/>
                  </a:lnTo>
                  <a:lnTo>
                    <a:pt x="467702" y="61429"/>
                  </a:lnTo>
                  <a:lnTo>
                    <a:pt x="482053" y="84010"/>
                  </a:lnTo>
                  <a:lnTo>
                    <a:pt x="482053" y="39941"/>
                  </a:lnTo>
                  <a:lnTo>
                    <a:pt x="459193" y="35153"/>
                  </a:lnTo>
                  <a:lnTo>
                    <a:pt x="436232" y="39700"/>
                  </a:lnTo>
                  <a:lnTo>
                    <a:pt x="418388" y="52108"/>
                  </a:lnTo>
                  <a:lnTo>
                    <a:pt x="406831" y="70548"/>
                  </a:lnTo>
                  <a:lnTo>
                    <a:pt x="402717" y="93154"/>
                  </a:lnTo>
                  <a:lnTo>
                    <a:pt x="407301" y="117055"/>
                  </a:lnTo>
                  <a:lnTo>
                    <a:pt x="419912" y="135382"/>
                  </a:lnTo>
                  <a:lnTo>
                    <a:pt x="434809" y="144640"/>
                  </a:lnTo>
                  <a:lnTo>
                    <a:pt x="438797" y="147116"/>
                  </a:lnTo>
                  <a:lnTo>
                    <a:pt x="462241" y="151257"/>
                  </a:lnTo>
                  <a:lnTo>
                    <a:pt x="476250" y="149860"/>
                  </a:lnTo>
                  <a:lnTo>
                    <a:pt x="476529" y="149771"/>
                  </a:lnTo>
                  <a:lnTo>
                    <a:pt x="488530" y="145872"/>
                  </a:lnTo>
                  <a:lnTo>
                    <a:pt x="499110" y="139598"/>
                  </a:lnTo>
                  <a:lnTo>
                    <a:pt x="507961" y="131356"/>
                  </a:lnTo>
                  <a:lnTo>
                    <a:pt x="489673" y="114592"/>
                  </a:lnTo>
                  <a:lnTo>
                    <a:pt x="483031" y="119468"/>
                  </a:lnTo>
                  <a:lnTo>
                    <a:pt x="476529" y="122783"/>
                  </a:lnTo>
                  <a:lnTo>
                    <a:pt x="476250" y="122859"/>
                  </a:lnTo>
                  <a:lnTo>
                    <a:pt x="469747" y="124663"/>
                  </a:lnTo>
                  <a:lnTo>
                    <a:pt x="462241" y="125260"/>
                  </a:lnTo>
                  <a:lnTo>
                    <a:pt x="452602" y="124066"/>
                  </a:lnTo>
                  <a:lnTo>
                    <a:pt x="444525" y="120307"/>
                  </a:lnTo>
                  <a:lnTo>
                    <a:pt x="438454" y="113677"/>
                  </a:lnTo>
                  <a:lnTo>
                    <a:pt x="434809" y="103924"/>
                  </a:lnTo>
                  <a:lnTo>
                    <a:pt x="482053" y="103924"/>
                  </a:lnTo>
                  <a:lnTo>
                    <a:pt x="512635" y="103924"/>
                  </a:lnTo>
                  <a:lnTo>
                    <a:pt x="512635" y="100774"/>
                  </a:lnTo>
                  <a:lnTo>
                    <a:pt x="514159" y="97726"/>
                  </a:lnTo>
                  <a:lnTo>
                    <a:pt x="514159" y="962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8794146" y="2900172"/>
              <a:ext cx="178498" cy="11610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8995505" y="2900172"/>
              <a:ext cx="118967" cy="148113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9137332" y="2900172"/>
              <a:ext cx="109918" cy="116109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634415" y="3283559"/>
              <a:ext cx="92710" cy="118110"/>
            </a:xfrm>
            <a:custGeom>
              <a:avLst/>
              <a:gdLst/>
              <a:ahLst/>
              <a:cxnLst/>
              <a:rect l="l" t="t" r="r" b="b"/>
              <a:pathLst>
                <a:path w="92709" h="118110">
                  <a:moveTo>
                    <a:pt x="92710" y="0"/>
                  </a:moveTo>
                  <a:lnTo>
                    <a:pt x="53340" y="0"/>
                  </a:lnTo>
                  <a:lnTo>
                    <a:pt x="39370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39370" y="12192"/>
                  </a:lnTo>
                  <a:lnTo>
                    <a:pt x="39370" y="117627"/>
                  </a:lnTo>
                  <a:lnTo>
                    <a:pt x="53340" y="117627"/>
                  </a:lnTo>
                  <a:lnTo>
                    <a:pt x="53340" y="12192"/>
                  </a:lnTo>
                  <a:lnTo>
                    <a:pt x="92710" y="12192"/>
                  </a:lnTo>
                  <a:lnTo>
                    <a:pt x="9271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47045" y="3277457"/>
              <a:ext cx="76200" cy="123729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844677" y="3312604"/>
              <a:ext cx="82391" cy="90106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94124" y="3312604"/>
              <a:ext cx="76295" cy="90106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097851" y="3312604"/>
              <a:ext cx="131254" cy="8858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251966" y="3312604"/>
              <a:ext cx="90011" cy="90106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468564" y="3312604"/>
              <a:ext cx="76295" cy="88582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363313" y="3314128"/>
              <a:ext cx="76295" cy="88582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1564671" y="3288125"/>
              <a:ext cx="52069" cy="114935"/>
            </a:xfrm>
            <a:custGeom>
              <a:avLst/>
              <a:gdLst/>
              <a:ahLst/>
              <a:cxnLst/>
              <a:rect l="l" t="t" r="r" b="b"/>
              <a:pathLst>
                <a:path w="52069" h="114935">
                  <a:moveTo>
                    <a:pt x="0" y="36671"/>
                  </a:moveTo>
                  <a:lnTo>
                    <a:pt x="0" y="26003"/>
                  </a:lnTo>
                  <a:lnTo>
                    <a:pt x="12192" y="26003"/>
                  </a:lnTo>
                  <a:lnTo>
                    <a:pt x="12192" y="0"/>
                  </a:lnTo>
                  <a:lnTo>
                    <a:pt x="24384" y="0"/>
                  </a:lnTo>
                  <a:lnTo>
                    <a:pt x="24384" y="26003"/>
                  </a:lnTo>
                  <a:lnTo>
                    <a:pt x="51911" y="26003"/>
                  </a:lnTo>
                  <a:lnTo>
                    <a:pt x="51911" y="36671"/>
                  </a:lnTo>
                  <a:lnTo>
                    <a:pt x="24384" y="36671"/>
                  </a:lnTo>
                  <a:lnTo>
                    <a:pt x="24384" y="97821"/>
                  </a:lnTo>
                  <a:lnTo>
                    <a:pt x="30480" y="102393"/>
                  </a:lnTo>
                  <a:lnTo>
                    <a:pt x="44291" y="102393"/>
                  </a:lnTo>
                  <a:lnTo>
                    <a:pt x="47339" y="100869"/>
                  </a:lnTo>
                  <a:lnTo>
                    <a:pt x="51911" y="99345"/>
                  </a:lnTo>
                  <a:lnTo>
                    <a:pt x="51911" y="110013"/>
                  </a:lnTo>
                  <a:lnTo>
                    <a:pt x="47339" y="113061"/>
                  </a:lnTo>
                  <a:lnTo>
                    <a:pt x="42767" y="114585"/>
                  </a:lnTo>
                  <a:lnTo>
                    <a:pt x="36671" y="114585"/>
                  </a:lnTo>
                  <a:lnTo>
                    <a:pt x="12192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682114" y="3312604"/>
              <a:ext cx="187642" cy="116109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891188" y="3314128"/>
              <a:ext cx="76200" cy="88582"/>
            </a:xfrm>
            <a:prstGeom prst="rect">
              <a:avLst/>
            </a:prstGeom>
          </p:spPr>
        </p:pic>
        <p:pic>
          <p:nvPicPr>
            <p:cNvPr id="159" name="object 15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046732" y="3312604"/>
              <a:ext cx="283749" cy="116109"/>
            </a:xfrm>
            <a:prstGeom prst="rect">
              <a:avLst/>
            </a:prstGeom>
          </p:spPr>
        </p:pic>
        <p:pic>
          <p:nvPicPr>
            <p:cNvPr id="160" name="object 160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400680" y="3277457"/>
              <a:ext cx="356997" cy="125253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780537" y="3312604"/>
              <a:ext cx="140303" cy="90106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987992" y="3312604"/>
              <a:ext cx="76295" cy="90106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41794" y="3514248"/>
              <a:ext cx="86868" cy="114585"/>
            </a:xfrm>
            <a:prstGeom prst="rect">
              <a:avLst/>
            </a:prstGeom>
          </p:spPr>
        </p:pic>
        <p:sp>
          <p:nvSpPr>
            <p:cNvPr id="164" name="object 164"/>
            <p:cNvSpPr/>
            <p:nvPr/>
          </p:nvSpPr>
          <p:spPr>
            <a:xfrm>
              <a:off x="752855" y="3479292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0" y="123443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89717" y="3514248"/>
              <a:ext cx="76295" cy="90106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93444" y="3514248"/>
              <a:ext cx="76295" cy="88582"/>
            </a:xfrm>
            <a:prstGeom prst="rect">
              <a:avLst/>
            </a:prstGeom>
          </p:spPr>
        </p:pic>
        <p:pic>
          <p:nvPicPr>
            <p:cNvPr id="167" name="object 167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41463" y="3514248"/>
              <a:ext cx="372236" cy="90106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36560" y="3514248"/>
              <a:ext cx="128111" cy="90106"/>
            </a:xfrm>
            <a:prstGeom prst="rect">
              <a:avLst/>
            </a:prstGeom>
          </p:spPr>
        </p:pic>
        <p:pic>
          <p:nvPicPr>
            <p:cNvPr id="169" name="object 16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630299" y="3514248"/>
              <a:ext cx="187642" cy="116109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839277" y="3515772"/>
              <a:ext cx="76295" cy="88582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1944528" y="3514248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4" h="88900">
                  <a:moveTo>
                    <a:pt x="0" y="88582"/>
                  </a:moveTo>
                  <a:lnTo>
                    <a:pt x="0" y="1524"/>
                  </a:lnTo>
                  <a:lnTo>
                    <a:pt x="13715" y="1524"/>
                  </a:lnTo>
                  <a:lnTo>
                    <a:pt x="13715" y="24384"/>
                  </a:lnTo>
                  <a:lnTo>
                    <a:pt x="19407" y="13930"/>
                  </a:lnTo>
                  <a:lnTo>
                    <a:pt x="27241" y="5905"/>
                  </a:lnTo>
                  <a:lnTo>
                    <a:pt x="37076" y="1023"/>
                  </a:lnTo>
                  <a:lnTo>
                    <a:pt x="48767" y="0"/>
                  </a:lnTo>
                  <a:lnTo>
                    <a:pt x="48767" y="13716"/>
                  </a:lnTo>
                  <a:lnTo>
                    <a:pt x="47243" y="13716"/>
                  </a:lnTo>
                  <a:lnTo>
                    <a:pt x="34290" y="16265"/>
                  </a:lnTo>
                  <a:lnTo>
                    <a:pt x="23621" y="23824"/>
                  </a:lnTo>
                  <a:lnTo>
                    <a:pt x="16382" y="36258"/>
                  </a:lnTo>
                  <a:lnTo>
                    <a:pt x="13715" y="53435"/>
                  </a:lnTo>
                  <a:lnTo>
                    <a:pt x="13716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63496" y="3514248"/>
              <a:ext cx="86963" cy="114585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74938" y="3514248"/>
              <a:ext cx="321849" cy="90106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2518118" y="3482149"/>
              <a:ext cx="82550" cy="121285"/>
            </a:xfrm>
            <a:custGeom>
              <a:avLst/>
              <a:gdLst/>
              <a:ahLst/>
              <a:cxnLst/>
              <a:rect l="l" t="t" r="r" b="b"/>
              <a:pathLst>
                <a:path w="82550" h="121285">
                  <a:moveTo>
                    <a:pt x="47332" y="32105"/>
                  </a:moveTo>
                  <a:lnTo>
                    <a:pt x="35598" y="33134"/>
                  </a:lnTo>
                  <a:lnTo>
                    <a:pt x="25730" y="38011"/>
                  </a:lnTo>
                  <a:lnTo>
                    <a:pt x="17881" y="46037"/>
                  </a:lnTo>
                  <a:lnTo>
                    <a:pt x="12192" y="56489"/>
                  </a:lnTo>
                  <a:lnTo>
                    <a:pt x="12192" y="33629"/>
                  </a:lnTo>
                  <a:lnTo>
                    <a:pt x="0" y="33629"/>
                  </a:lnTo>
                  <a:lnTo>
                    <a:pt x="0" y="120688"/>
                  </a:lnTo>
                  <a:lnTo>
                    <a:pt x="12192" y="120688"/>
                  </a:lnTo>
                  <a:lnTo>
                    <a:pt x="12192" y="85534"/>
                  </a:lnTo>
                  <a:lnTo>
                    <a:pt x="14884" y="68364"/>
                  </a:lnTo>
                  <a:lnTo>
                    <a:pt x="22301" y="55930"/>
                  </a:lnTo>
                  <a:lnTo>
                    <a:pt x="33451" y="48374"/>
                  </a:lnTo>
                  <a:lnTo>
                    <a:pt x="47332" y="45821"/>
                  </a:lnTo>
                  <a:lnTo>
                    <a:pt x="47332" y="32105"/>
                  </a:lnTo>
                  <a:close/>
                </a:path>
                <a:path w="82550" h="121285">
                  <a:moveTo>
                    <a:pt x="80860" y="33629"/>
                  </a:moveTo>
                  <a:lnTo>
                    <a:pt x="68668" y="33629"/>
                  </a:lnTo>
                  <a:lnTo>
                    <a:pt x="68668" y="120688"/>
                  </a:lnTo>
                  <a:lnTo>
                    <a:pt x="80860" y="120688"/>
                  </a:lnTo>
                  <a:lnTo>
                    <a:pt x="80860" y="33629"/>
                  </a:lnTo>
                  <a:close/>
                </a:path>
                <a:path w="82550" h="121285">
                  <a:moveTo>
                    <a:pt x="82384" y="0"/>
                  </a:moveTo>
                  <a:lnTo>
                    <a:pt x="67144" y="0"/>
                  </a:lnTo>
                  <a:lnTo>
                    <a:pt x="67144" y="13716"/>
                  </a:lnTo>
                  <a:lnTo>
                    <a:pt x="82384" y="13716"/>
                  </a:lnTo>
                  <a:lnTo>
                    <a:pt x="8238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5" name="object 17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629471" y="3489769"/>
              <a:ext cx="157162" cy="139065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2809494" y="3482149"/>
              <a:ext cx="13970" cy="121285"/>
            </a:xfrm>
            <a:custGeom>
              <a:avLst/>
              <a:gdLst/>
              <a:ahLst/>
              <a:cxnLst/>
              <a:rect l="l" t="t" r="r" b="b"/>
              <a:pathLst>
                <a:path w="13969" h="121285">
                  <a:moveTo>
                    <a:pt x="13716" y="33629"/>
                  </a:moveTo>
                  <a:lnTo>
                    <a:pt x="0" y="33629"/>
                  </a:lnTo>
                  <a:lnTo>
                    <a:pt x="0" y="120688"/>
                  </a:lnTo>
                  <a:lnTo>
                    <a:pt x="13716" y="120688"/>
                  </a:lnTo>
                  <a:lnTo>
                    <a:pt x="13716" y="33629"/>
                  </a:lnTo>
                  <a:close/>
                </a:path>
                <a:path w="13969" h="121285">
                  <a:moveTo>
                    <a:pt x="13716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3716" y="13716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847689" y="3514248"/>
              <a:ext cx="90011" cy="90106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960560" y="3514248"/>
              <a:ext cx="76295" cy="88582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635603" y="3680745"/>
              <a:ext cx="88487" cy="125253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53141" y="3715893"/>
              <a:ext cx="141826" cy="90106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919353" y="3715893"/>
              <a:ext cx="86963" cy="114585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079658" y="3691413"/>
              <a:ext cx="416337" cy="114585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1519428" y="3283559"/>
              <a:ext cx="2223770" cy="520700"/>
            </a:xfrm>
            <a:custGeom>
              <a:avLst/>
              <a:gdLst/>
              <a:ahLst/>
              <a:cxnLst/>
              <a:rect l="l" t="t" r="r" b="b"/>
              <a:pathLst>
                <a:path w="2223770" h="520700">
                  <a:moveTo>
                    <a:pt x="16764" y="502069"/>
                  </a:moveTo>
                  <a:lnTo>
                    <a:pt x="0" y="502069"/>
                  </a:lnTo>
                  <a:lnTo>
                    <a:pt x="0" y="520344"/>
                  </a:lnTo>
                  <a:lnTo>
                    <a:pt x="16764" y="520344"/>
                  </a:lnTo>
                  <a:lnTo>
                    <a:pt x="16764" y="502069"/>
                  </a:lnTo>
                  <a:close/>
                </a:path>
                <a:path w="2223770" h="520700">
                  <a:moveTo>
                    <a:pt x="2223605" y="0"/>
                  </a:moveTo>
                  <a:lnTo>
                    <a:pt x="2184235" y="0"/>
                  </a:lnTo>
                  <a:lnTo>
                    <a:pt x="2170265" y="0"/>
                  </a:lnTo>
                  <a:lnTo>
                    <a:pt x="2130895" y="0"/>
                  </a:lnTo>
                  <a:lnTo>
                    <a:pt x="2130895" y="12192"/>
                  </a:lnTo>
                  <a:lnTo>
                    <a:pt x="2170265" y="12192"/>
                  </a:lnTo>
                  <a:lnTo>
                    <a:pt x="2170265" y="117627"/>
                  </a:lnTo>
                  <a:lnTo>
                    <a:pt x="2184235" y="117627"/>
                  </a:lnTo>
                  <a:lnTo>
                    <a:pt x="2184235" y="12192"/>
                  </a:lnTo>
                  <a:lnTo>
                    <a:pt x="2223605" y="12192"/>
                  </a:lnTo>
                  <a:lnTo>
                    <a:pt x="2223605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762946" y="3277457"/>
              <a:ext cx="76295" cy="123729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860577" y="3312604"/>
              <a:ext cx="82391" cy="90106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4858308" y="3280511"/>
              <a:ext cx="13970" cy="121285"/>
            </a:xfrm>
            <a:custGeom>
              <a:avLst/>
              <a:gdLst/>
              <a:ahLst/>
              <a:cxnLst/>
              <a:rect l="l" t="t" r="r" b="b"/>
              <a:pathLst>
                <a:path w="13970" h="121285">
                  <a:moveTo>
                    <a:pt x="13716" y="33629"/>
                  </a:moveTo>
                  <a:lnTo>
                    <a:pt x="0" y="33629"/>
                  </a:lnTo>
                  <a:lnTo>
                    <a:pt x="0" y="120688"/>
                  </a:lnTo>
                  <a:lnTo>
                    <a:pt x="13716" y="120688"/>
                  </a:lnTo>
                  <a:lnTo>
                    <a:pt x="13716" y="33629"/>
                  </a:lnTo>
                  <a:close/>
                </a:path>
                <a:path w="13970" h="121285">
                  <a:moveTo>
                    <a:pt x="13716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3716" y="13716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893373" y="3288125"/>
              <a:ext cx="135730" cy="114585"/>
            </a:xfrm>
            <a:prstGeom prst="rect">
              <a:avLst/>
            </a:prstGeom>
          </p:spPr>
        </p:pic>
        <p:pic>
          <p:nvPicPr>
            <p:cNvPr id="188" name="object 188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096255" y="3312823"/>
              <a:ext cx="67151" cy="89887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186267" y="3277457"/>
              <a:ext cx="76295" cy="123729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283898" y="3312604"/>
              <a:ext cx="76295" cy="90106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387625" y="3312604"/>
              <a:ext cx="140398" cy="9010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595080" y="3277457"/>
              <a:ext cx="160210" cy="125253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5813297" y="3288125"/>
              <a:ext cx="53340" cy="114935"/>
            </a:xfrm>
            <a:custGeom>
              <a:avLst/>
              <a:gdLst/>
              <a:ahLst/>
              <a:cxnLst/>
              <a:rect l="l" t="t" r="r" b="b"/>
              <a:pathLst>
                <a:path w="53339" h="114935">
                  <a:moveTo>
                    <a:pt x="0" y="36671"/>
                  </a:moveTo>
                  <a:lnTo>
                    <a:pt x="0" y="26003"/>
                  </a:lnTo>
                  <a:lnTo>
                    <a:pt x="12191" y="26003"/>
                  </a:lnTo>
                  <a:lnTo>
                    <a:pt x="12191" y="0"/>
                  </a:lnTo>
                  <a:lnTo>
                    <a:pt x="25907" y="0"/>
                  </a:lnTo>
                  <a:lnTo>
                    <a:pt x="25907" y="26003"/>
                  </a:lnTo>
                  <a:lnTo>
                    <a:pt x="53339" y="26003"/>
                  </a:lnTo>
                  <a:lnTo>
                    <a:pt x="53339" y="36671"/>
                  </a:lnTo>
                  <a:lnTo>
                    <a:pt x="25907" y="36671"/>
                  </a:lnTo>
                  <a:lnTo>
                    <a:pt x="25907" y="97821"/>
                  </a:lnTo>
                  <a:lnTo>
                    <a:pt x="32003" y="102393"/>
                  </a:lnTo>
                  <a:lnTo>
                    <a:pt x="44195" y="102393"/>
                  </a:lnTo>
                  <a:lnTo>
                    <a:pt x="53339" y="99345"/>
                  </a:lnTo>
                  <a:lnTo>
                    <a:pt x="53339" y="110013"/>
                  </a:lnTo>
                  <a:lnTo>
                    <a:pt x="48767" y="113061"/>
                  </a:lnTo>
                  <a:lnTo>
                    <a:pt x="44195" y="114585"/>
                  </a:lnTo>
                  <a:lnTo>
                    <a:pt x="36575" y="114585"/>
                  </a:lnTo>
                  <a:lnTo>
                    <a:pt x="12191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5889497" y="3277457"/>
              <a:ext cx="76295" cy="123729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5987129" y="3312604"/>
              <a:ext cx="82391" cy="90106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3651504" y="3278124"/>
              <a:ext cx="2370772" cy="553878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501985" y="3312604"/>
              <a:ext cx="233362" cy="90106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758302" y="3312604"/>
              <a:ext cx="79248" cy="90106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858981" y="3277457"/>
              <a:ext cx="76200" cy="123729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8005381" y="3288125"/>
              <a:ext cx="52069" cy="114935"/>
            </a:xfrm>
            <a:custGeom>
              <a:avLst/>
              <a:gdLst/>
              <a:ahLst/>
              <a:cxnLst/>
              <a:rect l="l" t="t" r="r" b="b"/>
              <a:pathLst>
                <a:path w="52070" h="114935">
                  <a:moveTo>
                    <a:pt x="0" y="36671"/>
                  </a:moveTo>
                  <a:lnTo>
                    <a:pt x="0" y="26003"/>
                  </a:lnTo>
                  <a:lnTo>
                    <a:pt x="12192" y="26003"/>
                  </a:lnTo>
                  <a:lnTo>
                    <a:pt x="12192" y="0"/>
                  </a:lnTo>
                  <a:lnTo>
                    <a:pt x="24384" y="0"/>
                  </a:lnTo>
                  <a:lnTo>
                    <a:pt x="24384" y="26003"/>
                  </a:lnTo>
                  <a:lnTo>
                    <a:pt x="51911" y="26003"/>
                  </a:lnTo>
                  <a:lnTo>
                    <a:pt x="51911" y="36671"/>
                  </a:lnTo>
                  <a:lnTo>
                    <a:pt x="24384" y="36671"/>
                  </a:lnTo>
                  <a:lnTo>
                    <a:pt x="24384" y="97821"/>
                  </a:lnTo>
                  <a:lnTo>
                    <a:pt x="30480" y="102393"/>
                  </a:lnTo>
                  <a:lnTo>
                    <a:pt x="44291" y="102393"/>
                  </a:lnTo>
                  <a:lnTo>
                    <a:pt x="47339" y="100869"/>
                  </a:lnTo>
                  <a:lnTo>
                    <a:pt x="51911" y="99345"/>
                  </a:lnTo>
                  <a:lnTo>
                    <a:pt x="51911" y="110013"/>
                  </a:lnTo>
                  <a:lnTo>
                    <a:pt x="47339" y="113061"/>
                  </a:lnTo>
                  <a:lnTo>
                    <a:pt x="42767" y="114585"/>
                  </a:lnTo>
                  <a:lnTo>
                    <a:pt x="36671" y="114585"/>
                  </a:lnTo>
                  <a:lnTo>
                    <a:pt x="12192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1" name="object 201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080152" y="3277457"/>
              <a:ext cx="76295" cy="123729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179403" y="3312604"/>
              <a:ext cx="80867" cy="90106"/>
            </a:xfrm>
            <a:prstGeom prst="rect">
              <a:avLst/>
            </a:prstGeom>
          </p:spPr>
        </p:pic>
        <p:pic>
          <p:nvPicPr>
            <p:cNvPr id="203" name="object 20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336470" y="3283553"/>
              <a:ext cx="111347" cy="117633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472201" y="3312604"/>
              <a:ext cx="76295" cy="90106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568309" y="3314128"/>
              <a:ext cx="83915" cy="87058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8673643" y="3280511"/>
              <a:ext cx="13970" cy="121285"/>
            </a:xfrm>
            <a:custGeom>
              <a:avLst/>
              <a:gdLst/>
              <a:ahLst/>
              <a:cxnLst/>
              <a:rect l="l" t="t" r="r" b="b"/>
              <a:pathLst>
                <a:path w="13970" h="121285">
                  <a:moveTo>
                    <a:pt x="13716" y="33629"/>
                  </a:moveTo>
                  <a:lnTo>
                    <a:pt x="0" y="33629"/>
                  </a:lnTo>
                  <a:lnTo>
                    <a:pt x="0" y="120688"/>
                  </a:lnTo>
                  <a:lnTo>
                    <a:pt x="13716" y="120688"/>
                  </a:lnTo>
                  <a:lnTo>
                    <a:pt x="13716" y="33629"/>
                  </a:lnTo>
                  <a:close/>
                </a:path>
                <a:path w="13970" h="121285">
                  <a:moveTo>
                    <a:pt x="13716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3716" y="13716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8716327" y="3312604"/>
              <a:ext cx="132683" cy="88582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875013" y="3314128"/>
              <a:ext cx="76200" cy="88582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980265" y="3312604"/>
              <a:ext cx="131254" cy="88582"/>
            </a:xfrm>
            <a:prstGeom prst="rect">
              <a:avLst/>
            </a:prstGeom>
          </p:spPr>
        </p:pic>
        <p:sp>
          <p:nvSpPr>
            <p:cNvPr id="210" name="object 210"/>
            <p:cNvSpPr/>
            <p:nvPr/>
          </p:nvSpPr>
          <p:spPr>
            <a:xfrm>
              <a:off x="7950517" y="3489769"/>
              <a:ext cx="53340" cy="114935"/>
            </a:xfrm>
            <a:custGeom>
              <a:avLst/>
              <a:gdLst/>
              <a:ahLst/>
              <a:cxnLst/>
              <a:rect l="l" t="t" r="r" b="b"/>
              <a:pathLst>
                <a:path w="53340" h="114935">
                  <a:moveTo>
                    <a:pt x="0" y="36671"/>
                  </a:moveTo>
                  <a:lnTo>
                    <a:pt x="0" y="26003"/>
                  </a:lnTo>
                  <a:lnTo>
                    <a:pt x="12191" y="26003"/>
                  </a:lnTo>
                  <a:lnTo>
                    <a:pt x="12191" y="0"/>
                  </a:lnTo>
                  <a:lnTo>
                    <a:pt x="25907" y="0"/>
                  </a:lnTo>
                  <a:lnTo>
                    <a:pt x="25907" y="26003"/>
                  </a:lnTo>
                  <a:lnTo>
                    <a:pt x="53339" y="26003"/>
                  </a:lnTo>
                  <a:lnTo>
                    <a:pt x="53339" y="36671"/>
                  </a:lnTo>
                  <a:lnTo>
                    <a:pt x="25907" y="36671"/>
                  </a:lnTo>
                  <a:lnTo>
                    <a:pt x="25907" y="97821"/>
                  </a:lnTo>
                  <a:lnTo>
                    <a:pt x="32003" y="102393"/>
                  </a:lnTo>
                  <a:lnTo>
                    <a:pt x="44195" y="102393"/>
                  </a:lnTo>
                  <a:lnTo>
                    <a:pt x="53339" y="99345"/>
                  </a:lnTo>
                  <a:lnTo>
                    <a:pt x="53339" y="110013"/>
                  </a:lnTo>
                  <a:lnTo>
                    <a:pt x="48767" y="113061"/>
                  </a:lnTo>
                  <a:lnTo>
                    <a:pt x="44195" y="114585"/>
                  </a:lnTo>
                  <a:lnTo>
                    <a:pt x="36575" y="114585"/>
                  </a:lnTo>
                  <a:lnTo>
                    <a:pt x="12191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8026812" y="3479101"/>
              <a:ext cx="76295" cy="123729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8124444" y="3514248"/>
              <a:ext cx="82391" cy="90106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8279987" y="3514248"/>
              <a:ext cx="86963" cy="114585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8391144" y="3479292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0" y="123443"/>
                  </a:moveTo>
                  <a:lnTo>
                    <a:pt x="0" y="0"/>
                  </a:lnTo>
                  <a:lnTo>
                    <a:pt x="13715" y="0"/>
                  </a:lnTo>
                  <a:lnTo>
                    <a:pt x="13715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8428006" y="3514248"/>
              <a:ext cx="76295" cy="90106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8531733" y="3514248"/>
              <a:ext cx="76295" cy="8858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678227" y="3515772"/>
              <a:ext cx="131159" cy="87058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8830717" y="3479304"/>
              <a:ext cx="57785" cy="123825"/>
            </a:xfrm>
            <a:custGeom>
              <a:avLst/>
              <a:gdLst/>
              <a:ahLst/>
              <a:cxnLst/>
              <a:rect l="l" t="t" r="r" b="b"/>
              <a:pathLst>
                <a:path w="57784" h="123825">
                  <a:moveTo>
                    <a:pt x="13716" y="36474"/>
                  </a:moveTo>
                  <a:lnTo>
                    <a:pt x="1524" y="36474"/>
                  </a:lnTo>
                  <a:lnTo>
                    <a:pt x="1524" y="123532"/>
                  </a:lnTo>
                  <a:lnTo>
                    <a:pt x="13716" y="123532"/>
                  </a:lnTo>
                  <a:lnTo>
                    <a:pt x="13716" y="36474"/>
                  </a:lnTo>
                  <a:close/>
                </a:path>
                <a:path w="57784" h="123825">
                  <a:moveTo>
                    <a:pt x="15240" y="2844"/>
                  </a:moveTo>
                  <a:lnTo>
                    <a:pt x="0" y="2844"/>
                  </a:lnTo>
                  <a:lnTo>
                    <a:pt x="0" y="16560"/>
                  </a:lnTo>
                  <a:lnTo>
                    <a:pt x="15240" y="16560"/>
                  </a:lnTo>
                  <a:lnTo>
                    <a:pt x="15240" y="2844"/>
                  </a:lnTo>
                  <a:close/>
                </a:path>
                <a:path w="57784" h="123825">
                  <a:moveTo>
                    <a:pt x="57238" y="0"/>
                  </a:moveTo>
                  <a:lnTo>
                    <a:pt x="43522" y="0"/>
                  </a:lnTo>
                  <a:lnTo>
                    <a:pt x="43522" y="123444"/>
                  </a:lnTo>
                  <a:lnTo>
                    <a:pt x="57238" y="123444"/>
                  </a:lnTo>
                  <a:lnTo>
                    <a:pt x="5723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6664547" y="3277457"/>
              <a:ext cx="1513236" cy="756094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8918448" y="3479292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0" y="123443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9013793" y="3514248"/>
              <a:ext cx="283749" cy="116109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8251030" y="3691413"/>
              <a:ext cx="416433" cy="114585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8734615" y="3680745"/>
              <a:ext cx="152590" cy="125253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8910066" y="3691420"/>
              <a:ext cx="163830" cy="114935"/>
            </a:xfrm>
            <a:custGeom>
              <a:avLst/>
              <a:gdLst/>
              <a:ahLst/>
              <a:cxnLst/>
              <a:rect l="l" t="t" r="r" b="b"/>
              <a:pathLst>
                <a:path w="163829" h="114935">
                  <a:moveTo>
                    <a:pt x="48768" y="24485"/>
                  </a:moveTo>
                  <a:lnTo>
                    <a:pt x="37045" y="25501"/>
                  </a:lnTo>
                  <a:lnTo>
                    <a:pt x="27051" y="30391"/>
                  </a:lnTo>
                  <a:lnTo>
                    <a:pt x="18757" y="38404"/>
                  </a:lnTo>
                  <a:lnTo>
                    <a:pt x="12192" y="48869"/>
                  </a:lnTo>
                  <a:lnTo>
                    <a:pt x="12192" y="26009"/>
                  </a:lnTo>
                  <a:lnTo>
                    <a:pt x="0" y="26009"/>
                  </a:lnTo>
                  <a:lnTo>
                    <a:pt x="0" y="113068"/>
                  </a:lnTo>
                  <a:lnTo>
                    <a:pt x="12192" y="113068"/>
                  </a:lnTo>
                  <a:lnTo>
                    <a:pt x="12192" y="77914"/>
                  </a:lnTo>
                  <a:lnTo>
                    <a:pt x="14871" y="60744"/>
                  </a:lnTo>
                  <a:lnTo>
                    <a:pt x="22288" y="48298"/>
                  </a:lnTo>
                  <a:lnTo>
                    <a:pt x="33401" y="40741"/>
                  </a:lnTo>
                  <a:lnTo>
                    <a:pt x="47244" y="38201"/>
                  </a:lnTo>
                  <a:lnTo>
                    <a:pt x="48768" y="38201"/>
                  </a:lnTo>
                  <a:lnTo>
                    <a:pt x="48768" y="24485"/>
                  </a:lnTo>
                  <a:close/>
                </a:path>
                <a:path w="163829" h="114935">
                  <a:moveTo>
                    <a:pt x="163258" y="25996"/>
                  </a:moveTo>
                  <a:lnTo>
                    <a:pt x="135826" y="25996"/>
                  </a:lnTo>
                  <a:lnTo>
                    <a:pt x="135826" y="0"/>
                  </a:lnTo>
                  <a:lnTo>
                    <a:pt x="122110" y="0"/>
                  </a:lnTo>
                  <a:lnTo>
                    <a:pt x="122110" y="25996"/>
                  </a:lnTo>
                  <a:lnTo>
                    <a:pt x="109918" y="25996"/>
                  </a:lnTo>
                  <a:lnTo>
                    <a:pt x="109918" y="36664"/>
                  </a:lnTo>
                  <a:lnTo>
                    <a:pt x="122110" y="36664"/>
                  </a:lnTo>
                  <a:lnTo>
                    <a:pt x="122110" y="90195"/>
                  </a:lnTo>
                  <a:lnTo>
                    <a:pt x="123990" y="101079"/>
                  </a:lnTo>
                  <a:lnTo>
                    <a:pt x="129159" y="108673"/>
                  </a:lnTo>
                  <a:lnTo>
                    <a:pt x="136893" y="113131"/>
                  </a:lnTo>
                  <a:lnTo>
                    <a:pt x="146494" y="114579"/>
                  </a:lnTo>
                  <a:lnTo>
                    <a:pt x="154114" y="114579"/>
                  </a:lnTo>
                  <a:lnTo>
                    <a:pt x="158686" y="113055"/>
                  </a:lnTo>
                  <a:lnTo>
                    <a:pt x="163258" y="110007"/>
                  </a:lnTo>
                  <a:lnTo>
                    <a:pt x="163258" y="99339"/>
                  </a:lnTo>
                  <a:lnTo>
                    <a:pt x="154114" y="102387"/>
                  </a:lnTo>
                  <a:lnTo>
                    <a:pt x="141922" y="102387"/>
                  </a:lnTo>
                  <a:lnTo>
                    <a:pt x="135826" y="97815"/>
                  </a:lnTo>
                  <a:lnTo>
                    <a:pt x="135826" y="36664"/>
                  </a:lnTo>
                  <a:lnTo>
                    <a:pt x="163258" y="36664"/>
                  </a:lnTo>
                  <a:lnTo>
                    <a:pt x="163258" y="2599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9096184" y="3680745"/>
              <a:ext cx="76295" cy="123729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9193815" y="3715892"/>
              <a:ext cx="82391" cy="90106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40270" y="4268819"/>
              <a:ext cx="321850" cy="125253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984980" y="4279487"/>
              <a:ext cx="251745" cy="114585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1256525" y="4268825"/>
              <a:ext cx="26034" cy="123825"/>
            </a:xfrm>
            <a:custGeom>
              <a:avLst/>
              <a:gdLst/>
              <a:ahLst/>
              <a:cxnLst/>
              <a:rect l="l" t="t" r="r" b="b"/>
              <a:pathLst>
                <a:path w="26034" h="123825">
                  <a:moveTo>
                    <a:pt x="25908" y="33616"/>
                  </a:moveTo>
                  <a:lnTo>
                    <a:pt x="0" y="33616"/>
                  </a:lnTo>
                  <a:lnTo>
                    <a:pt x="0" y="123723"/>
                  </a:lnTo>
                  <a:lnTo>
                    <a:pt x="25908" y="123723"/>
                  </a:lnTo>
                  <a:lnTo>
                    <a:pt x="25908" y="33616"/>
                  </a:lnTo>
                  <a:close/>
                </a:path>
                <a:path w="26034" h="123825">
                  <a:moveTo>
                    <a:pt x="25908" y="0"/>
                  </a:moveTo>
                  <a:lnTo>
                    <a:pt x="0" y="0"/>
                  </a:lnTo>
                  <a:lnTo>
                    <a:pt x="0" y="22948"/>
                  </a:lnTo>
                  <a:lnTo>
                    <a:pt x="25908" y="22948"/>
                  </a:lnTo>
                  <a:lnTo>
                    <a:pt x="2590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305305" y="4268819"/>
              <a:ext cx="94583" cy="125253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1420367" y="4268724"/>
              <a:ext cx="26034" cy="123825"/>
            </a:xfrm>
            <a:custGeom>
              <a:avLst/>
              <a:gdLst/>
              <a:ahLst/>
              <a:cxnLst/>
              <a:rect l="l" t="t" r="r" b="b"/>
              <a:pathLst>
                <a:path w="26034" h="123825">
                  <a:moveTo>
                    <a:pt x="0" y="123443"/>
                  </a:moveTo>
                  <a:lnTo>
                    <a:pt x="0" y="0"/>
                  </a:lnTo>
                  <a:lnTo>
                    <a:pt x="25908" y="0"/>
                  </a:lnTo>
                  <a:lnTo>
                    <a:pt x="25908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465516" y="4300918"/>
              <a:ext cx="88487" cy="93154"/>
            </a:xfrm>
            <a:prstGeom prst="rect">
              <a:avLst/>
            </a:prstGeom>
          </p:spPr>
        </p:pic>
        <p:pic>
          <p:nvPicPr>
            <p:cNvPr id="233" name="object 23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625726" y="4274915"/>
              <a:ext cx="196786" cy="119157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1843849" y="4300918"/>
              <a:ext cx="347853" cy="117633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35603" y="4856988"/>
              <a:ext cx="86963" cy="143541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743997" y="4864607"/>
              <a:ext cx="99155" cy="122205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914400" y="4927092"/>
              <a:ext cx="67310" cy="13970"/>
            </a:xfrm>
            <a:custGeom>
              <a:avLst/>
              <a:gdLst/>
              <a:ahLst/>
              <a:cxnLst/>
              <a:rect l="l" t="t" r="r" b="b"/>
              <a:pathLst>
                <a:path w="67309" h="13970">
                  <a:moveTo>
                    <a:pt x="0" y="13715"/>
                  </a:moveTo>
                  <a:lnTo>
                    <a:pt x="0" y="0"/>
                  </a:lnTo>
                  <a:lnTo>
                    <a:pt x="67055" y="0"/>
                  </a:lnTo>
                  <a:lnTo>
                    <a:pt x="67055" y="13715"/>
                  </a:lnTo>
                  <a:lnTo>
                    <a:pt x="0" y="137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052131" y="4856988"/>
              <a:ext cx="85439" cy="143541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158906" y="4866131"/>
              <a:ext cx="299085" cy="120681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529619" y="4864607"/>
              <a:ext cx="150970" cy="143541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702022" y="4864607"/>
              <a:ext cx="306609" cy="122205"/>
            </a:xfrm>
            <a:prstGeom prst="rect">
              <a:avLst/>
            </a:prstGeom>
          </p:spPr>
        </p:pic>
        <p:pic>
          <p:nvPicPr>
            <p:cNvPr id="242" name="object 242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2179510" y="4895183"/>
              <a:ext cx="132683" cy="88582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2075783" y="4896707"/>
              <a:ext cx="76200" cy="90106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2333529" y="4895183"/>
              <a:ext cx="91535" cy="91630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2446400" y="4896707"/>
              <a:ext cx="76295" cy="90106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551747" y="4895183"/>
              <a:ext cx="76200" cy="88582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2647854" y="4864607"/>
              <a:ext cx="201358" cy="143541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3656171" y="4274915"/>
              <a:ext cx="117443" cy="117633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3793426" y="4268819"/>
              <a:ext cx="230409" cy="125253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048220" y="4300918"/>
              <a:ext cx="137350" cy="91630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206906" y="4302442"/>
              <a:ext cx="82391" cy="91630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4312157" y="4300918"/>
              <a:ext cx="137350" cy="91630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518088" y="4271867"/>
              <a:ext cx="125063" cy="122205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4663059" y="4268819"/>
              <a:ext cx="468248" cy="125253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5152733" y="4268825"/>
              <a:ext cx="564515" cy="125730"/>
            </a:xfrm>
            <a:custGeom>
              <a:avLst/>
              <a:gdLst/>
              <a:ahLst/>
              <a:cxnLst/>
              <a:rect l="l" t="t" r="r" b="b"/>
              <a:pathLst>
                <a:path w="564514" h="125729">
                  <a:moveTo>
                    <a:pt x="93052" y="45821"/>
                  </a:moveTo>
                  <a:lnTo>
                    <a:pt x="89992" y="29324"/>
                  </a:lnTo>
                  <a:lnTo>
                    <a:pt x="81203" y="16814"/>
                  </a:lnTo>
                  <a:lnTo>
                    <a:pt x="67259" y="8877"/>
                  </a:lnTo>
                  <a:lnTo>
                    <a:pt x="67056" y="8839"/>
                  </a:lnTo>
                  <a:lnTo>
                    <a:pt x="67056" y="47345"/>
                  </a:lnTo>
                  <a:lnTo>
                    <a:pt x="65671" y="53873"/>
                  </a:lnTo>
                  <a:lnTo>
                    <a:pt x="61722" y="59232"/>
                  </a:lnTo>
                  <a:lnTo>
                    <a:pt x="61531" y="59347"/>
                  </a:lnTo>
                  <a:lnTo>
                    <a:pt x="55486" y="62865"/>
                  </a:lnTo>
                  <a:lnTo>
                    <a:pt x="54838" y="62966"/>
                  </a:lnTo>
                  <a:lnTo>
                    <a:pt x="47244" y="64198"/>
                  </a:lnTo>
                  <a:lnTo>
                    <a:pt x="25908" y="64198"/>
                  </a:lnTo>
                  <a:lnTo>
                    <a:pt x="25908" y="29057"/>
                  </a:lnTo>
                  <a:lnTo>
                    <a:pt x="45720" y="29057"/>
                  </a:lnTo>
                  <a:lnTo>
                    <a:pt x="54838" y="30200"/>
                  </a:lnTo>
                  <a:lnTo>
                    <a:pt x="61531" y="33629"/>
                  </a:lnTo>
                  <a:lnTo>
                    <a:pt x="64046" y="37109"/>
                  </a:lnTo>
                  <a:lnTo>
                    <a:pt x="65671" y="39471"/>
                  </a:lnTo>
                  <a:lnTo>
                    <a:pt x="67056" y="47345"/>
                  </a:lnTo>
                  <a:lnTo>
                    <a:pt x="67056" y="8839"/>
                  </a:lnTo>
                  <a:lnTo>
                    <a:pt x="48768" y="6096"/>
                  </a:lnTo>
                  <a:lnTo>
                    <a:pt x="0" y="6096"/>
                  </a:lnTo>
                  <a:lnTo>
                    <a:pt x="0" y="123736"/>
                  </a:lnTo>
                  <a:lnTo>
                    <a:pt x="25908" y="123736"/>
                  </a:lnTo>
                  <a:lnTo>
                    <a:pt x="25908" y="88582"/>
                  </a:lnTo>
                  <a:lnTo>
                    <a:pt x="45720" y="88582"/>
                  </a:lnTo>
                  <a:lnTo>
                    <a:pt x="64046" y="85775"/>
                  </a:lnTo>
                  <a:lnTo>
                    <a:pt x="67056" y="84124"/>
                  </a:lnTo>
                  <a:lnTo>
                    <a:pt x="67259" y="84010"/>
                  </a:lnTo>
                  <a:lnTo>
                    <a:pt x="79108" y="77520"/>
                  </a:lnTo>
                  <a:lnTo>
                    <a:pt x="89306" y="64109"/>
                  </a:lnTo>
                  <a:lnTo>
                    <a:pt x="93052" y="45821"/>
                  </a:lnTo>
                  <a:close/>
                </a:path>
                <a:path w="564514" h="125729">
                  <a:moveTo>
                    <a:pt x="201358" y="77914"/>
                  </a:moveTo>
                  <a:lnTo>
                    <a:pt x="197827" y="59829"/>
                  </a:lnTo>
                  <a:lnTo>
                    <a:pt x="188010" y="45288"/>
                  </a:lnTo>
                  <a:lnTo>
                    <a:pt x="187820" y="45173"/>
                  </a:lnTo>
                  <a:lnTo>
                    <a:pt x="176974" y="38176"/>
                  </a:lnTo>
                  <a:lnTo>
                    <a:pt x="176974" y="77914"/>
                  </a:lnTo>
                  <a:lnTo>
                    <a:pt x="175310" y="87769"/>
                  </a:lnTo>
                  <a:lnTo>
                    <a:pt x="170637" y="96062"/>
                  </a:lnTo>
                  <a:lnTo>
                    <a:pt x="163398" y="101777"/>
                  </a:lnTo>
                  <a:lnTo>
                    <a:pt x="154025" y="103924"/>
                  </a:lnTo>
                  <a:lnTo>
                    <a:pt x="143776" y="101777"/>
                  </a:lnTo>
                  <a:lnTo>
                    <a:pt x="136118" y="96062"/>
                  </a:lnTo>
                  <a:lnTo>
                    <a:pt x="131305" y="87769"/>
                  </a:lnTo>
                  <a:lnTo>
                    <a:pt x="129641" y="77914"/>
                  </a:lnTo>
                  <a:lnTo>
                    <a:pt x="131305" y="68275"/>
                  </a:lnTo>
                  <a:lnTo>
                    <a:pt x="170446" y="61150"/>
                  </a:lnTo>
                  <a:lnTo>
                    <a:pt x="176974" y="77914"/>
                  </a:lnTo>
                  <a:lnTo>
                    <a:pt x="176974" y="38176"/>
                  </a:lnTo>
                  <a:lnTo>
                    <a:pt x="173024" y="35610"/>
                  </a:lnTo>
                  <a:lnTo>
                    <a:pt x="172389" y="35496"/>
                  </a:lnTo>
                  <a:lnTo>
                    <a:pt x="154025" y="32105"/>
                  </a:lnTo>
                  <a:lnTo>
                    <a:pt x="134188" y="35610"/>
                  </a:lnTo>
                  <a:lnTo>
                    <a:pt x="118783" y="45288"/>
                  </a:lnTo>
                  <a:lnTo>
                    <a:pt x="108800" y="59829"/>
                  </a:lnTo>
                  <a:lnTo>
                    <a:pt x="105257" y="77914"/>
                  </a:lnTo>
                  <a:lnTo>
                    <a:pt x="108800" y="96316"/>
                  </a:lnTo>
                  <a:lnTo>
                    <a:pt x="118592" y="111340"/>
                  </a:lnTo>
                  <a:lnTo>
                    <a:pt x="129641" y="118859"/>
                  </a:lnTo>
                  <a:lnTo>
                    <a:pt x="133540" y="121513"/>
                  </a:lnTo>
                  <a:lnTo>
                    <a:pt x="134188" y="121640"/>
                  </a:lnTo>
                  <a:lnTo>
                    <a:pt x="152501" y="125260"/>
                  </a:lnTo>
                  <a:lnTo>
                    <a:pt x="172389" y="121513"/>
                  </a:lnTo>
                  <a:lnTo>
                    <a:pt x="176974" y="118491"/>
                  </a:lnTo>
                  <a:lnTo>
                    <a:pt x="187820" y="111340"/>
                  </a:lnTo>
                  <a:lnTo>
                    <a:pt x="197827" y="96164"/>
                  </a:lnTo>
                  <a:lnTo>
                    <a:pt x="201358" y="77914"/>
                  </a:lnTo>
                  <a:close/>
                </a:path>
                <a:path w="564514" h="125729">
                  <a:moveTo>
                    <a:pt x="298996" y="45821"/>
                  </a:moveTo>
                  <a:lnTo>
                    <a:pt x="273088" y="32791"/>
                  </a:lnTo>
                  <a:lnTo>
                    <a:pt x="271564" y="32677"/>
                  </a:lnTo>
                  <a:lnTo>
                    <a:pt x="229933" y="45288"/>
                  </a:lnTo>
                  <a:lnTo>
                    <a:pt x="216598" y="77914"/>
                  </a:lnTo>
                  <a:lnTo>
                    <a:pt x="220129" y="96316"/>
                  </a:lnTo>
                  <a:lnTo>
                    <a:pt x="229743" y="111340"/>
                  </a:lnTo>
                  <a:lnTo>
                    <a:pt x="240982" y="119227"/>
                  </a:lnTo>
                  <a:lnTo>
                    <a:pt x="244246" y="121513"/>
                  </a:lnTo>
                  <a:lnTo>
                    <a:pt x="262318" y="125260"/>
                  </a:lnTo>
                  <a:lnTo>
                    <a:pt x="274726" y="123926"/>
                  </a:lnTo>
                  <a:lnTo>
                    <a:pt x="284695" y="120307"/>
                  </a:lnTo>
                  <a:lnTo>
                    <a:pt x="292658" y="114947"/>
                  </a:lnTo>
                  <a:lnTo>
                    <a:pt x="298996" y="108496"/>
                  </a:lnTo>
                  <a:lnTo>
                    <a:pt x="285280" y="93256"/>
                  </a:lnTo>
                  <a:lnTo>
                    <a:pt x="279184" y="99352"/>
                  </a:lnTo>
                  <a:lnTo>
                    <a:pt x="273088" y="103924"/>
                  </a:lnTo>
                  <a:lnTo>
                    <a:pt x="263842" y="103924"/>
                  </a:lnTo>
                  <a:lnTo>
                    <a:pt x="254482" y="101777"/>
                  </a:lnTo>
                  <a:lnTo>
                    <a:pt x="247269" y="96062"/>
                  </a:lnTo>
                  <a:lnTo>
                    <a:pt x="242620" y="87769"/>
                  </a:lnTo>
                  <a:lnTo>
                    <a:pt x="240982" y="77914"/>
                  </a:lnTo>
                  <a:lnTo>
                    <a:pt x="242620" y="68275"/>
                  </a:lnTo>
                  <a:lnTo>
                    <a:pt x="247078" y="60579"/>
                  </a:lnTo>
                  <a:lnTo>
                    <a:pt x="253847" y="55410"/>
                  </a:lnTo>
                  <a:lnTo>
                    <a:pt x="262318" y="53530"/>
                  </a:lnTo>
                  <a:lnTo>
                    <a:pt x="271564" y="53530"/>
                  </a:lnTo>
                  <a:lnTo>
                    <a:pt x="277660" y="56578"/>
                  </a:lnTo>
                  <a:lnTo>
                    <a:pt x="283756" y="62674"/>
                  </a:lnTo>
                  <a:lnTo>
                    <a:pt x="298996" y="45821"/>
                  </a:lnTo>
                  <a:close/>
                </a:path>
                <a:path w="564514" h="125729">
                  <a:moveTo>
                    <a:pt x="402717" y="33629"/>
                  </a:moveTo>
                  <a:lnTo>
                    <a:pt x="372237" y="33629"/>
                  </a:lnTo>
                  <a:lnTo>
                    <a:pt x="341655" y="65722"/>
                  </a:lnTo>
                  <a:lnTo>
                    <a:pt x="341655" y="0"/>
                  </a:lnTo>
                  <a:lnTo>
                    <a:pt x="315747" y="0"/>
                  </a:lnTo>
                  <a:lnTo>
                    <a:pt x="315747" y="123736"/>
                  </a:lnTo>
                  <a:lnTo>
                    <a:pt x="341655" y="123736"/>
                  </a:lnTo>
                  <a:lnTo>
                    <a:pt x="341655" y="96304"/>
                  </a:lnTo>
                  <a:lnTo>
                    <a:pt x="350799" y="85534"/>
                  </a:lnTo>
                  <a:lnTo>
                    <a:pt x="373761" y="123736"/>
                  </a:lnTo>
                  <a:lnTo>
                    <a:pt x="402717" y="123736"/>
                  </a:lnTo>
                  <a:lnTo>
                    <a:pt x="367665" y="68770"/>
                  </a:lnTo>
                  <a:lnTo>
                    <a:pt x="402717" y="33629"/>
                  </a:lnTo>
                  <a:close/>
                </a:path>
                <a:path w="564514" h="125729">
                  <a:moveTo>
                    <a:pt x="495782" y="80962"/>
                  </a:moveTo>
                  <a:lnTo>
                    <a:pt x="493153" y="62395"/>
                  </a:lnTo>
                  <a:lnTo>
                    <a:pt x="485101" y="46812"/>
                  </a:lnTo>
                  <a:lnTo>
                    <a:pt x="471309" y="36093"/>
                  </a:lnTo>
                  <a:lnTo>
                    <a:pt x="469874" y="35814"/>
                  </a:lnTo>
                  <a:lnTo>
                    <a:pt x="469874" y="71818"/>
                  </a:lnTo>
                  <a:lnTo>
                    <a:pt x="431673" y="71818"/>
                  </a:lnTo>
                  <a:lnTo>
                    <a:pt x="434555" y="63576"/>
                  </a:lnTo>
                  <a:lnTo>
                    <a:pt x="438721" y="57340"/>
                  </a:lnTo>
                  <a:lnTo>
                    <a:pt x="444322" y="53390"/>
                  </a:lnTo>
                  <a:lnTo>
                    <a:pt x="451485" y="52006"/>
                  </a:lnTo>
                  <a:lnTo>
                    <a:pt x="458685" y="53390"/>
                  </a:lnTo>
                  <a:lnTo>
                    <a:pt x="464146" y="57340"/>
                  </a:lnTo>
                  <a:lnTo>
                    <a:pt x="467868" y="63576"/>
                  </a:lnTo>
                  <a:lnTo>
                    <a:pt x="469874" y="71818"/>
                  </a:lnTo>
                  <a:lnTo>
                    <a:pt x="469874" y="35814"/>
                  </a:lnTo>
                  <a:lnTo>
                    <a:pt x="451485" y="32105"/>
                  </a:lnTo>
                  <a:lnTo>
                    <a:pt x="433654" y="35610"/>
                  </a:lnTo>
                  <a:lnTo>
                    <a:pt x="419671" y="45288"/>
                  </a:lnTo>
                  <a:lnTo>
                    <a:pt x="410552" y="59829"/>
                  </a:lnTo>
                  <a:lnTo>
                    <a:pt x="407289" y="77914"/>
                  </a:lnTo>
                  <a:lnTo>
                    <a:pt x="410819" y="96926"/>
                  </a:lnTo>
                  <a:lnTo>
                    <a:pt x="420624" y="111912"/>
                  </a:lnTo>
                  <a:lnTo>
                    <a:pt x="431673" y="119164"/>
                  </a:lnTo>
                  <a:lnTo>
                    <a:pt x="435584" y="121729"/>
                  </a:lnTo>
                  <a:lnTo>
                    <a:pt x="454533" y="125260"/>
                  </a:lnTo>
                  <a:lnTo>
                    <a:pt x="465442" y="124129"/>
                  </a:lnTo>
                  <a:lnTo>
                    <a:pt x="475195" y="120878"/>
                  </a:lnTo>
                  <a:lnTo>
                    <a:pt x="483768" y="115608"/>
                  </a:lnTo>
                  <a:lnTo>
                    <a:pt x="491210" y="108496"/>
                  </a:lnTo>
                  <a:lnTo>
                    <a:pt x="475970" y="94780"/>
                  </a:lnTo>
                  <a:lnTo>
                    <a:pt x="469874" y="102400"/>
                  </a:lnTo>
                  <a:lnTo>
                    <a:pt x="462254" y="103924"/>
                  </a:lnTo>
                  <a:lnTo>
                    <a:pt x="454533" y="103924"/>
                  </a:lnTo>
                  <a:lnTo>
                    <a:pt x="446252" y="103009"/>
                  </a:lnTo>
                  <a:lnTo>
                    <a:pt x="439674" y="100101"/>
                  </a:lnTo>
                  <a:lnTo>
                    <a:pt x="434822" y="94881"/>
                  </a:lnTo>
                  <a:lnTo>
                    <a:pt x="431673" y="87058"/>
                  </a:lnTo>
                  <a:lnTo>
                    <a:pt x="469874" y="87058"/>
                  </a:lnTo>
                  <a:lnTo>
                    <a:pt x="494258" y="87058"/>
                  </a:lnTo>
                  <a:lnTo>
                    <a:pt x="495782" y="84010"/>
                  </a:lnTo>
                  <a:lnTo>
                    <a:pt x="495782" y="80962"/>
                  </a:lnTo>
                  <a:close/>
                </a:path>
                <a:path w="564514" h="125729">
                  <a:moveTo>
                    <a:pt x="564362" y="33629"/>
                  </a:moveTo>
                  <a:lnTo>
                    <a:pt x="544550" y="33629"/>
                  </a:lnTo>
                  <a:lnTo>
                    <a:pt x="544550" y="10668"/>
                  </a:lnTo>
                  <a:lnTo>
                    <a:pt x="518642" y="10668"/>
                  </a:lnTo>
                  <a:lnTo>
                    <a:pt x="518642" y="33629"/>
                  </a:lnTo>
                  <a:lnTo>
                    <a:pt x="507974" y="33629"/>
                  </a:lnTo>
                  <a:lnTo>
                    <a:pt x="507974" y="55054"/>
                  </a:lnTo>
                  <a:lnTo>
                    <a:pt x="518642" y="55054"/>
                  </a:lnTo>
                  <a:lnTo>
                    <a:pt x="518642" y="97828"/>
                  </a:lnTo>
                  <a:lnTo>
                    <a:pt x="520547" y="111112"/>
                  </a:lnTo>
                  <a:lnTo>
                    <a:pt x="525881" y="119545"/>
                  </a:lnTo>
                  <a:lnTo>
                    <a:pt x="534073" y="123964"/>
                  </a:lnTo>
                  <a:lnTo>
                    <a:pt x="544550" y="125260"/>
                  </a:lnTo>
                  <a:lnTo>
                    <a:pt x="553694" y="125260"/>
                  </a:lnTo>
                  <a:lnTo>
                    <a:pt x="559790" y="122212"/>
                  </a:lnTo>
                  <a:lnTo>
                    <a:pt x="564362" y="119164"/>
                  </a:lnTo>
                  <a:lnTo>
                    <a:pt x="564362" y="99352"/>
                  </a:lnTo>
                  <a:lnTo>
                    <a:pt x="561314" y="100876"/>
                  </a:lnTo>
                  <a:lnTo>
                    <a:pt x="556742" y="102400"/>
                  </a:lnTo>
                  <a:lnTo>
                    <a:pt x="546074" y="102400"/>
                  </a:lnTo>
                  <a:lnTo>
                    <a:pt x="544550" y="99352"/>
                  </a:lnTo>
                  <a:lnTo>
                    <a:pt x="544550" y="55054"/>
                  </a:lnTo>
                  <a:lnTo>
                    <a:pt x="564362" y="55054"/>
                  </a:lnTo>
                  <a:lnTo>
                    <a:pt x="564362" y="3362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6" name="object 25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5784246" y="4271867"/>
              <a:ext cx="369189" cy="122205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3647027" y="4470463"/>
              <a:ext cx="234886" cy="125253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3944480" y="4470463"/>
              <a:ext cx="662305" cy="125730"/>
            </a:xfrm>
            <a:custGeom>
              <a:avLst/>
              <a:gdLst/>
              <a:ahLst/>
              <a:cxnLst/>
              <a:rect l="l" t="t" r="r" b="b"/>
              <a:pathLst>
                <a:path w="662304" h="125729">
                  <a:moveTo>
                    <a:pt x="82397" y="45821"/>
                  </a:moveTo>
                  <a:lnTo>
                    <a:pt x="54965" y="32740"/>
                  </a:lnTo>
                  <a:lnTo>
                    <a:pt x="45821" y="32105"/>
                  </a:lnTo>
                  <a:lnTo>
                    <a:pt x="27051" y="35610"/>
                  </a:lnTo>
                  <a:lnTo>
                    <a:pt x="12585" y="45262"/>
                  </a:lnTo>
                  <a:lnTo>
                    <a:pt x="3289" y="59791"/>
                  </a:lnTo>
                  <a:lnTo>
                    <a:pt x="0" y="77914"/>
                  </a:lnTo>
                  <a:lnTo>
                    <a:pt x="3505" y="96291"/>
                  </a:lnTo>
                  <a:lnTo>
                    <a:pt x="13157" y="111340"/>
                  </a:lnTo>
                  <a:lnTo>
                    <a:pt x="24384" y="119202"/>
                  </a:lnTo>
                  <a:lnTo>
                    <a:pt x="27698" y="121526"/>
                  </a:lnTo>
                  <a:lnTo>
                    <a:pt x="45821" y="125260"/>
                  </a:lnTo>
                  <a:lnTo>
                    <a:pt x="58178" y="123926"/>
                  </a:lnTo>
                  <a:lnTo>
                    <a:pt x="68110" y="120307"/>
                  </a:lnTo>
                  <a:lnTo>
                    <a:pt x="76034" y="114973"/>
                  </a:lnTo>
                  <a:lnTo>
                    <a:pt x="82397" y="108496"/>
                  </a:lnTo>
                  <a:lnTo>
                    <a:pt x="68681" y="93154"/>
                  </a:lnTo>
                  <a:lnTo>
                    <a:pt x="61061" y="99352"/>
                  </a:lnTo>
                  <a:lnTo>
                    <a:pt x="56489" y="103924"/>
                  </a:lnTo>
                  <a:lnTo>
                    <a:pt x="47345" y="103924"/>
                  </a:lnTo>
                  <a:lnTo>
                    <a:pt x="37934" y="101790"/>
                  </a:lnTo>
                  <a:lnTo>
                    <a:pt x="30683" y="96062"/>
                  </a:lnTo>
                  <a:lnTo>
                    <a:pt x="26035" y="87769"/>
                  </a:lnTo>
                  <a:lnTo>
                    <a:pt x="24384" y="77914"/>
                  </a:lnTo>
                  <a:lnTo>
                    <a:pt x="26035" y="68262"/>
                  </a:lnTo>
                  <a:lnTo>
                    <a:pt x="30492" y="60540"/>
                  </a:lnTo>
                  <a:lnTo>
                    <a:pt x="37287" y="55333"/>
                  </a:lnTo>
                  <a:lnTo>
                    <a:pt x="45821" y="53441"/>
                  </a:lnTo>
                  <a:lnTo>
                    <a:pt x="54965" y="53441"/>
                  </a:lnTo>
                  <a:lnTo>
                    <a:pt x="61061" y="56578"/>
                  </a:lnTo>
                  <a:lnTo>
                    <a:pt x="67157" y="62674"/>
                  </a:lnTo>
                  <a:lnTo>
                    <a:pt x="82397" y="45821"/>
                  </a:lnTo>
                  <a:close/>
                </a:path>
                <a:path w="662304" h="125729">
                  <a:moveTo>
                    <a:pt x="190703" y="77914"/>
                  </a:moveTo>
                  <a:lnTo>
                    <a:pt x="186931" y="59791"/>
                  </a:lnTo>
                  <a:lnTo>
                    <a:pt x="176606" y="45262"/>
                  </a:lnTo>
                  <a:lnTo>
                    <a:pt x="164795" y="37909"/>
                  </a:lnTo>
                  <a:lnTo>
                    <a:pt x="164795" y="77914"/>
                  </a:lnTo>
                  <a:lnTo>
                    <a:pt x="163144" y="87769"/>
                  </a:lnTo>
                  <a:lnTo>
                    <a:pt x="158508" y="96062"/>
                  </a:lnTo>
                  <a:lnTo>
                    <a:pt x="151282" y="101790"/>
                  </a:lnTo>
                  <a:lnTo>
                    <a:pt x="141935" y="103924"/>
                  </a:lnTo>
                  <a:lnTo>
                    <a:pt x="131635" y="101790"/>
                  </a:lnTo>
                  <a:lnTo>
                    <a:pt x="123939" y="96062"/>
                  </a:lnTo>
                  <a:lnTo>
                    <a:pt x="119113" y="87769"/>
                  </a:lnTo>
                  <a:lnTo>
                    <a:pt x="117449" y="77914"/>
                  </a:lnTo>
                  <a:lnTo>
                    <a:pt x="119113" y="68313"/>
                  </a:lnTo>
                  <a:lnTo>
                    <a:pt x="123939" y="60540"/>
                  </a:lnTo>
                  <a:lnTo>
                    <a:pt x="131635" y="55333"/>
                  </a:lnTo>
                  <a:lnTo>
                    <a:pt x="141935" y="53441"/>
                  </a:lnTo>
                  <a:lnTo>
                    <a:pt x="151282" y="55549"/>
                  </a:lnTo>
                  <a:lnTo>
                    <a:pt x="158508" y="61112"/>
                  </a:lnTo>
                  <a:lnTo>
                    <a:pt x="163144" y="68948"/>
                  </a:lnTo>
                  <a:lnTo>
                    <a:pt x="164795" y="77914"/>
                  </a:lnTo>
                  <a:lnTo>
                    <a:pt x="164795" y="37909"/>
                  </a:lnTo>
                  <a:lnTo>
                    <a:pt x="161124" y="35610"/>
                  </a:lnTo>
                  <a:lnTo>
                    <a:pt x="141935" y="32105"/>
                  </a:lnTo>
                  <a:lnTo>
                    <a:pt x="122034" y="35610"/>
                  </a:lnTo>
                  <a:lnTo>
                    <a:pt x="106603" y="45262"/>
                  </a:lnTo>
                  <a:lnTo>
                    <a:pt x="96621" y="59791"/>
                  </a:lnTo>
                  <a:lnTo>
                    <a:pt x="93065" y="77914"/>
                  </a:lnTo>
                  <a:lnTo>
                    <a:pt x="96621" y="96291"/>
                  </a:lnTo>
                  <a:lnTo>
                    <a:pt x="106603" y="111340"/>
                  </a:lnTo>
                  <a:lnTo>
                    <a:pt x="117449" y="118491"/>
                  </a:lnTo>
                  <a:lnTo>
                    <a:pt x="122034" y="121526"/>
                  </a:lnTo>
                  <a:lnTo>
                    <a:pt x="141935" y="125260"/>
                  </a:lnTo>
                  <a:lnTo>
                    <a:pt x="161124" y="121526"/>
                  </a:lnTo>
                  <a:lnTo>
                    <a:pt x="164795" y="119113"/>
                  </a:lnTo>
                  <a:lnTo>
                    <a:pt x="176606" y="111340"/>
                  </a:lnTo>
                  <a:lnTo>
                    <a:pt x="186931" y="96291"/>
                  </a:lnTo>
                  <a:lnTo>
                    <a:pt x="190703" y="77914"/>
                  </a:lnTo>
                  <a:close/>
                </a:path>
                <a:path w="662304" h="125729">
                  <a:moveTo>
                    <a:pt x="289852" y="33629"/>
                  </a:moveTo>
                  <a:lnTo>
                    <a:pt x="262420" y="33629"/>
                  </a:lnTo>
                  <a:lnTo>
                    <a:pt x="242608" y="93154"/>
                  </a:lnTo>
                  <a:lnTo>
                    <a:pt x="222694" y="33629"/>
                  </a:lnTo>
                  <a:lnTo>
                    <a:pt x="195262" y="33629"/>
                  </a:lnTo>
                  <a:lnTo>
                    <a:pt x="230314" y="123736"/>
                  </a:lnTo>
                  <a:lnTo>
                    <a:pt x="253276" y="123736"/>
                  </a:lnTo>
                  <a:lnTo>
                    <a:pt x="289852" y="33629"/>
                  </a:lnTo>
                  <a:close/>
                </a:path>
                <a:path w="662304" h="125729">
                  <a:moveTo>
                    <a:pt x="382917" y="80962"/>
                  </a:moveTo>
                  <a:lnTo>
                    <a:pt x="380288" y="62369"/>
                  </a:lnTo>
                  <a:lnTo>
                    <a:pt x="372249" y="46786"/>
                  </a:lnTo>
                  <a:lnTo>
                    <a:pt x="358533" y="36118"/>
                  </a:lnTo>
                  <a:lnTo>
                    <a:pt x="358533" y="71818"/>
                  </a:lnTo>
                  <a:lnTo>
                    <a:pt x="320332" y="71818"/>
                  </a:lnTo>
                  <a:lnTo>
                    <a:pt x="322338" y="63576"/>
                  </a:lnTo>
                  <a:lnTo>
                    <a:pt x="326059" y="57302"/>
                  </a:lnTo>
                  <a:lnTo>
                    <a:pt x="331520" y="53314"/>
                  </a:lnTo>
                  <a:lnTo>
                    <a:pt x="338709" y="51917"/>
                  </a:lnTo>
                  <a:lnTo>
                    <a:pt x="346100" y="53314"/>
                  </a:lnTo>
                  <a:lnTo>
                    <a:pt x="352056" y="57302"/>
                  </a:lnTo>
                  <a:lnTo>
                    <a:pt x="356285" y="63576"/>
                  </a:lnTo>
                  <a:lnTo>
                    <a:pt x="358533" y="71818"/>
                  </a:lnTo>
                  <a:lnTo>
                    <a:pt x="358533" y="36118"/>
                  </a:lnTo>
                  <a:lnTo>
                    <a:pt x="357009" y="35788"/>
                  </a:lnTo>
                  <a:lnTo>
                    <a:pt x="338709" y="32105"/>
                  </a:lnTo>
                  <a:lnTo>
                    <a:pt x="320827" y="35610"/>
                  </a:lnTo>
                  <a:lnTo>
                    <a:pt x="306819" y="45262"/>
                  </a:lnTo>
                  <a:lnTo>
                    <a:pt x="297688" y="59791"/>
                  </a:lnTo>
                  <a:lnTo>
                    <a:pt x="294424" y="77914"/>
                  </a:lnTo>
                  <a:lnTo>
                    <a:pt x="297954" y="96926"/>
                  </a:lnTo>
                  <a:lnTo>
                    <a:pt x="307771" y="111912"/>
                  </a:lnTo>
                  <a:lnTo>
                    <a:pt x="320332" y="120142"/>
                  </a:lnTo>
                  <a:lnTo>
                    <a:pt x="322338" y="121462"/>
                  </a:lnTo>
                  <a:lnTo>
                    <a:pt x="322821" y="121742"/>
                  </a:lnTo>
                  <a:lnTo>
                    <a:pt x="341769" y="125260"/>
                  </a:lnTo>
                  <a:lnTo>
                    <a:pt x="353479" y="124142"/>
                  </a:lnTo>
                  <a:lnTo>
                    <a:pt x="363486" y="120878"/>
                  </a:lnTo>
                  <a:lnTo>
                    <a:pt x="371767" y="115620"/>
                  </a:lnTo>
                  <a:lnTo>
                    <a:pt x="378345" y="108496"/>
                  </a:lnTo>
                  <a:lnTo>
                    <a:pt x="363105" y="94678"/>
                  </a:lnTo>
                  <a:lnTo>
                    <a:pt x="357009" y="102400"/>
                  </a:lnTo>
                  <a:lnTo>
                    <a:pt x="350913" y="103924"/>
                  </a:lnTo>
                  <a:lnTo>
                    <a:pt x="341769" y="103924"/>
                  </a:lnTo>
                  <a:lnTo>
                    <a:pt x="334124" y="103022"/>
                  </a:lnTo>
                  <a:lnTo>
                    <a:pt x="327621" y="100101"/>
                  </a:lnTo>
                  <a:lnTo>
                    <a:pt x="322821" y="94881"/>
                  </a:lnTo>
                  <a:lnTo>
                    <a:pt x="320332" y="87058"/>
                  </a:lnTo>
                  <a:lnTo>
                    <a:pt x="358533" y="87058"/>
                  </a:lnTo>
                  <a:lnTo>
                    <a:pt x="382917" y="87058"/>
                  </a:lnTo>
                  <a:lnTo>
                    <a:pt x="382917" y="80962"/>
                  </a:lnTo>
                  <a:close/>
                </a:path>
                <a:path w="662304" h="125729">
                  <a:moveTo>
                    <a:pt x="456057" y="32105"/>
                  </a:moveTo>
                  <a:lnTo>
                    <a:pt x="445960" y="32626"/>
                  </a:lnTo>
                  <a:lnTo>
                    <a:pt x="438150" y="36296"/>
                  </a:lnTo>
                  <a:lnTo>
                    <a:pt x="432054" y="42824"/>
                  </a:lnTo>
                  <a:lnTo>
                    <a:pt x="427101" y="51917"/>
                  </a:lnTo>
                  <a:lnTo>
                    <a:pt x="427101" y="33629"/>
                  </a:lnTo>
                  <a:lnTo>
                    <a:pt x="401193" y="33629"/>
                  </a:lnTo>
                  <a:lnTo>
                    <a:pt x="401193" y="123736"/>
                  </a:lnTo>
                  <a:lnTo>
                    <a:pt x="427101" y="123736"/>
                  </a:lnTo>
                  <a:lnTo>
                    <a:pt x="427101" y="90106"/>
                  </a:lnTo>
                  <a:lnTo>
                    <a:pt x="429031" y="76111"/>
                  </a:lnTo>
                  <a:lnTo>
                    <a:pt x="434530" y="66103"/>
                  </a:lnTo>
                  <a:lnTo>
                    <a:pt x="443179" y="60109"/>
                  </a:lnTo>
                  <a:lnTo>
                    <a:pt x="454533" y="58102"/>
                  </a:lnTo>
                  <a:lnTo>
                    <a:pt x="456057" y="58102"/>
                  </a:lnTo>
                  <a:lnTo>
                    <a:pt x="456057" y="32105"/>
                  </a:lnTo>
                  <a:close/>
                </a:path>
                <a:path w="662304" h="125729">
                  <a:moveTo>
                    <a:pt x="553694" y="80962"/>
                  </a:moveTo>
                  <a:lnTo>
                    <a:pt x="551078" y="62407"/>
                  </a:lnTo>
                  <a:lnTo>
                    <a:pt x="543026" y="46824"/>
                  </a:lnTo>
                  <a:lnTo>
                    <a:pt x="529310" y="36131"/>
                  </a:lnTo>
                  <a:lnTo>
                    <a:pt x="529310" y="71818"/>
                  </a:lnTo>
                  <a:lnTo>
                    <a:pt x="489686" y="71818"/>
                  </a:lnTo>
                  <a:lnTo>
                    <a:pt x="492569" y="63588"/>
                  </a:lnTo>
                  <a:lnTo>
                    <a:pt x="496735" y="57340"/>
                  </a:lnTo>
                  <a:lnTo>
                    <a:pt x="502335" y="53390"/>
                  </a:lnTo>
                  <a:lnTo>
                    <a:pt x="509498" y="52006"/>
                  </a:lnTo>
                  <a:lnTo>
                    <a:pt x="516877" y="53390"/>
                  </a:lnTo>
                  <a:lnTo>
                    <a:pt x="522833" y="57340"/>
                  </a:lnTo>
                  <a:lnTo>
                    <a:pt x="527075" y="63588"/>
                  </a:lnTo>
                  <a:lnTo>
                    <a:pt x="529310" y="71818"/>
                  </a:lnTo>
                  <a:lnTo>
                    <a:pt x="529310" y="36131"/>
                  </a:lnTo>
                  <a:lnTo>
                    <a:pt x="527786" y="35801"/>
                  </a:lnTo>
                  <a:lnTo>
                    <a:pt x="509498" y="32105"/>
                  </a:lnTo>
                  <a:lnTo>
                    <a:pt x="491642" y="35623"/>
                  </a:lnTo>
                  <a:lnTo>
                    <a:pt x="477634" y="45300"/>
                  </a:lnTo>
                  <a:lnTo>
                    <a:pt x="468490" y="59829"/>
                  </a:lnTo>
                  <a:lnTo>
                    <a:pt x="465201" y="77914"/>
                  </a:lnTo>
                  <a:lnTo>
                    <a:pt x="468744" y="96926"/>
                  </a:lnTo>
                  <a:lnTo>
                    <a:pt x="478586" y="111912"/>
                  </a:lnTo>
                  <a:lnTo>
                    <a:pt x="489686" y="119189"/>
                  </a:lnTo>
                  <a:lnTo>
                    <a:pt x="491210" y="120180"/>
                  </a:lnTo>
                  <a:lnTo>
                    <a:pt x="493572" y="121729"/>
                  </a:lnTo>
                  <a:lnTo>
                    <a:pt x="512546" y="125260"/>
                  </a:lnTo>
                  <a:lnTo>
                    <a:pt x="523405" y="124142"/>
                  </a:lnTo>
                  <a:lnTo>
                    <a:pt x="533120" y="120878"/>
                  </a:lnTo>
                  <a:lnTo>
                    <a:pt x="541693" y="115620"/>
                  </a:lnTo>
                  <a:lnTo>
                    <a:pt x="549122" y="108496"/>
                  </a:lnTo>
                  <a:lnTo>
                    <a:pt x="533882" y="94780"/>
                  </a:lnTo>
                  <a:lnTo>
                    <a:pt x="527786" y="102400"/>
                  </a:lnTo>
                  <a:lnTo>
                    <a:pt x="521690" y="103924"/>
                  </a:lnTo>
                  <a:lnTo>
                    <a:pt x="512546" y="103924"/>
                  </a:lnTo>
                  <a:lnTo>
                    <a:pt x="504278" y="103022"/>
                  </a:lnTo>
                  <a:lnTo>
                    <a:pt x="497878" y="100101"/>
                  </a:lnTo>
                  <a:lnTo>
                    <a:pt x="493572" y="95008"/>
                  </a:lnTo>
                  <a:lnTo>
                    <a:pt x="493572" y="95237"/>
                  </a:lnTo>
                  <a:lnTo>
                    <a:pt x="491210" y="87058"/>
                  </a:lnTo>
                  <a:lnTo>
                    <a:pt x="529310" y="87058"/>
                  </a:lnTo>
                  <a:lnTo>
                    <a:pt x="553694" y="87058"/>
                  </a:lnTo>
                  <a:lnTo>
                    <a:pt x="553694" y="80962"/>
                  </a:lnTo>
                  <a:close/>
                </a:path>
                <a:path w="662304" h="125729">
                  <a:moveTo>
                    <a:pt x="662089" y="0"/>
                  </a:moveTo>
                  <a:lnTo>
                    <a:pt x="637705" y="0"/>
                  </a:lnTo>
                  <a:lnTo>
                    <a:pt x="637705" y="44297"/>
                  </a:lnTo>
                  <a:lnTo>
                    <a:pt x="637705" y="77914"/>
                  </a:lnTo>
                  <a:lnTo>
                    <a:pt x="635876" y="88417"/>
                  </a:lnTo>
                  <a:lnTo>
                    <a:pt x="631037" y="96634"/>
                  </a:lnTo>
                  <a:lnTo>
                    <a:pt x="624205" y="102006"/>
                  </a:lnTo>
                  <a:lnTo>
                    <a:pt x="616369" y="103924"/>
                  </a:lnTo>
                  <a:lnTo>
                    <a:pt x="607593" y="102006"/>
                  </a:lnTo>
                  <a:lnTo>
                    <a:pt x="600278" y="96634"/>
                  </a:lnTo>
                  <a:lnTo>
                    <a:pt x="595274" y="88417"/>
                  </a:lnTo>
                  <a:lnTo>
                    <a:pt x="593458" y="78193"/>
                  </a:lnTo>
                  <a:lnTo>
                    <a:pt x="593458" y="77660"/>
                  </a:lnTo>
                  <a:lnTo>
                    <a:pt x="595274" y="67665"/>
                  </a:lnTo>
                  <a:lnTo>
                    <a:pt x="600278" y="59969"/>
                  </a:lnTo>
                  <a:lnTo>
                    <a:pt x="607593" y="55118"/>
                  </a:lnTo>
                  <a:lnTo>
                    <a:pt x="616369" y="53441"/>
                  </a:lnTo>
                  <a:lnTo>
                    <a:pt x="624205" y="55118"/>
                  </a:lnTo>
                  <a:lnTo>
                    <a:pt x="631037" y="59969"/>
                  </a:lnTo>
                  <a:lnTo>
                    <a:pt x="635876" y="67665"/>
                  </a:lnTo>
                  <a:lnTo>
                    <a:pt x="637705" y="77914"/>
                  </a:lnTo>
                  <a:lnTo>
                    <a:pt x="637705" y="44297"/>
                  </a:lnTo>
                  <a:lnTo>
                    <a:pt x="632536" y="39814"/>
                  </a:lnTo>
                  <a:lnTo>
                    <a:pt x="626071" y="35915"/>
                  </a:lnTo>
                  <a:lnTo>
                    <a:pt x="618159" y="33147"/>
                  </a:lnTo>
                  <a:lnTo>
                    <a:pt x="608660" y="32105"/>
                  </a:lnTo>
                  <a:lnTo>
                    <a:pt x="593458" y="34963"/>
                  </a:lnTo>
                  <a:lnTo>
                    <a:pt x="580847" y="43548"/>
                  </a:lnTo>
                  <a:lnTo>
                    <a:pt x="572223" y="57861"/>
                  </a:lnTo>
                  <a:lnTo>
                    <a:pt x="569036" y="77914"/>
                  </a:lnTo>
                  <a:lnTo>
                    <a:pt x="572439" y="98221"/>
                  </a:lnTo>
                  <a:lnTo>
                    <a:pt x="581418" y="113055"/>
                  </a:lnTo>
                  <a:lnTo>
                    <a:pt x="593458" y="121704"/>
                  </a:lnTo>
                  <a:lnTo>
                    <a:pt x="594106" y="122161"/>
                  </a:lnTo>
                  <a:lnTo>
                    <a:pt x="608660" y="125260"/>
                  </a:lnTo>
                  <a:lnTo>
                    <a:pt x="618159" y="124167"/>
                  </a:lnTo>
                  <a:lnTo>
                    <a:pt x="626071" y="121069"/>
                  </a:lnTo>
                  <a:lnTo>
                    <a:pt x="632536" y="116255"/>
                  </a:lnTo>
                  <a:lnTo>
                    <a:pt x="637705" y="110020"/>
                  </a:lnTo>
                  <a:lnTo>
                    <a:pt x="637705" y="123736"/>
                  </a:lnTo>
                  <a:lnTo>
                    <a:pt x="662089" y="123736"/>
                  </a:lnTo>
                  <a:lnTo>
                    <a:pt x="6620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9" name="object 259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4676775" y="4470463"/>
              <a:ext cx="94583" cy="125253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4794218" y="4502562"/>
              <a:ext cx="151066" cy="93154"/>
            </a:xfrm>
            <a:prstGeom prst="rect">
              <a:avLst/>
            </a:prstGeom>
          </p:spPr>
        </p:pic>
        <p:pic>
          <p:nvPicPr>
            <p:cNvPr id="261" name="object 261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4965096" y="4502562"/>
              <a:ext cx="227266" cy="117555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3651599" y="4856988"/>
              <a:ext cx="225742" cy="148113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3897248" y="4864607"/>
              <a:ext cx="99155" cy="122205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4017740" y="4864607"/>
              <a:ext cx="99155" cy="122205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4138326" y="4864607"/>
              <a:ext cx="99155" cy="122205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6675215" y="4274915"/>
              <a:ext cx="99155" cy="117633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6800278" y="4303966"/>
              <a:ext cx="90011" cy="90106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515796" y="4303966"/>
              <a:ext cx="90011" cy="90106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7628668" y="4303966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5" h="88900">
                  <a:moveTo>
                    <a:pt x="0" y="88582"/>
                  </a:moveTo>
                  <a:lnTo>
                    <a:pt x="0" y="1524"/>
                  </a:lnTo>
                  <a:lnTo>
                    <a:pt x="13715" y="1524"/>
                  </a:lnTo>
                  <a:lnTo>
                    <a:pt x="13715" y="24384"/>
                  </a:lnTo>
                  <a:lnTo>
                    <a:pt x="19407" y="13930"/>
                  </a:lnTo>
                  <a:lnTo>
                    <a:pt x="27241" y="5905"/>
                  </a:lnTo>
                  <a:lnTo>
                    <a:pt x="37076" y="1023"/>
                  </a:lnTo>
                  <a:lnTo>
                    <a:pt x="48767" y="0"/>
                  </a:lnTo>
                  <a:lnTo>
                    <a:pt x="48767" y="13716"/>
                  </a:lnTo>
                  <a:lnTo>
                    <a:pt x="47243" y="13716"/>
                  </a:lnTo>
                  <a:lnTo>
                    <a:pt x="34290" y="16265"/>
                  </a:lnTo>
                  <a:lnTo>
                    <a:pt x="23621" y="23824"/>
                  </a:lnTo>
                  <a:lnTo>
                    <a:pt x="16382" y="36258"/>
                  </a:lnTo>
                  <a:lnTo>
                    <a:pt x="13715" y="53435"/>
                  </a:lnTo>
                  <a:lnTo>
                    <a:pt x="13716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0" name="object 270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7741443" y="4303966"/>
              <a:ext cx="184689" cy="90106"/>
            </a:xfrm>
            <a:prstGeom prst="rect">
              <a:avLst/>
            </a:prstGeom>
          </p:spPr>
        </p:pic>
        <p:sp>
          <p:nvSpPr>
            <p:cNvPr id="271" name="object 271"/>
            <p:cNvSpPr/>
            <p:nvPr/>
          </p:nvSpPr>
          <p:spPr>
            <a:xfrm>
              <a:off x="7948981" y="4271975"/>
              <a:ext cx="15240" cy="121285"/>
            </a:xfrm>
            <a:custGeom>
              <a:avLst/>
              <a:gdLst/>
              <a:ahLst/>
              <a:cxnLst/>
              <a:rect l="l" t="t" r="r" b="b"/>
              <a:pathLst>
                <a:path w="15240" h="121285">
                  <a:moveTo>
                    <a:pt x="13716" y="33616"/>
                  </a:moveTo>
                  <a:lnTo>
                    <a:pt x="1524" y="33616"/>
                  </a:lnTo>
                  <a:lnTo>
                    <a:pt x="1524" y="120675"/>
                  </a:lnTo>
                  <a:lnTo>
                    <a:pt x="13716" y="120675"/>
                  </a:lnTo>
                  <a:lnTo>
                    <a:pt x="13716" y="33616"/>
                  </a:lnTo>
                  <a:close/>
                </a:path>
                <a:path w="15240" h="121285">
                  <a:moveTo>
                    <a:pt x="15240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5240" y="1371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7993189" y="4303966"/>
              <a:ext cx="76295" cy="88582"/>
            </a:xfrm>
            <a:prstGeom prst="rect">
              <a:avLst/>
            </a:prstGeom>
          </p:spPr>
        </p:pic>
        <p:pic>
          <p:nvPicPr>
            <p:cNvPr id="273" name="object 273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8089296" y="4303966"/>
              <a:ext cx="67151" cy="90106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177879" y="4305490"/>
              <a:ext cx="76295" cy="88582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8283035" y="4303966"/>
              <a:ext cx="134302" cy="90106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8444769" y="4303966"/>
              <a:ext cx="74675" cy="88582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8542496" y="4303966"/>
              <a:ext cx="175355" cy="90106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8783478" y="4268819"/>
              <a:ext cx="152495" cy="125253"/>
            </a:xfrm>
            <a:prstGeom prst="rect">
              <a:avLst/>
            </a:prstGeom>
          </p:spPr>
        </p:pic>
        <p:sp>
          <p:nvSpPr>
            <p:cNvPr id="279" name="object 279"/>
            <p:cNvSpPr/>
            <p:nvPr/>
          </p:nvSpPr>
          <p:spPr>
            <a:xfrm>
              <a:off x="8958834" y="4303966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5" h="88900">
                  <a:moveTo>
                    <a:pt x="0" y="88582"/>
                  </a:moveTo>
                  <a:lnTo>
                    <a:pt x="0" y="1524"/>
                  </a:lnTo>
                  <a:lnTo>
                    <a:pt x="12191" y="1524"/>
                  </a:lnTo>
                  <a:lnTo>
                    <a:pt x="12191" y="24384"/>
                  </a:lnTo>
                  <a:lnTo>
                    <a:pt x="18765" y="13930"/>
                  </a:lnTo>
                  <a:lnTo>
                    <a:pt x="27062" y="5905"/>
                  </a:lnTo>
                  <a:lnTo>
                    <a:pt x="37092" y="1023"/>
                  </a:lnTo>
                  <a:lnTo>
                    <a:pt x="48863" y="0"/>
                  </a:lnTo>
                  <a:lnTo>
                    <a:pt x="48863" y="13716"/>
                  </a:lnTo>
                  <a:lnTo>
                    <a:pt x="47339" y="13716"/>
                  </a:lnTo>
                  <a:lnTo>
                    <a:pt x="34092" y="16265"/>
                  </a:lnTo>
                  <a:lnTo>
                    <a:pt x="22871" y="23824"/>
                  </a:lnTo>
                  <a:lnTo>
                    <a:pt x="15098" y="36258"/>
                  </a:lnTo>
                  <a:lnTo>
                    <a:pt x="12191" y="53435"/>
                  </a:lnTo>
                  <a:lnTo>
                    <a:pt x="12192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664547" y="4303966"/>
              <a:ext cx="1176147" cy="519398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7907750" y="4481131"/>
              <a:ext cx="53975" cy="114935"/>
            </a:xfrm>
            <a:custGeom>
              <a:avLst/>
              <a:gdLst/>
              <a:ahLst/>
              <a:cxnLst/>
              <a:rect l="l" t="t" r="r" b="b"/>
              <a:pathLst>
                <a:path w="53975" h="114935">
                  <a:moveTo>
                    <a:pt x="0" y="36671"/>
                  </a:moveTo>
                  <a:lnTo>
                    <a:pt x="0" y="26003"/>
                  </a:lnTo>
                  <a:lnTo>
                    <a:pt x="12287" y="26003"/>
                  </a:lnTo>
                  <a:lnTo>
                    <a:pt x="12287" y="0"/>
                  </a:lnTo>
                  <a:lnTo>
                    <a:pt x="26003" y="0"/>
                  </a:lnTo>
                  <a:lnTo>
                    <a:pt x="26003" y="26003"/>
                  </a:lnTo>
                  <a:lnTo>
                    <a:pt x="53435" y="26003"/>
                  </a:lnTo>
                  <a:lnTo>
                    <a:pt x="53435" y="36671"/>
                  </a:lnTo>
                  <a:lnTo>
                    <a:pt x="26003" y="36671"/>
                  </a:lnTo>
                  <a:lnTo>
                    <a:pt x="26003" y="97821"/>
                  </a:lnTo>
                  <a:lnTo>
                    <a:pt x="30575" y="102393"/>
                  </a:lnTo>
                  <a:lnTo>
                    <a:pt x="44291" y="102393"/>
                  </a:lnTo>
                  <a:lnTo>
                    <a:pt x="47339" y="100869"/>
                  </a:lnTo>
                  <a:lnTo>
                    <a:pt x="51911" y="99345"/>
                  </a:lnTo>
                  <a:lnTo>
                    <a:pt x="51911" y="110013"/>
                  </a:lnTo>
                  <a:lnTo>
                    <a:pt x="47339" y="113061"/>
                  </a:lnTo>
                  <a:lnTo>
                    <a:pt x="42767" y="114585"/>
                  </a:lnTo>
                  <a:lnTo>
                    <a:pt x="36671" y="114585"/>
                  </a:lnTo>
                  <a:lnTo>
                    <a:pt x="12287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7984045" y="4470463"/>
              <a:ext cx="74771" cy="123729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8081772" y="4505610"/>
              <a:ext cx="82391" cy="90106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8235791" y="4505610"/>
              <a:ext cx="141827" cy="90106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8400573" y="4505610"/>
              <a:ext cx="131254" cy="88582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8553069" y="4505610"/>
              <a:ext cx="76295" cy="90106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8656790" y="4473612"/>
              <a:ext cx="15240" cy="121285"/>
            </a:xfrm>
            <a:custGeom>
              <a:avLst/>
              <a:gdLst/>
              <a:ahLst/>
              <a:cxnLst/>
              <a:rect l="l" t="t" r="r" b="b"/>
              <a:pathLst>
                <a:path w="15240" h="121285">
                  <a:moveTo>
                    <a:pt x="13716" y="33616"/>
                  </a:moveTo>
                  <a:lnTo>
                    <a:pt x="1524" y="33616"/>
                  </a:lnTo>
                  <a:lnTo>
                    <a:pt x="1524" y="120675"/>
                  </a:lnTo>
                  <a:lnTo>
                    <a:pt x="13716" y="120675"/>
                  </a:lnTo>
                  <a:lnTo>
                    <a:pt x="13716" y="33616"/>
                  </a:lnTo>
                  <a:close/>
                </a:path>
                <a:path w="15240" h="121285">
                  <a:moveTo>
                    <a:pt x="15240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5240" y="13716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8" name="object 288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8701087" y="4505610"/>
              <a:ext cx="76295" cy="88582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8798719" y="4470463"/>
              <a:ext cx="88487" cy="125253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8909970" y="4505610"/>
              <a:ext cx="82391" cy="90106"/>
            </a:xfrm>
            <a:prstGeom prst="rect">
              <a:avLst/>
            </a:prstGeom>
          </p:spPr>
        </p:pic>
        <p:sp>
          <p:nvSpPr>
            <p:cNvPr id="291" name="object 291"/>
            <p:cNvSpPr/>
            <p:nvPr/>
          </p:nvSpPr>
          <p:spPr>
            <a:xfrm>
              <a:off x="9015317" y="4505610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5" h="88900">
                  <a:moveTo>
                    <a:pt x="0" y="88582"/>
                  </a:moveTo>
                  <a:lnTo>
                    <a:pt x="0" y="1524"/>
                  </a:lnTo>
                  <a:lnTo>
                    <a:pt x="12191" y="1524"/>
                  </a:lnTo>
                  <a:lnTo>
                    <a:pt x="12191" y="24384"/>
                  </a:lnTo>
                  <a:lnTo>
                    <a:pt x="18764" y="13930"/>
                  </a:lnTo>
                  <a:lnTo>
                    <a:pt x="27050" y="5905"/>
                  </a:lnTo>
                  <a:lnTo>
                    <a:pt x="37052" y="1023"/>
                  </a:lnTo>
                  <a:lnTo>
                    <a:pt x="48767" y="0"/>
                  </a:lnTo>
                  <a:lnTo>
                    <a:pt x="48767" y="13716"/>
                  </a:lnTo>
                  <a:lnTo>
                    <a:pt x="47243" y="13716"/>
                  </a:lnTo>
                  <a:lnTo>
                    <a:pt x="33408" y="16265"/>
                  </a:lnTo>
                  <a:lnTo>
                    <a:pt x="22288" y="23824"/>
                  </a:lnTo>
                  <a:lnTo>
                    <a:pt x="14882" y="36258"/>
                  </a:lnTo>
                  <a:lnTo>
                    <a:pt x="12191" y="53435"/>
                  </a:lnTo>
                  <a:lnTo>
                    <a:pt x="12192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9128188" y="4470463"/>
              <a:ext cx="158781" cy="125253"/>
            </a:xfrm>
            <a:prstGeom prst="rect">
              <a:avLst/>
            </a:prstGeom>
          </p:spPr>
        </p:pic>
      </p:grpSp>
      <p:grpSp>
        <p:nvGrpSpPr>
          <p:cNvPr id="293" name="object 293"/>
          <p:cNvGrpSpPr/>
          <p:nvPr/>
        </p:nvGrpSpPr>
        <p:grpSpPr>
          <a:xfrm>
            <a:off x="515112" y="5353430"/>
            <a:ext cx="438784" cy="151765"/>
            <a:chOff x="515112" y="5353430"/>
            <a:chExt cx="438784" cy="151765"/>
          </a:xfrm>
        </p:grpSpPr>
        <p:pic>
          <p:nvPicPr>
            <p:cNvPr id="294" name="object 294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515112" y="5354954"/>
              <a:ext cx="123539" cy="148113"/>
            </a:xfrm>
            <a:prstGeom prst="rect">
              <a:avLst/>
            </a:prstGeom>
          </p:spPr>
        </p:pic>
        <p:pic>
          <p:nvPicPr>
            <p:cNvPr id="295" name="object 295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673798" y="5353430"/>
              <a:ext cx="279589" cy="151161"/>
            </a:xfrm>
            <a:prstGeom prst="rect">
              <a:avLst/>
            </a:prstGeom>
          </p:spPr>
        </p:pic>
      </p:grpSp>
      <p:sp>
        <p:nvSpPr>
          <p:cNvPr id="296" name="object 296"/>
          <p:cNvSpPr/>
          <p:nvPr/>
        </p:nvSpPr>
        <p:spPr>
          <a:xfrm>
            <a:off x="1000219" y="5354954"/>
            <a:ext cx="81280" cy="15240"/>
          </a:xfrm>
          <a:custGeom>
            <a:avLst/>
            <a:gdLst/>
            <a:ahLst/>
            <a:cxnLst/>
            <a:rect l="l" t="t" r="r" b="b"/>
            <a:pathLst>
              <a:path w="81280" h="15239">
                <a:moveTo>
                  <a:pt x="81279" y="0"/>
                </a:moveTo>
                <a:lnTo>
                  <a:pt x="81279" y="15239"/>
                </a:lnTo>
                <a:lnTo>
                  <a:pt x="0" y="15239"/>
                </a:lnTo>
                <a:lnTo>
                  <a:pt x="0" y="0"/>
                </a:lnTo>
                <a:lnTo>
                  <a:pt x="8127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1000219" y="5420582"/>
            <a:ext cx="81280" cy="15875"/>
          </a:xfrm>
          <a:custGeom>
            <a:avLst/>
            <a:gdLst/>
            <a:ahLst/>
            <a:cxnLst/>
            <a:rect l="l" t="t" r="r" b="b"/>
            <a:pathLst>
              <a:path w="81280" h="15875">
                <a:moveTo>
                  <a:pt x="81279" y="0"/>
                </a:moveTo>
                <a:lnTo>
                  <a:pt x="81279" y="15335"/>
                </a:lnTo>
                <a:lnTo>
                  <a:pt x="0" y="15335"/>
                </a:lnTo>
                <a:lnTo>
                  <a:pt x="0" y="0"/>
                </a:lnTo>
                <a:lnTo>
                  <a:pt x="8127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984973" y="5354967"/>
            <a:ext cx="156210" cy="148590"/>
          </a:xfrm>
          <a:custGeom>
            <a:avLst/>
            <a:gdLst/>
            <a:ahLst/>
            <a:cxnLst/>
            <a:rect l="l" t="t" r="r" b="b"/>
            <a:pathLst>
              <a:path w="156209" h="148589">
                <a:moveTo>
                  <a:pt x="96520" y="132867"/>
                </a:moveTo>
                <a:lnTo>
                  <a:pt x="15240" y="132867"/>
                </a:lnTo>
                <a:lnTo>
                  <a:pt x="15240" y="0"/>
                </a:lnTo>
                <a:lnTo>
                  <a:pt x="0" y="0"/>
                </a:lnTo>
                <a:lnTo>
                  <a:pt x="0" y="148107"/>
                </a:lnTo>
                <a:lnTo>
                  <a:pt x="15240" y="148107"/>
                </a:lnTo>
                <a:lnTo>
                  <a:pt x="96520" y="148107"/>
                </a:lnTo>
                <a:lnTo>
                  <a:pt x="96520" y="132867"/>
                </a:lnTo>
                <a:close/>
              </a:path>
              <a:path w="156209" h="148589">
                <a:moveTo>
                  <a:pt x="155638" y="125247"/>
                </a:moveTo>
                <a:lnTo>
                  <a:pt x="135826" y="125247"/>
                </a:lnTo>
                <a:lnTo>
                  <a:pt x="135826" y="148107"/>
                </a:lnTo>
                <a:lnTo>
                  <a:pt x="155638" y="148107"/>
                </a:lnTo>
                <a:lnTo>
                  <a:pt x="155638" y="125247"/>
                </a:lnTo>
                <a:close/>
              </a:path>
              <a:path w="156209" h="148589">
                <a:moveTo>
                  <a:pt x="155638" y="38188"/>
                </a:moveTo>
                <a:lnTo>
                  <a:pt x="135826" y="38188"/>
                </a:lnTo>
                <a:lnTo>
                  <a:pt x="135826" y="61048"/>
                </a:lnTo>
                <a:lnTo>
                  <a:pt x="155638" y="61048"/>
                </a:lnTo>
                <a:lnTo>
                  <a:pt x="155638" y="381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9" name="object 299"/>
          <p:cNvGrpSpPr/>
          <p:nvPr/>
        </p:nvGrpSpPr>
        <p:grpSpPr>
          <a:xfrm>
            <a:off x="1242060" y="5355335"/>
            <a:ext cx="151765" cy="147955"/>
            <a:chOff x="1242060" y="5355335"/>
            <a:chExt cx="151765" cy="147955"/>
          </a:xfrm>
        </p:grpSpPr>
        <p:sp>
          <p:nvSpPr>
            <p:cNvPr id="300" name="object 300"/>
            <p:cNvSpPr/>
            <p:nvPr/>
          </p:nvSpPr>
          <p:spPr>
            <a:xfrm>
              <a:off x="1242060" y="5355335"/>
              <a:ext cx="17145" cy="147955"/>
            </a:xfrm>
            <a:custGeom>
              <a:avLst/>
              <a:gdLst/>
              <a:ahLst/>
              <a:cxnLst/>
              <a:rect l="l" t="t" r="r" b="b"/>
              <a:pathLst>
                <a:path w="17144" h="147954">
                  <a:moveTo>
                    <a:pt x="0" y="147828"/>
                  </a:moveTo>
                  <a:lnTo>
                    <a:pt x="0" y="0"/>
                  </a:lnTo>
                  <a:lnTo>
                    <a:pt x="16763" y="0"/>
                  </a:lnTo>
                  <a:lnTo>
                    <a:pt x="16763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299210" y="5391626"/>
              <a:ext cx="94583" cy="111442"/>
            </a:xfrm>
            <a:prstGeom prst="rect">
              <a:avLst/>
            </a:prstGeom>
          </p:spPr>
        </p:pic>
      </p:grpSp>
      <p:grpSp>
        <p:nvGrpSpPr>
          <p:cNvPr id="302" name="object 302"/>
          <p:cNvGrpSpPr/>
          <p:nvPr/>
        </p:nvGrpSpPr>
        <p:grpSpPr>
          <a:xfrm>
            <a:off x="1483804" y="5353430"/>
            <a:ext cx="552450" cy="174625"/>
            <a:chOff x="1483804" y="5353430"/>
            <a:chExt cx="552450" cy="174625"/>
          </a:xfrm>
        </p:grpSpPr>
        <p:pic>
          <p:nvPicPr>
            <p:cNvPr id="303" name="object 303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483804" y="5353430"/>
              <a:ext cx="102203" cy="149637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612010" y="5353430"/>
              <a:ext cx="125063" cy="151161"/>
            </a:xfrm>
            <a:prstGeom prst="rect">
              <a:avLst/>
            </a:prstGeom>
          </p:spPr>
        </p:pic>
        <p:pic>
          <p:nvPicPr>
            <p:cNvPr id="305" name="object 305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756886" y="5353430"/>
              <a:ext cx="103727" cy="149637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1883568" y="5354954"/>
              <a:ext cx="105251" cy="149637"/>
            </a:xfrm>
            <a:prstGeom prst="rect">
              <a:avLst/>
            </a:prstGeom>
          </p:spPr>
        </p:pic>
        <p:sp>
          <p:nvSpPr>
            <p:cNvPr id="307" name="object 307"/>
            <p:cNvSpPr/>
            <p:nvPr/>
          </p:nvSpPr>
          <p:spPr>
            <a:xfrm>
              <a:off x="2011679" y="5480208"/>
              <a:ext cx="24765" cy="47625"/>
            </a:xfrm>
            <a:custGeom>
              <a:avLst/>
              <a:gdLst/>
              <a:ahLst/>
              <a:cxnLst/>
              <a:rect l="l" t="t" r="r" b="b"/>
              <a:pathLst>
                <a:path w="24764" h="47625">
                  <a:moveTo>
                    <a:pt x="0" y="39719"/>
                  </a:moveTo>
                  <a:lnTo>
                    <a:pt x="9144" y="36671"/>
                  </a:lnTo>
                  <a:lnTo>
                    <a:pt x="13716" y="30575"/>
                  </a:lnTo>
                  <a:lnTo>
                    <a:pt x="13716" y="22859"/>
                  </a:lnTo>
                  <a:lnTo>
                    <a:pt x="6096" y="22859"/>
                  </a:lnTo>
                  <a:lnTo>
                    <a:pt x="6096" y="0"/>
                  </a:lnTo>
                  <a:lnTo>
                    <a:pt x="24384" y="0"/>
                  </a:lnTo>
                  <a:lnTo>
                    <a:pt x="24384" y="18287"/>
                  </a:lnTo>
                  <a:lnTo>
                    <a:pt x="23169" y="30154"/>
                  </a:lnTo>
                  <a:lnTo>
                    <a:pt x="19240" y="38564"/>
                  </a:lnTo>
                  <a:lnTo>
                    <a:pt x="12168" y="44099"/>
                  </a:lnTo>
                  <a:lnTo>
                    <a:pt x="1524" y="47339"/>
                  </a:lnTo>
                  <a:lnTo>
                    <a:pt x="0" y="3971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8" name="object 308"/>
          <p:cNvGrpSpPr/>
          <p:nvPr/>
        </p:nvGrpSpPr>
        <p:grpSpPr>
          <a:xfrm>
            <a:off x="2124551" y="5348859"/>
            <a:ext cx="319405" cy="156210"/>
            <a:chOff x="2124551" y="5348859"/>
            <a:chExt cx="319405" cy="156210"/>
          </a:xfrm>
        </p:grpSpPr>
        <p:pic>
          <p:nvPicPr>
            <p:cNvPr id="309" name="object 309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2124551" y="5361050"/>
              <a:ext cx="65627" cy="143541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2219134" y="5348859"/>
              <a:ext cx="94583" cy="154209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2341150" y="5391626"/>
              <a:ext cx="102203" cy="112966"/>
            </a:xfrm>
            <a:prstGeom prst="rect">
              <a:avLst/>
            </a:prstGeom>
          </p:spPr>
        </p:pic>
      </p:grpSp>
      <p:grpSp>
        <p:nvGrpSpPr>
          <p:cNvPr id="312" name="object 312"/>
          <p:cNvGrpSpPr/>
          <p:nvPr/>
        </p:nvGrpSpPr>
        <p:grpSpPr>
          <a:xfrm>
            <a:off x="2531840" y="5353430"/>
            <a:ext cx="1056005" cy="183515"/>
            <a:chOff x="2531840" y="5353430"/>
            <a:chExt cx="1056005" cy="183515"/>
          </a:xfrm>
        </p:grpSpPr>
        <p:sp>
          <p:nvSpPr>
            <p:cNvPr id="313" name="object 313"/>
            <p:cNvSpPr/>
            <p:nvPr/>
          </p:nvSpPr>
          <p:spPr>
            <a:xfrm>
              <a:off x="2531840" y="5354954"/>
              <a:ext cx="67310" cy="47625"/>
            </a:xfrm>
            <a:custGeom>
              <a:avLst/>
              <a:gdLst/>
              <a:ahLst/>
              <a:cxnLst/>
              <a:rect l="l" t="t" r="r" b="b"/>
              <a:pathLst>
                <a:path w="67310" h="47625">
                  <a:moveTo>
                    <a:pt x="41243" y="47339"/>
                  </a:moveTo>
                  <a:lnTo>
                    <a:pt x="41243" y="27432"/>
                  </a:lnTo>
                  <a:lnTo>
                    <a:pt x="42695" y="16502"/>
                  </a:lnTo>
                  <a:lnTo>
                    <a:pt x="47148" y="8572"/>
                  </a:lnTo>
                  <a:lnTo>
                    <a:pt x="54744" y="3214"/>
                  </a:lnTo>
                  <a:lnTo>
                    <a:pt x="65627" y="0"/>
                  </a:lnTo>
                  <a:lnTo>
                    <a:pt x="67151" y="6096"/>
                  </a:lnTo>
                  <a:lnTo>
                    <a:pt x="56483" y="10668"/>
                  </a:lnTo>
                  <a:lnTo>
                    <a:pt x="53435" y="15240"/>
                  </a:lnTo>
                  <a:lnTo>
                    <a:pt x="53435" y="47339"/>
                  </a:lnTo>
                  <a:lnTo>
                    <a:pt x="41243" y="47339"/>
                  </a:lnTo>
                  <a:close/>
                </a:path>
                <a:path w="67310" h="47625">
                  <a:moveTo>
                    <a:pt x="53435" y="47339"/>
                  </a:moveTo>
                  <a:lnTo>
                    <a:pt x="53435" y="24384"/>
                  </a:lnTo>
                  <a:lnTo>
                    <a:pt x="61055" y="24384"/>
                  </a:lnTo>
                  <a:lnTo>
                    <a:pt x="61055" y="47339"/>
                  </a:lnTo>
                  <a:lnTo>
                    <a:pt x="53435" y="47339"/>
                  </a:lnTo>
                  <a:close/>
                </a:path>
                <a:path w="67310" h="47625">
                  <a:moveTo>
                    <a:pt x="0" y="47339"/>
                  </a:moveTo>
                  <a:lnTo>
                    <a:pt x="0" y="27432"/>
                  </a:lnTo>
                  <a:lnTo>
                    <a:pt x="1430" y="16502"/>
                  </a:lnTo>
                  <a:lnTo>
                    <a:pt x="5726" y="8572"/>
                  </a:lnTo>
                  <a:lnTo>
                    <a:pt x="12898" y="3214"/>
                  </a:lnTo>
                  <a:lnTo>
                    <a:pt x="22955" y="0"/>
                  </a:lnTo>
                  <a:lnTo>
                    <a:pt x="26003" y="6096"/>
                  </a:lnTo>
                  <a:lnTo>
                    <a:pt x="15240" y="10668"/>
                  </a:lnTo>
                  <a:lnTo>
                    <a:pt x="10668" y="15240"/>
                  </a:lnTo>
                  <a:lnTo>
                    <a:pt x="10668" y="47339"/>
                  </a:lnTo>
                  <a:lnTo>
                    <a:pt x="0" y="47339"/>
                  </a:lnTo>
                  <a:close/>
                </a:path>
                <a:path w="67310" h="47625">
                  <a:moveTo>
                    <a:pt x="10668" y="47339"/>
                  </a:moveTo>
                  <a:lnTo>
                    <a:pt x="10668" y="24384"/>
                  </a:lnTo>
                  <a:lnTo>
                    <a:pt x="19907" y="24384"/>
                  </a:lnTo>
                  <a:lnTo>
                    <a:pt x="19907" y="47339"/>
                  </a:lnTo>
                  <a:lnTo>
                    <a:pt x="10668" y="4733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4" name="object 31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2624899" y="5353430"/>
              <a:ext cx="497300" cy="151161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3151251" y="5391530"/>
              <a:ext cx="166306" cy="113061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3346513" y="5391626"/>
              <a:ext cx="108299" cy="145065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3485292" y="5391625"/>
              <a:ext cx="102203" cy="112966"/>
            </a:xfrm>
            <a:prstGeom prst="rect">
              <a:avLst/>
            </a:prstGeom>
          </p:spPr>
        </p:pic>
      </p:grpSp>
      <p:grpSp>
        <p:nvGrpSpPr>
          <p:cNvPr id="318" name="object 318"/>
          <p:cNvGrpSpPr/>
          <p:nvPr/>
        </p:nvGrpSpPr>
        <p:grpSpPr>
          <a:xfrm>
            <a:off x="3674459" y="5353430"/>
            <a:ext cx="491490" cy="183515"/>
            <a:chOff x="3674459" y="5353430"/>
            <a:chExt cx="491490" cy="183515"/>
          </a:xfrm>
        </p:grpSpPr>
        <p:pic>
          <p:nvPicPr>
            <p:cNvPr id="319" name="object 319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3836193" y="5391625"/>
              <a:ext cx="96107" cy="112966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3674459" y="5353430"/>
              <a:ext cx="134302" cy="151161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3965828" y="5391626"/>
              <a:ext cx="109823" cy="145065"/>
            </a:xfrm>
            <a:prstGeom prst="rect">
              <a:avLst/>
            </a:prstGeom>
          </p:spPr>
        </p:pic>
        <p:sp>
          <p:nvSpPr>
            <p:cNvPr id="322" name="object 322"/>
            <p:cNvSpPr/>
            <p:nvPr/>
          </p:nvSpPr>
          <p:spPr>
            <a:xfrm>
              <a:off x="4098607" y="5354955"/>
              <a:ext cx="67310" cy="48895"/>
            </a:xfrm>
            <a:custGeom>
              <a:avLst/>
              <a:gdLst/>
              <a:ahLst/>
              <a:cxnLst/>
              <a:rect l="l" t="t" r="r" b="b"/>
              <a:pathLst>
                <a:path w="67310" h="48895">
                  <a:moveTo>
                    <a:pt x="48768" y="22860"/>
                  </a:moveTo>
                  <a:lnTo>
                    <a:pt x="48768" y="0"/>
                  </a:lnTo>
                  <a:lnTo>
                    <a:pt x="67056" y="0"/>
                  </a:lnTo>
                  <a:lnTo>
                    <a:pt x="67056" y="19812"/>
                  </a:lnTo>
                  <a:lnTo>
                    <a:pt x="65841" y="30820"/>
                  </a:lnTo>
                  <a:lnTo>
                    <a:pt x="61912" y="38945"/>
                  </a:lnTo>
                  <a:lnTo>
                    <a:pt x="56388" y="43492"/>
                  </a:lnTo>
                  <a:lnTo>
                    <a:pt x="56388" y="22860"/>
                  </a:lnTo>
                  <a:lnTo>
                    <a:pt x="48768" y="22860"/>
                  </a:lnTo>
                  <a:close/>
                </a:path>
                <a:path w="67310" h="48895">
                  <a:moveTo>
                    <a:pt x="41148" y="41243"/>
                  </a:moveTo>
                  <a:lnTo>
                    <a:pt x="51816" y="36671"/>
                  </a:lnTo>
                  <a:lnTo>
                    <a:pt x="56388" y="32099"/>
                  </a:lnTo>
                  <a:lnTo>
                    <a:pt x="56388" y="43492"/>
                  </a:lnTo>
                  <a:lnTo>
                    <a:pt x="54840" y="44766"/>
                  </a:lnTo>
                  <a:lnTo>
                    <a:pt x="44196" y="48863"/>
                  </a:lnTo>
                  <a:lnTo>
                    <a:pt x="41148" y="41243"/>
                  </a:lnTo>
                  <a:close/>
                </a:path>
                <a:path w="67310" h="48895">
                  <a:moveTo>
                    <a:pt x="6096" y="22860"/>
                  </a:moveTo>
                  <a:lnTo>
                    <a:pt x="6096" y="0"/>
                  </a:lnTo>
                  <a:lnTo>
                    <a:pt x="25908" y="0"/>
                  </a:lnTo>
                  <a:lnTo>
                    <a:pt x="25908" y="19812"/>
                  </a:lnTo>
                  <a:lnTo>
                    <a:pt x="24479" y="30820"/>
                  </a:lnTo>
                  <a:lnTo>
                    <a:pt x="20193" y="38945"/>
                  </a:lnTo>
                  <a:lnTo>
                    <a:pt x="15240" y="42981"/>
                  </a:lnTo>
                  <a:lnTo>
                    <a:pt x="15240" y="32099"/>
                  </a:lnTo>
                  <a:lnTo>
                    <a:pt x="13716" y="22860"/>
                  </a:lnTo>
                  <a:lnTo>
                    <a:pt x="6096" y="22860"/>
                  </a:lnTo>
                  <a:close/>
                </a:path>
                <a:path w="67310" h="48895">
                  <a:moveTo>
                    <a:pt x="0" y="41243"/>
                  </a:moveTo>
                  <a:lnTo>
                    <a:pt x="10668" y="36671"/>
                  </a:lnTo>
                  <a:lnTo>
                    <a:pt x="15240" y="32099"/>
                  </a:lnTo>
                  <a:lnTo>
                    <a:pt x="15240" y="42981"/>
                  </a:lnTo>
                  <a:lnTo>
                    <a:pt x="13049" y="44766"/>
                  </a:lnTo>
                  <a:lnTo>
                    <a:pt x="3048" y="4886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3" name="object 323"/>
          <p:cNvGrpSpPr/>
          <p:nvPr/>
        </p:nvGrpSpPr>
        <p:grpSpPr>
          <a:xfrm>
            <a:off x="4252626" y="5361146"/>
            <a:ext cx="552450" cy="175895"/>
            <a:chOff x="4252626" y="5361146"/>
            <a:chExt cx="552450" cy="175895"/>
          </a:xfrm>
        </p:grpSpPr>
        <p:pic>
          <p:nvPicPr>
            <p:cNvPr id="324" name="object 324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4252626" y="5361146"/>
              <a:ext cx="167830" cy="143446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4440364" y="5391626"/>
              <a:ext cx="96107" cy="112966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4563903" y="5391626"/>
              <a:ext cx="109823" cy="145065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4702777" y="5391530"/>
              <a:ext cx="102203" cy="113061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4896421" y="5348859"/>
            <a:ext cx="325120" cy="156210"/>
            <a:chOff x="4896421" y="5348859"/>
            <a:chExt cx="325120" cy="156210"/>
          </a:xfrm>
        </p:grpSpPr>
        <p:pic>
          <p:nvPicPr>
            <p:cNvPr id="329" name="object 329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4896421" y="5348859"/>
              <a:ext cx="96107" cy="154209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5018531" y="5391626"/>
              <a:ext cx="94583" cy="112966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5139023" y="5391626"/>
              <a:ext cx="82391" cy="112966"/>
            </a:xfrm>
            <a:prstGeom prst="rect">
              <a:avLst/>
            </a:prstGeom>
          </p:spPr>
        </p:pic>
      </p:grpSp>
      <p:grpSp>
        <p:nvGrpSpPr>
          <p:cNvPr id="332" name="object 332"/>
          <p:cNvGrpSpPr/>
          <p:nvPr/>
        </p:nvGrpSpPr>
        <p:grpSpPr>
          <a:xfrm>
            <a:off x="5314378" y="5348858"/>
            <a:ext cx="483870" cy="156210"/>
            <a:chOff x="5314378" y="5348858"/>
            <a:chExt cx="483870" cy="156210"/>
          </a:xfrm>
        </p:grpSpPr>
        <p:pic>
          <p:nvPicPr>
            <p:cNvPr id="333" name="object 333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5314378" y="5348858"/>
              <a:ext cx="109918" cy="155733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447156" y="5391626"/>
              <a:ext cx="103727" cy="112966"/>
            </a:xfrm>
            <a:prstGeom prst="rect">
              <a:avLst/>
            </a:prstGeom>
          </p:spPr>
        </p:pic>
        <p:pic>
          <p:nvPicPr>
            <p:cNvPr id="335" name="object 335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5572220" y="5391626"/>
              <a:ext cx="102203" cy="112966"/>
            </a:xfrm>
            <a:prstGeom prst="rect">
              <a:avLst/>
            </a:prstGeom>
          </p:spPr>
        </p:pic>
        <p:pic>
          <p:nvPicPr>
            <p:cNvPr id="336" name="object 336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5703379" y="5391626"/>
              <a:ext cx="94583" cy="111442"/>
            </a:xfrm>
            <a:prstGeom prst="rect">
              <a:avLst/>
            </a:prstGeom>
          </p:spPr>
        </p:pic>
      </p:grpSp>
      <p:grpSp>
        <p:nvGrpSpPr>
          <p:cNvPr id="337" name="object 337"/>
          <p:cNvGrpSpPr/>
          <p:nvPr/>
        </p:nvGrpSpPr>
        <p:grpSpPr>
          <a:xfrm>
            <a:off x="5887973" y="5348858"/>
            <a:ext cx="1107440" cy="156210"/>
            <a:chOff x="5887973" y="5348858"/>
            <a:chExt cx="1107440" cy="156210"/>
          </a:xfrm>
        </p:grpSpPr>
        <p:pic>
          <p:nvPicPr>
            <p:cNvPr id="338" name="object 338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5887973" y="5391626"/>
              <a:ext cx="102203" cy="112966"/>
            </a:xfrm>
            <a:prstGeom prst="rect">
              <a:avLst/>
            </a:prstGeom>
          </p:spPr>
        </p:pic>
        <p:sp>
          <p:nvSpPr>
            <p:cNvPr id="339" name="object 339"/>
            <p:cNvSpPr/>
            <p:nvPr/>
          </p:nvSpPr>
          <p:spPr>
            <a:xfrm>
              <a:off x="6021324" y="5349239"/>
              <a:ext cx="71120" cy="154305"/>
            </a:xfrm>
            <a:custGeom>
              <a:avLst/>
              <a:gdLst/>
              <a:ahLst/>
              <a:cxnLst/>
              <a:rect l="l" t="t" r="r" b="b"/>
              <a:pathLst>
                <a:path w="71120" h="154304">
                  <a:moveTo>
                    <a:pt x="16764" y="0"/>
                  </a:moveTo>
                  <a:lnTo>
                    <a:pt x="0" y="0"/>
                  </a:lnTo>
                  <a:lnTo>
                    <a:pt x="0" y="153936"/>
                  </a:lnTo>
                  <a:lnTo>
                    <a:pt x="16764" y="153936"/>
                  </a:lnTo>
                  <a:lnTo>
                    <a:pt x="16764" y="0"/>
                  </a:lnTo>
                  <a:close/>
                </a:path>
                <a:path w="71120" h="154304">
                  <a:moveTo>
                    <a:pt x="71056" y="45339"/>
                  </a:moveTo>
                  <a:lnTo>
                    <a:pt x="54292" y="45339"/>
                  </a:lnTo>
                  <a:lnTo>
                    <a:pt x="54292" y="153835"/>
                  </a:lnTo>
                  <a:lnTo>
                    <a:pt x="71056" y="153835"/>
                  </a:lnTo>
                  <a:lnTo>
                    <a:pt x="71056" y="45339"/>
                  </a:lnTo>
                  <a:close/>
                </a:path>
                <a:path w="71120" h="154304">
                  <a:moveTo>
                    <a:pt x="71056" y="2578"/>
                  </a:moveTo>
                  <a:lnTo>
                    <a:pt x="52768" y="2578"/>
                  </a:lnTo>
                  <a:lnTo>
                    <a:pt x="52768" y="20955"/>
                  </a:lnTo>
                  <a:lnTo>
                    <a:pt x="71056" y="20955"/>
                  </a:lnTo>
                  <a:lnTo>
                    <a:pt x="71056" y="257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0" name="object 340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6129051" y="5391626"/>
              <a:ext cx="164782" cy="111442"/>
            </a:xfrm>
            <a:prstGeom prst="rect">
              <a:avLst/>
            </a:prstGeom>
          </p:spPr>
        </p:pic>
        <p:sp>
          <p:nvSpPr>
            <p:cNvPr id="341" name="object 341"/>
            <p:cNvSpPr/>
            <p:nvPr/>
          </p:nvSpPr>
          <p:spPr>
            <a:xfrm>
              <a:off x="6328880" y="5351818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257"/>
                  </a:lnTo>
                  <a:lnTo>
                    <a:pt x="16764" y="151257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2" name="object 342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383845" y="5391626"/>
              <a:ext cx="94583" cy="111442"/>
            </a:xfrm>
            <a:prstGeom prst="rect">
              <a:avLst/>
            </a:prstGeom>
          </p:spPr>
        </p:pic>
        <p:pic>
          <p:nvPicPr>
            <p:cNvPr id="343" name="object 343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6504336" y="5391626"/>
              <a:ext cx="96107" cy="112966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6624827" y="5361050"/>
              <a:ext cx="186118" cy="143541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6832282" y="5348858"/>
              <a:ext cx="109823" cy="155733"/>
            </a:xfrm>
            <a:prstGeom prst="rect">
              <a:avLst/>
            </a:prstGeom>
          </p:spPr>
        </p:pic>
        <p:sp>
          <p:nvSpPr>
            <p:cNvPr id="346" name="object 346"/>
            <p:cNvSpPr/>
            <p:nvPr/>
          </p:nvSpPr>
          <p:spPr>
            <a:xfrm>
              <a:off x="6975348" y="5480303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60"/>
                  </a:moveTo>
                  <a:lnTo>
                    <a:pt x="0" y="0"/>
                  </a:lnTo>
                  <a:lnTo>
                    <a:pt x="19811" y="0"/>
                  </a:lnTo>
                  <a:lnTo>
                    <a:pt x="19811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6715" y="3144011"/>
            <a:ext cx="3114040" cy="3235960"/>
          </a:xfrm>
          <a:custGeom>
            <a:avLst/>
            <a:gdLst/>
            <a:ahLst/>
            <a:cxnLst/>
            <a:rect l="l" t="t" r="r" b="b"/>
            <a:pathLst>
              <a:path w="3114040" h="3235960">
                <a:moveTo>
                  <a:pt x="0" y="3235452"/>
                </a:moveTo>
                <a:lnTo>
                  <a:pt x="0" y="0"/>
                </a:lnTo>
                <a:lnTo>
                  <a:pt x="3113532" y="0"/>
                </a:lnTo>
                <a:lnTo>
                  <a:pt x="3113532" y="3235452"/>
                </a:lnTo>
                <a:lnTo>
                  <a:pt x="0" y="3235452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3460" y="3144011"/>
            <a:ext cx="4150360" cy="3235960"/>
          </a:xfrm>
          <a:custGeom>
            <a:avLst/>
            <a:gdLst/>
            <a:ahLst/>
            <a:cxnLst/>
            <a:rect l="l" t="t" r="r" b="b"/>
            <a:pathLst>
              <a:path w="4150359" h="3235960">
                <a:moveTo>
                  <a:pt x="0" y="3235452"/>
                </a:moveTo>
                <a:lnTo>
                  <a:pt x="0" y="0"/>
                </a:lnTo>
                <a:lnTo>
                  <a:pt x="4149851" y="0"/>
                </a:lnTo>
                <a:lnTo>
                  <a:pt x="4149851" y="3235452"/>
                </a:lnTo>
                <a:lnTo>
                  <a:pt x="0" y="3235452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45817" y="2908839"/>
            <a:ext cx="5236210" cy="0"/>
          </a:xfrm>
          <a:custGeom>
            <a:avLst/>
            <a:gdLst/>
            <a:ahLst/>
            <a:cxnLst/>
            <a:rect l="l" t="t" r="r" b="b"/>
            <a:pathLst>
              <a:path w="5236209">
                <a:moveTo>
                  <a:pt x="0" y="0"/>
                </a:moveTo>
                <a:lnTo>
                  <a:pt x="5235987" y="0"/>
                </a:lnTo>
              </a:path>
            </a:pathLst>
          </a:custGeom>
          <a:ln w="10687">
            <a:solidFill>
              <a:srgbClr val="6D6E7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505872" y="1618487"/>
            <a:ext cx="556895" cy="201930"/>
            <a:chOff x="505872" y="1618487"/>
            <a:chExt cx="556895" cy="201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872" y="1618487"/>
              <a:ext cx="151066" cy="2016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6751" y="1620107"/>
              <a:ext cx="385953" cy="198500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1241012" y="1786604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9582" y="162163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9582" y="1786604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31792" y="1621631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31792" y="1702593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90" h="30480">
                <a:moveTo>
                  <a:pt x="97790" y="0"/>
                </a:moveTo>
                <a:lnTo>
                  <a:pt x="97790" y="30479"/>
                </a:lnTo>
                <a:lnTo>
                  <a:pt x="0" y="30479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6225" y="1621637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358645" y="1617154"/>
            <a:ext cx="418465" cy="203200"/>
            <a:chOff x="1358645" y="1617154"/>
            <a:chExt cx="418465" cy="20320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8645" y="1617154"/>
              <a:ext cx="204406" cy="20297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5820" y="1621536"/>
              <a:ext cx="170878" cy="195548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1911000" y="1617154"/>
            <a:ext cx="807085" cy="203200"/>
            <a:chOff x="1911000" y="1617154"/>
            <a:chExt cx="807085" cy="20320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1000" y="1621631"/>
              <a:ext cx="176974" cy="19545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29123" y="1621631"/>
              <a:ext cx="166306" cy="1954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8957" y="1621535"/>
              <a:ext cx="166306" cy="19859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4983" y="1617154"/>
              <a:ext cx="183070" cy="202977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2837021" y="1616963"/>
            <a:ext cx="584835" cy="203200"/>
            <a:chOff x="2837021" y="1616963"/>
            <a:chExt cx="584835" cy="203200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37021" y="1616963"/>
              <a:ext cx="180022" cy="20316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38474" y="1616963"/>
              <a:ext cx="204406" cy="20316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70313" y="1618583"/>
              <a:ext cx="150971" cy="20154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3444588" y="1618583"/>
            <a:ext cx="329565" cy="201930"/>
            <a:chOff x="3444588" y="1618583"/>
            <a:chExt cx="329565" cy="201930"/>
          </a:xfrm>
        </p:grpSpPr>
        <p:sp>
          <p:nvSpPr>
            <p:cNvPr id="27" name="object 27"/>
            <p:cNvSpPr/>
            <p:nvPr/>
          </p:nvSpPr>
          <p:spPr>
            <a:xfrm>
              <a:off x="3444582" y="1621637"/>
              <a:ext cx="158750" cy="195580"/>
            </a:xfrm>
            <a:custGeom>
              <a:avLst/>
              <a:gdLst/>
              <a:ahLst/>
              <a:cxnLst/>
              <a:rect l="l" t="t" r="r" b="b"/>
              <a:pathLst>
                <a:path w="158750" h="195580">
                  <a:moveTo>
                    <a:pt x="158750" y="0"/>
                  </a:moveTo>
                  <a:lnTo>
                    <a:pt x="95250" y="0"/>
                  </a:lnTo>
                  <a:lnTo>
                    <a:pt x="62230" y="0"/>
                  </a:lnTo>
                  <a:lnTo>
                    <a:pt x="0" y="0"/>
                  </a:lnTo>
                  <a:lnTo>
                    <a:pt x="0" y="30480"/>
                  </a:lnTo>
                  <a:lnTo>
                    <a:pt x="62230" y="30480"/>
                  </a:lnTo>
                  <a:lnTo>
                    <a:pt x="62230" y="195453"/>
                  </a:lnTo>
                  <a:lnTo>
                    <a:pt x="95250" y="195453"/>
                  </a:lnTo>
                  <a:lnTo>
                    <a:pt x="95250" y="30480"/>
                  </a:lnTo>
                  <a:lnTo>
                    <a:pt x="158750" y="30480"/>
                  </a:lnTo>
                  <a:lnTo>
                    <a:pt x="15875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622738" y="1618583"/>
              <a:ext cx="151066" cy="201549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516635" y="2039969"/>
            <a:ext cx="113030" cy="156210"/>
            <a:chOff x="516635" y="2039969"/>
            <a:chExt cx="113030" cy="156210"/>
          </a:xfrm>
        </p:grpSpPr>
        <p:sp>
          <p:nvSpPr>
            <p:cNvPr id="30" name="object 30"/>
            <p:cNvSpPr/>
            <p:nvPr/>
          </p:nvSpPr>
          <p:spPr>
            <a:xfrm>
              <a:off x="516635" y="2048255"/>
              <a:ext cx="17145" cy="147955"/>
            </a:xfrm>
            <a:custGeom>
              <a:avLst/>
              <a:gdLst/>
              <a:ahLst/>
              <a:cxnLst/>
              <a:rect l="l" t="t" r="r" b="b"/>
              <a:pathLst>
                <a:path w="17145" h="147955">
                  <a:moveTo>
                    <a:pt x="0" y="14782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3784" y="2039969"/>
              <a:ext cx="65627" cy="154209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701230" y="2084260"/>
            <a:ext cx="356870" cy="145415"/>
            <a:chOff x="701230" y="2084260"/>
            <a:chExt cx="356870" cy="14541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230" y="2084260"/>
              <a:ext cx="234886" cy="14516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63453" y="2085784"/>
              <a:ext cx="94583" cy="111442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1157287" y="2053685"/>
            <a:ext cx="505459" cy="144145"/>
            <a:chOff x="1157287" y="2053685"/>
            <a:chExt cx="505459" cy="144145"/>
          </a:xfrm>
        </p:grpSpPr>
        <p:pic>
          <p:nvPicPr>
            <p:cNvPr id="36" name="object 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57287" y="2084260"/>
              <a:ext cx="164782" cy="10991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51121" y="2084260"/>
              <a:ext cx="102203" cy="11296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74660" y="2084165"/>
              <a:ext cx="102203" cy="11306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96675" y="2053685"/>
              <a:ext cx="65627" cy="143541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1746218" y="2044541"/>
            <a:ext cx="689610" cy="153035"/>
            <a:chOff x="1746218" y="2044541"/>
            <a:chExt cx="689610" cy="153035"/>
          </a:xfrm>
        </p:grpSpPr>
        <p:pic>
          <p:nvPicPr>
            <p:cNvPr id="41" name="object 4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46218" y="2084260"/>
              <a:ext cx="219741" cy="11296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94915" y="2053589"/>
              <a:ext cx="140398" cy="14363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156555" y="2084260"/>
              <a:ext cx="94583" cy="11296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2286279" y="204454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41149" y="2084260"/>
              <a:ext cx="94583" cy="109918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2533459" y="2044541"/>
            <a:ext cx="730885" cy="153035"/>
            <a:chOff x="2533459" y="2044541"/>
            <a:chExt cx="730885" cy="153035"/>
          </a:xfrm>
        </p:grpSpPr>
        <p:sp>
          <p:nvSpPr>
            <p:cNvPr id="47" name="object 47"/>
            <p:cNvSpPr/>
            <p:nvPr/>
          </p:nvSpPr>
          <p:spPr>
            <a:xfrm>
              <a:off x="2533446" y="204454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88323" y="2084260"/>
              <a:ext cx="94583" cy="10991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10433" y="2084165"/>
              <a:ext cx="230314" cy="11306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69799" y="2084260"/>
              <a:ext cx="164782" cy="10991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62014" y="2084165"/>
              <a:ext cx="102203" cy="113061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3348132" y="2041397"/>
            <a:ext cx="361950" cy="156210"/>
            <a:chOff x="3348132" y="2041397"/>
            <a:chExt cx="361950" cy="156210"/>
          </a:xfrm>
        </p:grpSpPr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48132" y="2084260"/>
              <a:ext cx="94583" cy="11296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77767" y="2084260"/>
              <a:ext cx="94583" cy="10991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599783" y="2041397"/>
              <a:ext cx="109823" cy="155829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3808857" y="2084165"/>
            <a:ext cx="866775" cy="113664"/>
            <a:chOff x="3808857" y="2084165"/>
            <a:chExt cx="866775" cy="113664"/>
          </a:xfrm>
        </p:grpSpPr>
        <p:pic>
          <p:nvPicPr>
            <p:cNvPr id="57" name="object 5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08857" y="2084165"/>
              <a:ext cx="279177" cy="1130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10990" y="2084260"/>
              <a:ext cx="112871" cy="11296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51292" y="2085784"/>
              <a:ext cx="94678" cy="11144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382547" y="2084260"/>
              <a:ext cx="292893" cy="112966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4768596" y="2042160"/>
            <a:ext cx="570865" cy="178435"/>
            <a:chOff x="4768596" y="2042160"/>
            <a:chExt cx="570865" cy="178435"/>
          </a:xfrm>
        </p:grpSpPr>
        <p:sp>
          <p:nvSpPr>
            <p:cNvPr id="62" name="object 62"/>
            <p:cNvSpPr/>
            <p:nvPr/>
          </p:nvSpPr>
          <p:spPr>
            <a:xfrm>
              <a:off x="4768596" y="2042159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4" h="154305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71754" h="154305">
                  <a:moveTo>
                    <a:pt x="71615" y="43637"/>
                  </a:moveTo>
                  <a:lnTo>
                    <a:pt x="54851" y="43637"/>
                  </a:lnTo>
                  <a:lnTo>
                    <a:pt x="54851" y="152031"/>
                  </a:lnTo>
                  <a:lnTo>
                    <a:pt x="71615" y="152031"/>
                  </a:lnTo>
                  <a:lnTo>
                    <a:pt x="71615" y="43637"/>
                  </a:lnTo>
                  <a:close/>
                </a:path>
                <a:path w="71754" h="154305">
                  <a:moveTo>
                    <a:pt x="71615" y="2387"/>
                  </a:moveTo>
                  <a:lnTo>
                    <a:pt x="53327" y="2387"/>
                  </a:lnTo>
                  <a:lnTo>
                    <a:pt x="53327" y="20777"/>
                  </a:lnTo>
                  <a:lnTo>
                    <a:pt x="71615" y="20777"/>
                  </a:lnTo>
                  <a:lnTo>
                    <a:pt x="71615" y="23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876800" y="2084260"/>
              <a:ext cx="164782" cy="109918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5076622" y="204454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122449" y="2053685"/>
              <a:ext cx="65627" cy="14354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207888" y="2084260"/>
              <a:ext cx="82391" cy="11296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5313140" y="2172843"/>
              <a:ext cx="26034" cy="47625"/>
            </a:xfrm>
            <a:custGeom>
              <a:avLst/>
              <a:gdLst/>
              <a:ahLst/>
              <a:cxnLst/>
              <a:rect l="l" t="t" r="r" b="b"/>
              <a:pathLst>
                <a:path w="26035" h="47625">
                  <a:moveTo>
                    <a:pt x="0" y="39719"/>
                  </a:moveTo>
                  <a:lnTo>
                    <a:pt x="9144" y="36671"/>
                  </a:lnTo>
                  <a:lnTo>
                    <a:pt x="13716" y="30480"/>
                  </a:lnTo>
                  <a:lnTo>
                    <a:pt x="13716" y="21336"/>
                  </a:lnTo>
                  <a:lnTo>
                    <a:pt x="6096" y="21336"/>
                  </a:lnTo>
                  <a:lnTo>
                    <a:pt x="6096" y="0"/>
                  </a:lnTo>
                  <a:lnTo>
                    <a:pt x="25908" y="0"/>
                  </a:lnTo>
                  <a:lnTo>
                    <a:pt x="25908" y="18288"/>
                  </a:lnTo>
                  <a:lnTo>
                    <a:pt x="24455" y="29511"/>
                  </a:lnTo>
                  <a:lnTo>
                    <a:pt x="20002" y="37992"/>
                  </a:lnTo>
                  <a:lnTo>
                    <a:pt x="12406" y="43884"/>
                  </a:lnTo>
                  <a:lnTo>
                    <a:pt x="1524" y="47339"/>
                  </a:lnTo>
                  <a:lnTo>
                    <a:pt x="0" y="3971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5424582" y="2084165"/>
            <a:ext cx="357505" cy="145415"/>
            <a:chOff x="5424582" y="2084165"/>
            <a:chExt cx="357505" cy="145415"/>
          </a:xfrm>
        </p:grpSpPr>
        <p:pic>
          <p:nvPicPr>
            <p:cNvPr id="69" name="object 6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424582" y="2084165"/>
              <a:ext cx="234791" cy="14516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686996" y="2085689"/>
              <a:ext cx="94583" cy="111537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5880734" y="2084165"/>
            <a:ext cx="415290" cy="145415"/>
            <a:chOff x="5880734" y="2084165"/>
            <a:chExt cx="415290" cy="145415"/>
          </a:xfrm>
        </p:grpSpPr>
        <p:pic>
          <p:nvPicPr>
            <p:cNvPr id="72" name="object 7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80734" y="2084165"/>
              <a:ext cx="164782" cy="110013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071330" y="2084260"/>
              <a:ext cx="224408" cy="145161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6378035" y="2039969"/>
            <a:ext cx="681990" cy="189865"/>
            <a:chOff x="6378035" y="2039969"/>
            <a:chExt cx="681990" cy="189865"/>
          </a:xfrm>
        </p:grpSpPr>
        <p:pic>
          <p:nvPicPr>
            <p:cNvPr id="75" name="object 7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78035" y="2084260"/>
              <a:ext cx="109823" cy="14354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21386" y="2085784"/>
              <a:ext cx="94583" cy="111442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645020" y="2084260"/>
              <a:ext cx="94583" cy="112966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6774180" y="2042159"/>
              <a:ext cx="74295" cy="154305"/>
            </a:xfrm>
            <a:custGeom>
              <a:avLst/>
              <a:gdLst/>
              <a:ahLst/>
              <a:cxnLst/>
              <a:rect l="l" t="t" r="r" b="b"/>
              <a:pathLst>
                <a:path w="74295" h="154305">
                  <a:moveTo>
                    <a:pt x="16751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51" y="153924"/>
                  </a:lnTo>
                  <a:lnTo>
                    <a:pt x="16751" y="0"/>
                  </a:lnTo>
                  <a:close/>
                </a:path>
                <a:path w="74295" h="154305">
                  <a:moveTo>
                    <a:pt x="72186" y="43637"/>
                  </a:moveTo>
                  <a:lnTo>
                    <a:pt x="56946" y="43637"/>
                  </a:lnTo>
                  <a:lnTo>
                    <a:pt x="56946" y="152031"/>
                  </a:lnTo>
                  <a:lnTo>
                    <a:pt x="72186" y="152031"/>
                  </a:lnTo>
                  <a:lnTo>
                    <a:pt x="72186" y="43637"/>
                  </a:lnTo>
                  <a:close/>
                </a:path>
                <a:path w="74295" h="154305">
                  <a:moveTo>
                    <a:pt x="73710" y="2387"/>
                  </a:moveTo>
                  <a:lnTo>
                    <a:pt x="55422" y="2387"/>
                  </a:lnTo>
                  <a:lnTo>
                    <a:pt x="55422" y="20777"/>
                  </a:lnTo>
                  <a:lnTo>
                    <a:pt x="73710" y="20777"/>
                  </a:lnTo>
                  <a:lnTo>
                    <a:pt x="73710" y="238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875430" y="2039969"/>
              <a:ext cx="184594" cy="189357"/>
            </a:xfrm>
            <a:prstGeom prst="rect">
              <a:avLst/>
            </a:prstGeom>
          </p:spPr>
        </p:pic>
      </p:grpSp>
      <p:grpSp>
        <p:nvGrpSpPr>
          <p:cNvPr id="80" name="object 80"/>
          <p:cNvGrpSpPr/>
          <p:nvPr/>
        </p:nvGrpSpPr>
        <p:grpSpPr>
          <a:xfrm>
            <a:off x="7139368" y="2039969"/>
            <a:ext cx="281305" cy="157480"/>
            <a:chOff x="7139368" y="2039969"/>
            <a:chExt cx="281305" cy="157480"/>
          </a:xfrm>
        </p:grpSpPr>
        <p:pic>
          <p:nvPicPr>
            <p:cNvPr id="81" name="object 8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139368" y="2039969"/>
              <a:ext cx="190595" cy="15725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7359015" y="2084260"/>
              <a:ext cx="61594" cy="110489"/>
            </a:xfrm>
            <a:custGeom>
              <a:avLst/>
              <a:gdLst/>
              <a:ahLst/>
              <a:cxnLst/>
              <a:rect l="l" t="t" r="r" b="b"/>
              <a:pathLst>
                <a:path w="61595" h="110489">
                  <a:moveTo>
                    <a:pt x="0" y="109918"/>
                  </a:moveTo>
                  <a:lnTo>
                    <a:pt x="0" y="1523"/>
                  </a:lnTo>
                  <a:lnTo>
                    <a:pt x="16763" y="1523"/>
                  </a:lnTo>
                  <a:lnTo>
                    <a:pt x="16763" y="30479"/>
                  </a:lnTo>
                  <a:lnTo>
                    <a:pt x="23885" y="17787"/>
                  </a:lnTo>
                  <a:lnTo>
                    <a:pt x="33730" y="7810"/>
                  </a:lnTo>
                  <a:lnTo>
                    <a:pt x="46164" y="1547"/>
                  </a:lnTo>
                  <a:lnTo>
                    <a:pt x="61055" y="0"/>
                  </a:lnTo>
                  <a:lnTo>
                    <a:pt x="61055" y="16763"/>
                  </a:lnTo>
                  <a:lnTo>
                    <a:pt x="59531" y="16763"/>
                  </a:lnTo>
                  <a:lnTo>
                    <a:pt x="42521" y="20123"/>
                  </a:lnTo>
                  <a:lnTo>
                    <a:pt x="28967" y="29920"/>
                  </a:lnTo>
                  <a:lnTo>
                    <a:pt x="20003" y="45736"/>
                  </a:lnTo>
                  <a:lnTo>
                    <a:pt x="16763" y="67151"/>
                  </a:lnTo>
                  <a:lnTo>
                    <a:pt x="16764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7507034" y="2047589"/>
            <a:ext cx="525145" cy="149860"/>
            <a:chOff x="7507034" y="2047589"/>
            <a:chExt cx="525145" cy="149860"/>
          </a:xfrm>
        </p:grpSpPr>
        <p:pic>
          <p:nvPicPr>
            <p:cNvPr id="84" name="object 8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507034" y="2047589"/>
              <a:ext cx="321849" cy="14963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853362" y="2079688"/>
              <a:ext cx="178498" cy="117538"/>
            </a:xfrm>
            <a:prstGeom prst="rect">
              <a:avLst/>
            </a:prstGeom>
          </p:spPr>
        </p:pic>
      </p:grpSp>
      <p:grpSp>
        <p:nvGrpSpPr>
          <p:cNvPr id="86" name="object 86"/>
          <p:cNvGrpSpPr/>
          <p:nvPr/>
        </p:nvGrpSpPr>
        <p:grpSpPr>
          <a:xfrm>
            <a:off x="8126444" y="2042160"/>
            <a:ext cx="465455" cy="186055"/>
            <a:chOff x="8126444" y="2042160"/>
            <a:chExt cx="465455" cy="186055"/>
          </a:xfrm>
        </p:grpSpPr>
        <p:sp>
          <p:nvSpPr>
            <p:cNvPr id="87" name="object 87"/>
            <p:cNvSpPr/>
            <p:nvPr/>
          </p:nvSpPr>
          <p:spPr>
            <a:xfrm>
              <a:off x="8126438" y="2047595"/>
              <a:ext cx="123189" cy="146685"/>
            </a:xfrm>
            <a:custGeom>
              <a:avLst/>
              <a:gdLst/>
              <a:ahLst/>
              <a:cxnLst/>
              <a:rect l="l" t="t" r="r" b="b"/>
              <a:pathLst>
                <a:path w="123190" h="146685">
                  <a:moveTo>
                    <a:pt x="123190" y="0"/>
                  </a:moveTo>
                  <a:lnTo>
                    <a:pt x="91440" y="0"/>
                  </a:lnTo>
                  <a:lnTo>
                    <a:pt x="91440" y="58013"/>
                  </a:lnTo>
                  <a:lnTo>
                    <a:pt x="31750" y="58013"/>
                  </a:lnTo>
                  <a:lnTo>
                    <a:pt x="31750" y="0"/>
                  </a:lnTo>
                  <a:lnTo>
                    <a:pt x="0" y="0"/>
                  </a:lnTo>
                  <a:lnTo>
                    <a:pt x="0" y="146596"/>
                  </a:lnTo>
                  <a:lnTo>
                    <a:pt x="31750" y="146596"/>
                  </a:lnTo>
                  <a:lnTo>
                    <a:pt x="31750" y="88582"/>
                  </a:lnTo>
                  <a:lnTo>
                    <a:pt x="91440" y="88582"/>
                  </a:lnTo>
                  <a:lnTo>
                    <a:pt x="91440" y="146596"/>
                  </a:lnTo>
                  <a:lnTo>
                    <a:pt x="123190" y="146596"/>
                  </a:lnTo>
                  <a:lnTo>
                    <a:pt x="12319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275986" y="2079688"/>
              <a:ext cx="111347" cy="117538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8410955" y="2042160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4" h="154305">
                  <a:moveTo>
                    <a:pt x="0" y="153924"/>
                  </a:moveTo>
                  <a:lnTo>
                    <a:pt x="0" y="0"/>
                  </a:lnTo>
                  <a:lnTo>
                    <a:pt x="33528" y="0"/>
                  </a:lnTo>
                  <a:lnTo>
                    <a:pt x="33528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474297" y="2079688"/>
              <a:ext cx="117443" cy="148113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8674131" y="2039969"/>
            <a:ext cx="465455" cy="157480"/>
            <a:chOff x="8674131" y="2039969"/>
            <a:chExt cx="465455" cy="157480"/>
          </a:xfrm>
        </p:grpSpPr>
        <p:pic>
          <p:nvPicPr>
            <p:cNvPr id="92" name="object 9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8674131" y="2039969"/>
              <a:ext cx="65627" cy="15420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759571" y="2084260"/>
              <a:ext cx="186118" cy="11296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974740" y="2084260"/>
              <a:ext cx="164782" cy="109918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515016" y="2293429"/>
            <a:ext cx="915669" cy="156210"/>
            <a:chOff x="515016" y="2293429"/>
            <a:chExt cx="915669" cy="156210"/>
          </a:xfrm>
        </p:grpSpPr>
        <p:pic>
          <p:nvPicPr>
            <p:cNvPr id="96" name="object 9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15016" y="2299525"/>
              <a:ext cx="140303" cy="14658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87419" y="2336196"/>
              <a:ext cx="102203" cy="11296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810958" y="2293429"/>
              <a:ext cx="109823" cy="155733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957453" y="229647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5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5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06220" y="2336196"/>
              <a:ext cx="213645" cy="112966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253395" y="2336196"/>
              <a:ext cx="176974" cy="112966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1511331" y="2305621"/>
            <a:ext cx="198755" cy="144145"/>
            <a:chOff x="1511331" y="2305621"/>
            <a:chExt cx="198755" cy="144145"/>
          </a:xfrm>
        </p:grpSpPr>
        <p:pic>
          <p:nvPicPr>
            <p:cNvPr id="103" name="object 10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511331" y="2305621"/>
              <a:ext cx="65531" cy="14354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596675" y="2336196"/>
              <a:ext cx="112871" cy="112966"/>
            </a:xfrm>
            <a:prstGeom prst="rect">
              <a:avLst/>
            </a:prstGeom>
          </p:spPr>
        </p:pic>
      </p:grpSp>
      <p:grpSp>
        <p:nvGrpSpPr>
          <p:cNvPr id="105" name="object 105"/>
          <p:cNvGrpSpPr/>
          <p:nvPr/>
        </p:nvGrpSpPr>
        <p:grpSpPr>
          <a:xfrm>
            <a:off x="1801082" y="2336196"/>
            <a:ext cx="355600" cy="145415"/>
            <a:chOff x="1801082" y="2336196"/>
            <a:chExt cx="355600" cy="145415"/>
          </a:xfrm>
        </p:grpSpPr>
        <p:pic>
          <p:nvPicPr>
            <p:cNvPr id="106" name="object 10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801082" y="2336196"/>
              <a:ext cx="109918" cy="14354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932337" y="2336196"/>
              <a:ext cx="94583" cy="11296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046731" y="2337720"/>
              <a:ext cx="109918" cy="143541"/>
            </a:xfrm>
            <a:prstGeom prst="rect">
              <a:avLst/>
            </a:prstGeom>
          </p:spPr>
        </p:pic>
      </p:grpSp>
      <p:grpSp>
        <p:nvGrpSpPr>
          <p:cNvPr id="109" name="object 109"/>
          <p:cNvGrpSpPr/>
          <p:nvPr/>
        </p:nvGrpSpPr>
        <p:grpSpPr>
          <a:xfrm>
            <a:off x="2235898" y="2293429"/>
            <a:ext cx="319405" cy="156210"/>
            <a:chOff x="2235898" y="2293429"/>
            <a:chExt cx="319405" cy="156210"/>
          </a:xfrm>
        </p:grpSpPr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235898" y="2305621"/>
              <a:ext cx="65627" cy="14354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328957" y="2293429"/>
              <a:ext cx="94583" cy="152685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452497" y="2336101"/>
              <a:ext cx="102298" cy="113061"/>
            </a:xfrm>
            <a:prstGeom prst="rect">
              <a:avLst/>
            </a:prstGeom>
          </p:spPr>
        </p:pic>
      </p:grpSp>
      <p:grpSp>
        <p:nvGrpSpPr>
          <p:cNvPr id="113" name="object 113"/>
          <p:cNvGrpSpPr/>
          <p:nvPr/>
        </p:nvGrpSpPr>
        <p:grpSpPr>
          <a:xfrm>
            <a:off x="2638615" y="2305621"/>
            <a:ext cx="520700" cy="144145"/>
            <a:chOff x="2638615" y="2305621"/>
            <a:chExt cx="520700" cy="144145"/>
          </a:xfrm>
        </p:grpSpPr>
        <p:pic>
          <p:nvPicPr>
            <p:cNvPr id="114" name="object 11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638615" y="2336101"/>
              <a:ext cx="230409" cy="113061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888932" y="2305621"/>
              <a:ext cx="167735" cy="14354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076575" y="2336196"/>
              <a:ext cx="82391" cy="112966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3245834" y="2291905"/>
            <a:ext cx="198755" cy="157480"/>
            <a:chOff x="3245834" y="2291905"/>
            <a:chExt cx="198755" cy="157480"/>
          </a:xfrm>
        </p:grpSpPr>
        <p:pic>
          <p:nvPicPr>
            <p:cNvPr id="118" name="object 118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245834" y="2336196"/>
              <a:ext cx="112871" cy="11296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378612" y="2291905"/>
              <a:ext cx="65627" cy="154209"/>
            </a:xfrm>
            <a:prstGeom prst="rect">
              <a:avLst/>
            </a:prstGeom>
          </p:spPr>
        </p:pic>
      </p:grpSp>
      <p:grpSp>
        <p:nvGrpSpPr>
          <p:cNvPr id="120" name="object 120"/>
          <p:cNvGrpSpPr/>
          <p:nvPr/>
        </p:nvGrpSpPr>
        <p:grpSpPr>
          <a:xfrm>
            <a:off x="3531203" y="2293429"/>
            <a:ext cx="915669" cy="156210"/>
            <a:chOff x="3531203" y="2293429"/>
            <a:chExt cx="915669" cy="156210"/>
          </a:xfrm>
        </p:grpSpPr>
        <p:pic>
          <p:nvPicPr>
            <p:cNvPr id="121" name="object 12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531203" y="2299525"/>
              <a:ext cx="140303" cy="146589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703605" y="2336196"/>
              <a:ext cx="102203" cy="11296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827145" y="2293429"/>
              <a:ext cx="109823" cy="155733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3973626" y="229647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1524" y="41249"/>
                  </a:lnTo>
                  <a:lnTo>
                    <a:pt x="1524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022502" y="2336196"/>
              <a:ext cx="213550" cy="11296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269581" y="2336196"/>
              <a:ext cx="176974" cy="112966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4536567" y="2296477"/>
            <a:ext cx="1219200" cy="183515"/>
            <a:chOff x="4536567" y="2296477"/>
            <a:chExt cx="1219200" cy="183515"/>
          </a:xfrm>
        </p:grpSpPr>
        <p:pic>
          <p:nvPicPr>
            <p:cNvPr id="128" name="object 128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536567" y="2336196"/>
              <a:ext cx="109823" cy="143541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676965" y="2336196"/>
              <a:ext cx="175450" cy="112966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4872227" y="2336196"/>
              <a:ext cx="83915" cy="11296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4979003" y="2336196"/>
              <a:ext cx="99155" cy="112966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105679" y="2296477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39" h="149860">
                  <a:moveTo>
                    <a:pt x="59537" y="39725"/>
                  </a:moveTo>
                  <a:lnTo>
                    <a:pt x="45554" y="41287"/>
                  </a:lnTo>
                  <a:lnTo>
                    <a:pt x="33439" y="47586"/>
                  </a:lnTo>
                  <a:lnTo>
                    <a:pt x="23317" y="57594"/>
                  </a:lnTo>
                  <a:lnTo>
                    <a:pt x="15341" y="70294"/>
                  </a:lnTo>
                  <a:lnTo>
                    <a:pt x="15341" y="41249"/>
                  </a:lnTo>
                  <a:lnTo>
                    <a:pt x="0" y="41249"/>
                  </a:lnTo>
                  <a:lnTo>
                    <a:pt x="0" y="149644"/>
                  </a:lnTo>
                  <a:lnTo>
                    <a:pt x="15341" y="149644"/>
                  </a:lnTo>
                  <a:lnTo>
                    <a:pt x="15341" y="106870"/>
                  </a:lnTo>
                  <a:lnTo>
                    <a:pt x="18808" y="85521"/>
                  </a:lnTo>
                  <a:lnTo>
                    <a:pt x="28295" y="69723"/>
                  </a:lnTo>
                  <a:lnTo>
                    <a:pt x="42341" y="59944"/>
                  </a:lnTo>
                  <a:lnTo>
                    <a:pt x="59537" y="56578"/>
                  </a:lnTo>
                  <a:lnTo>
                    <a:pt x="59537" y="39725"/>
                  </a:lnTo>
                  <a:close/>
                </a:path>
                <a:path w="104139" h="149860">
                  <a:moveTo>
                    <a:pt x="102209" y="41249"/>
                  </a:moveTo>
                  <a:lnTo>
                    <a:pt x="85445" y="41249"/>
                  </a:lnTo>
                  <a:lnTo>
                    <a:pt x="85445" y="149644"/>
                  </a:lnTo>
                  <a:lnTo>
                    <a:pt x="102209" y="149644"/>
                  </a:lnTo>
                  <a:lnTo>
                    <a:pt x="102209" y="41249"/>
                  </a:lnTo>
                  <a:close/>
                </a:path>
                <a:path w="104139" h="149860">
                  <a:moveTo>
                    <a:pt x="103733" y="0"/>
                  </a:moveTo>
                  <a:lnTo>
                    <a:pt x="85445" y="0"/>
                  </a:lnTo>
                  <a:lnTo>
                    <a:pt x="85445" y="18389"/>
                  </a:lnTo>
                  <a:lnTo>
                    <a:pt x="103733" y="18389"/>
                  </a:lnTo>
                  <a:lnTo>
                    <a:pt x="10373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245989" y="2336196"/>
              <a:ext cx="108394" cy="143541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75624" y="2305621"/>
              <a:ext cx="65627" cy="143541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470296" y="2296477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49"/>
                  </a:move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41249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517546" y="2336196"/>
              <a:ext cx="112966" cy="112966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5659469" y="2336101"/>
              <a:ext cx="96107" cy="110013"/>
            </a:xfrm>
            <a:prstGeom prst="rect">
              <a:avLst/>
            </a:prstGeom>
          </p:spPr>
        </p:pic>
      </p:grpSp>
      <p:grpSp>
        <p:nvGrpSpPr>
          <p:cNvPr id="138" name="object 138"/>
          <p:cNvGrpSpPr/>
          <p:nvPr/>
        </p:nvGrpSpPr>
        <p:grpSpPr>
          <a:xfrm>
            <a:off x="5845587" y="2293429"/>
            <a:ext cx="464184" cy="187960"/>
            <a:chOff x="5845587" y="2293429"/>
            <a:chExt cx="464184" cy="187960"/>
          </a:xfrm>
        </p:grpSpPr>
        <p:pic>
          <p:nvPicPr>
            <p:cNvPr id="139" name="object 13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845587" y="2293429"/>
              <a:ext cx="109823" cy="155733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5992082" y="2336196"/>
              <a:ext cx="59690" cy="110489"/>
            </a:xfrm>
            <a:custGeom>
              <a:avLst/>
              <a:gdLst/>
              <a:ahLst/>
              <a:cxnLst/>
              <a:rect l="l" t="t" r="r" b="b"/>
              <a:pathLst>
                <a:path w="59689" h="110489">
                  <a:moveTo>
                    <a:pt x="0" y="109918"/>
                  </a:moveTo>
                  <a:lnTo>
                    <a:pt x="0" y="1523"/>
                  </a:lnTo>
                  <a:lnTo>
                    <a:pt x="15239" y="1523"/>
                  </a:lnTo>
                  <a:lnTo>
                    <a:pt x="15239" y="30575"/>
                  </a:lnTo>
                  <a:lnTo>
                    <a:pt x="23217" y="17828"/>
                  </a:lnTo>
                  <a:lnTo>
                    <a:pt x="33337" y="7822"/>
                  </a:lnTo>
                  <a:lnTo>
                    <a:pt x="45458" y="1549"/>
                  </a:lnTo>
                  <a:lnTo>
                    <a:pt x="59435" y="0"/>
                  </a:lnTo>
                  <a:lnTo>
                    <a:pt x="59435" y="16763"/>
                  </a:lnTo>
                  <a:lnTo>
                    <a:pt x="57911" y="16763"/>
                  </a:lnTo>
                  <a:lnTo>
                    <a:pt x="41600" y="20136"/>
                  </a:lnTo>
                  <a:lnTo>
                    <a:pt x="28003" y="29956"/>
                  </a:lnTo>
                  <a:lnTo>
                    <a:pt x="18692" y="45776"/>
                  </a:lnTo>
                  <a:lnTo>
                    <a:pt x="15240" y="67151"/>
                  </a:lnTo>
                  <a:lnTo>
                    <a:pt x="15240" y="109918"/>
                  </a:lnTo>
                  <a:lnTo>
                    <a:pt x="0" y="1099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74378" y="2337720"/>
              <a:ext cx="94583" cy="1114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199536" y="2336196"/>
              <a:ext cx="109823" cy="145065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6400895" y="2336101"/>
            <a:ext cx="930910" cy="145415"/>
            <a:chOff x="6400895" y="2336101"/>
            <a:chExt cx="930910" cy="145415"/>
          </a:xfrm>
        </p:grpSpPr>
        <p:pic>
          <p:nvPicPr>
            <p:cNvPr id="144" name="object 14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400895" y="2336101"/>
              <a:ext cx="465391" cy="113061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6895242" y="2336196"/>
              <a:ext cx="166211" cy="112966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090505" y="2336101"/>
              <a:ext cx="108299" cy="14516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229379" y="2336196"/>
              <a:ext cx="102203" cy="112966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7418546" y="2296477"/>
            <a:ext cx="495934" cy="180340"/>
            <a:chOff x="7418546" y="2296477"/>
            <a:chExt cx="495934" cy="180340"/>
          </a:xfrm>
        </p:grpSpPr>
        <p:pic>
          <p:nvPicPr>
            <p:cNvPr id="149" name="object 149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418546" y="2296477"/>
              <a:ext cx="65627" cy="180212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516177" y="2299525"/>
              <a:ext cx="222789" cy="149637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772495" y="2305621"/>
              <a:ext cx="141922" cy="143541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8009001" y="2296477"/>
            <a:ext cx="263525" cy="180340"/>
            <a:chOff x="8009001" y="2296477"/>
            <a:chExt cx="263525" cy="180340"/>
          </a:xfrm>
        </p:grpSpPr>
        <p:pic>
          <p:nvPicPr>
            <p:cNvPr id="153" name="object 153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009001" y="2299525"/>
              <a:ext cx="128111" cy="146589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156924" y="2296477"/>
              <a:ext cx="65627" cy="180212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8252460" y="2424684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59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59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6" name="object 156"/>
          <p:cNvGrpSpPr/>
          <p:nvPr/>
        </p:nvGrpSpPr>
        <p:grpSpPr>
          <a:xfrm>
            <a:off x="499776" y="2740818"/>
            <a:ext cx="367665" cy="149860"/>
            <a:chOff x="499776" y="2740818"/>
            <a:chExt cx="367665" cy="149860"/>
          </a:xfrm>
        </p:grpSpPr>
        <p:pic>
          <p:nvPicPr>
            <p:cNvPr id="157" name="object 157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99776" y="2740818"/>
              <a:ext cx="245554" cy="149637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772858" y="2779013"/>
              <a:ext cx="94583" cy="111442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960500" y="2777489"/>
            <a:ext cx="342265" cy="113030"/>
            <a:chOff x="960500" y="2777489"/>
            <a:chExt cx="342265" cy="113030"/>
          </a:xfrm>
        </p:grpSpPr>
        <p:pic>
          <p:nvPicPr>
            <p:cNvPr id="160" name="object 16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60500" y="2777489"/>
              <a:ext cx="212026" cy="11296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1207674" y="2777490"/>
              <a:ext cx="94583" cy="109918"/>
            </a:xfrm>
            <a:prstGeom prst="rect">
              <a:avLst/>
            </a:prstGeom>
          </p:spPr>
        </p:pic>
      </p:grpSp>
      <p:grpSp>
        <p:nvGrpSpPr>
          <p:cNvPr id="162" name="object 162"/>
          <p:cNvGrpSpPr/>
          <p:nvPr/>
        </p:nvGrpSpPr>
        <p:grpSpPr>
          <a:xfrm>
            <a:off x="1392269" y="2732532"/>
            <a:ext cx="561340" cy="190500"/>
            <a:chOff x="1392269" y="2732532"/>
            <a:chExt cx="561340" cy="190500"/>
          </a:xfrm>
        </p:grpSpPr>
        <p:pic>
          <p:nvPicPr>
            <p:cNvPr id="163" name="object 16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392269" y="2777489"/>
              <a:ext cx="94583" cy="112966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521904" y="2777490"/>
              <a:ext cx="108299" cy="143541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660778" y="2777490"/>
              <a:ext cx="109918" cy="143541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1801367" y="273253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4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1843753" y="2779014"/>
              <a:ext cx="109823" cy="143541"/>
            </a:xfrm>
            <a:prstGeom prst="rect">
              <a:avLst/>
            </a:prstGeom>
          </p:spPr>
        </p:pic>
      </p:grpSp>
      <p:grpSp>
        <p:nvGrpSpPr>
          <p:cNvPr id="168" name="object 168"/>
          <p:cNvGrpSpPr/>
          <p:nvPr/>
        </p:nvGrpSpPr>
        <p:grpSpPr>
          <a:xfrm>
            <a:off x="2034540" y="2746914"/>
            <a:ext cx="230504" cy="144145"/>
            <a:chOff x="2034540" y="2746914"/>
            <a:chExt cx="230504" cy="144145"/>
          </a:xfrm>
        </p:grpSpPr>
        <p:pic>
          <p:nvPicPr>
            <p:cNvPr id="169" name="object 16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034540" y="2777489"/>
              <a:ext cx="94583" cy="112966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153507" y="2746914"/>
              <a:ext cx="65627" cy="142017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2246553" y="2779013"/>
              <a:ext cx="18415" cy="108585"/>
            </a:xfrm>
            <a:custGeom>
              <a:avLst/>
              <a:gdLst/>
              <a:ahLst/>
              <a:cxnLst/>
              <a:rect l="l" t="t" r="r" b="b"/>
              <a:pathLst>
                <a:path w="18414" h="108585">
                  <a:moveTo>
                    <a:pt x="18389" y="87071"/>
                  </a:moveTo>
                  <a:lnTo>
                    <a:pt x="0" y="87071"/>
                  </a:lnTo>
                  <a:lnTo>
                    <a:pt x="0" y="108407"/>
                  </a:lnTo>
                  <a:lnTo>
                    <a:pt x="18389" y="108407"/>
                  </a:lnTo>
                  <a:lnTo>
                    <a:pt x="18389" y="87071"/>
                  </a:lnTo>
                  <a:close/>
                </a:path>
                <a:path w="18414" h="108585">
                  <a:moveTo>
                    <a:pt x="18389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8389" y="21336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2" name="object 172"/>
          <p:cNvGrpSpPr/>
          <p:nvPr/>
        </p:nvGrpSpPr>
        <p:grpSpPr>
          <a:xfrm>
            <a:off x="2354961" y="2719482"/>
            <a:ext cx="1933575" cy="201930"/>
            <a:chOff x="2354961" y="2719482"/>
            <a:chExt cx="1933575" cy="201930"/>
          </a:xfrm>
        </p:grpSpPr>
        <p:sp>
          <p:nvSpPr>
            <p:cNvPr id="173" name="object 173"/>
            <p:cNvSpPr/>
            <p:nvPr/>
          </p:nvSpPr>
          <p:spPr>
            <a:xfrm>
              <a:off x="2354961" y="2779013"/>
              <a:ext cx="549910" cy="110489"/>
            </a:xfrm>
            <a:custGeom>
              <a:avLst/>
              <a:gdLst/>
              <a:ahLst/>
              <a:cxnLst/>
              <a:rect l="l" t="t" r="r" b="b"/>
              <a:pathLst>
                <a:path w="549910" h="110489">
                  <a:moveTo>
                    <a:pt x="161632" y="0"/>
                  </a:moveTo>
                  <a:lnTo>
                    <a:pt x="144868" y="0"/>
                  </a:lnTo>
                  <a:lnTo>
                    <a:pt x="117436" y="87058"/>
                  </a:lnTo>
                  <a:lnTo>
                    <a:pt x="86956" y="0"/>
                  </a:lnTo>
                  <a:lnTo>
                    <a:pt x="74676" y="0"/>
                  </a:lnTo>
                  <a:lnTo>
                    <a:pt x="45720" y="87058"/>
                  </a:lnTo>
                  <a:lnTo>
                    <a:pt x="16764" y="0"/>
                  </a:lnTo>
                  <a:lnTo>
                    <a:pt x="0" y="0"/>
                  </a:lnTo>
                  <a:lnTo>
                    <a:pt x="36576" y="109918"/>
                  </a:lnTo>
                  <a:lnTo>
                    <a:pt x="51816" y="109918"/>
                  </a:lnTo>
                  <a:lnTo>
                    <a:pt x="80860" y="24485"/>
                  </a:lnTo>
                  <a:lnTo>
                    <a:pt x="109816" y="109918"/>
                  </a:lnTo>
                  <a:lnTo>
                    <a:pt x="123532" y="109918"/>
                  </a:lnTo>
                  <a:lnTo>
                    <a:pt x="161632" y="0"/>
                  </a:lnTo>
                  <a:close/>
                </a:path>
                <a:path w="549910" h="110489">
                  <a:moveTo>
                    <a:pt x="340131" y="0"/>
                  </a:moveTo>
                  <a:lnTo>
                    <a:pt x="323367" y="0"/>
                  </a:lnTo>
                  <a:lnTo>
                    <a:pt x="295935" y="87058"/>
                  </a:lnTo>
                  <a:lnTo>
                    <a:pt x="265455" y="0"/>
                  </a:lnTo>
                  <a:lnTo>
                    <a:pt x="253174" y="0"/>
                  </a:lnTo>
                  <a:lnTo>
                    <a:pt x="224218" y="87058"/>
                  </a:lnTo>
                  <a:lnTo>
                    <a:pt x="195262" y="0"/>
                  </a:lnTo>
                  <a:lnTo>
                    <a:pt x="178498" y="0"/>
                  </a:lnTo>
                  <a:lnTo>
                    <a:pt x="215074" y="109918"/>
                  </a:lnTo>
                  <a:lnTo>
                    <a:pt x="230314" y="109918"/>
                  </a:lnTo>
                  <a:lnTo>
                    <a:pt x="259359" y="24485"/>
                  </a:lnTo>
                  <a:lnTo>
                    <a:pt x="288315" y="109918"/>
                  </a:lnTo>
                  <a:lnTo>
                    <a:pt x="302031" y="109918"/>
                  </a:lnTo>
                  <a:lnTo>
                    <a:pt x="340131" y="0"/>
                  </a:lnTo>
                  <a:close/>
                </a:path>
                <a:path w="549910" h="110489">
                  <a:moveTo>
                    <a:pt x="518718" y="0"/>
                  </a:moveTo>
                  <a:lnTo>
                    <a:pt x="501865" y="0"/>
                  </a:lnTo>
                  <a:lnTo>
                    <a:pt x="474433" y="87058"/>
                  </a:lnTo>
                  <a:lnTo>
                    <a:pt x="445477" y="0"/>
                  </a:lnTo>
                  <a:lnTo>
                    <a:pt x="431761" y="0"/>
                  </a:lnTo>
                  <a:lnTo>
                    <a:pt x="402704" y="87058"/>
                  </a:lnTo>
                  <a:lnTo>
                    <a:pt x="373748" y="0"/>
                  </a:lnTo>
                  <a:lnTo>
                    <a:pt x="356984" y="0"/>
                  </a:lnTo>
                  <a:lnTo>
                    <a:pt x="395084" y="109918"/>
                  </a:lnTo>
                  <a:lnTo>
                    <a:pt x="408800" y="109918"/>
                  </a:lnTo>
                  <a:lnTo>
                    <a:pt x="437857" y="24485"/>
                  </a:lnTo>
                  <a:lnTo>
                    <a:pt x="466813" y="109918"/>
                  </a:lnTo>
                  <a:lnTo>
                    <a:pt x="480529" y="109918"/>
                  </a:lnTo>
                  <a:lnTo>
                    <a:pt x="518718" y="0"/>
                  </a:lnTo>
                  <a:close/>
                </a:path>
                <a:path w="549910" h="110489">
                  <a:moveTo>
                    <a:pt x="549783" y="86106"/>
                  </a:moveTo>
                  <a:lnTo>
                    <a:pt x="529971" y="86106"/>
                  </a:lnTo>
                  <a:lnTo>
                    <a:pt x="529971" y="108978"/>
                  </a:lnTo>
                  <a:lnTo>
                    <a:pt x="549783" y="108978"/>
                  </a:lnTo>
                  <a:lnTo>
                    <a:pt x="549783" y="8610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928556" y="2777489"/>
              <a:ext cx="186118" cy="111442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3136011" y="2777489"/>
              <a:ext cx="96202" cy="112966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3264407" y="2865119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60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3308413" y="2777490"/>
              <a:ext cx="109918" cy="143541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448811" y="2719482"/>
              <a:ext cx="459200" cy="195452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930967" y="2777489"/>
              <a:ext cx="103727" cy="112966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062126" y="2777490"/>
              <a:ext cx="94583" cy="109918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185665" y="2777489"/>
              <a:ext cx="102298" cy="112966"/>
            </a:xfrm>
            <a:prstGeom prst="rect">
              <a:avLst/>
            </a:prstGeom>
          </p:spPr>
        </p:pic>
      </p:grpSp>
      <p:grpSp>
        <p:nvGrpSpPr>
          <p:cNvPr id="182" name="object 182"/>
          <p:cNvGrpSpPr/>
          <p:nvPr/>
        </p:nvGrpSpPr>
        <p:grpSpPr>
          <a:xfrm>
            <a:off x="4307776" y="2719482"/>
            <a:ext cx="3275965" cy="201930"/>
            <a:chOff x="4307776" y="2719482"/>
            <a:chExt cx="3275965" cy="201930"/>
          </a:xfrm>
        </p:grpSpPr>
        <p:pic>
          <p:nvPicPr>
            <p:cNvPr id="183" name="object 183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438935" y="2746914"/>
              <a:ext cx="65627" cy="142017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4307776" y="2733198"/>
              <a:ext cx="103727" cy="154209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4524375" y="2719482"/>
              <a:ext cx="373760" cy="195452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925663" y="2777489"/>
              <a:ext cx="103727" cy="112966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050726" y="2734627"/>
              <a:ext cx="109918" cy="155829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5197221" y="273777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4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4" h="149860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244464" y="2777394"/>
              <a:ext cx="213645" cy="113061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493162" y="2719482"/>
              <a:ext cx="410527" cy="201549"/>
            </a:xfrm>
            <a:prstGeom prst="rect">
              <a:avLst/>
            </a:prstGeom>
          </p:spPr>
        </p:pic>
        <p:pic>
          <p:nvPicPr>
            <p:cNvPr id="191" name="object 191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932550" y="2777489"/>
              <a:ext cx="279177" cy="11296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234588" y="2777394"/>
              <a:ext cx="100774" cy="113061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6361265" y="2737776"/>
              <a:ext cx="104139" cy="149860"/>
            </a:xfrm>
            <a:custGeom>
              <a:avLst/>
              <a:gdLst/>
              <a:ahLst/>
              <a:cxnLst/>
              <a:rect l="l" t="t" r="r" b="b"/>
              <a:pathLst>
                <a:path w="104139" h="149860">
                  <a:moveTo>
                    <a:pt x="61061" y="39725"/>
                  </a:moveTo>
                  <a:lnTo>
                    <a:pt x="46164" y="41262"/>
                  </a:lnTo>
                  <a:lnTo>
                    <a:pt x="33731" y="47536"/>
                  </a:lnTo>
                  <a:lnTo>
                    <a:pt x="23888" y="57505"/>
                  </a:lnTo>
                  <a:lnTo>
                    <a:pt x="16764" y="70205"/>
                  </a:lnTo>
                  <a:lnTo>
                    <a:pt x="16764" y="41249"/>
                  </a:lnTo>
                  <a:lnTo>
                    <a:pt x="0" y="41249"/>
                  </a:lnTo>
                  <a:lnTo>
                    <a:pt x="0" y="149644"/>
                  </a:lnTo>
                  <a:lnTo>
                    <a:pt x="16764" y="149644"/>
                  </a:lnTo>
                  <a:lnTo>
                    <a:pt x="16764" y="106870"/>
                  </a:lnTo>
                  <a:lnTo>
                    <a:pt x="20002" y="85458"/>
                  </a:lnTo>
                  <a:lnTo>
                    <a:pt x="28968" y="69634"/>
                  </a:lnTo>
                  <a:lnTo>
                    <a:pt x="42519" y="59842"/>
                  </a:lnTo>
                  <a:lnTo>
                    <a:pt x="59537" y="56489"/>
                  </a:lnTo>
                  <a:lnTo>
                    <a:pt x="61061" y="56489"/>
                  </a:lnTo>
                  <a:lnTo>
                    <a:pt x="61061" y="39725"/>
                  </a:lnTo>
                  <a:close/>
                </a:path>
                <a:path w="104139" h="149860">
                  <a:moveTo>
                    <a:pt x="102209" y="41236"/>
                  </a:moveTo>
                  <a:lnTo>
                    <a:pt x="86969" y="41236"/>
                  </a:lnTo>
                  <a:lnTo>
                    <a:pt x="86969" y="149631"/>
                  </a:lnTo>
                  <a:lnTo>
                    <a:pt x="102209" y="149631"/>
                  </a:lnTo>
                  <a:lnTo>
                    <a:pt x="102209" y="41236"/>
                  </a:lnTo>
                  <a:close/>
                </a:path>
                <a:path w="104139" h="149860">
                  <a:moveTo>
                    <a:pt x="103733" y="0"/>
                  </a:moveTo>
                  <a:lnTo>
                    <a:pt x="85445" y="0"/>
                  </a:lnTo>
                  <a:lnTo>
                    <a:pt x="85445" y="18376"/>
                  </a:lnTo>
                  <a:lnTo>
                    <a:pt x="103733" y="18376"/>
                  </a:lnTo>
                  <a:lnTo>
                    <a:pt x="10373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501669" y="2777490"/>
              <a:ext cx="109918" cy="143541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6631305" y="2746914"/>
              <a:ext cx="65627" cy="142017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6725882" y="2737776"/>
              <a:ext cx="18415" cy="149860"/>
            </a:xfrm>
            <a:custGeom>
              <a:avLst/>
              <a:gdLst/>
              <a:ahLst/>
              <a:cxnLst/>
              <a:rect l="l" t="t" r="r" b="b"/>
              <a:pathLst>
                <a:path w="18415" h="149860">
                  <a:moveTo>
                    <a:pt x="16764" y="41236"/>
                  </a:moveTo>
                  <a:lnTo>
                    <a:pt x="1524" y="41236"/>
                  </a:lnTo>
                  <a:lnTo>
                    <a:pt x="1524" y="149631"/>
                  </a:lnTo>
                  <a:lnTo>
                    <a:pt x="16764" y="149631"/>
                  </a:lnTo>
                  <a:lnTo>
                    <a:pt x="16764" y="41236"/>
                  </a:lnTo>
                  <a:close/>
                </a:path>
                <a:path w="18415" h="149860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7" name="object 197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774751" y="2777489"/>
              <a:ext cx="112871" cy="112966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916578" y="2777490"/>
              <a:ext cx="94583" cy="109918"/>
            </a:xfrm>
            <a:prstGeom prst="rect">
              <a:avLst/>
            </a:prstGeom>
          </p:spPr>
        </p:pic>
        <p:pic>
          <p:nvPicPr>
            <p:cNvPr id="199" name="object 199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7046309" y="2734722"/>
              <a:ext cx="94583" cy="152685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7168324" y="2777489"/>
              <a:ext cx="102203" cy="112966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7299959" y="2732532"/>
              <a:ext cx="17145" cy="155575"/>
            </a:xfrm>
            <a:custGeom>
              <a:avLst/>
              <a:gdLst/>
              <a:ahLst/>
              <a:cxnLst/>
              <a:rect l="l" t="t" r="r" b="b"/>
              <a:pathLst>
                <a:path w="17145" h="155575">
                  <a:moveTo>
                    <a:pt x="0" y="15544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354442" y="2719482"/>
              <a:ext cx="228885" cy="201549"/>
            </a:xfrm>
            <a:prstGeom prst="rect">
              <a:avLst/>
            </a:prstGeom>
          </p:spPr>
        </p:pic>
      </p:grpSp>
      <p:grpSp>
        <p:nvGrpSpPr>
          <p:cNvPr id="203" name="object 203"/>
          <p:cNvGrpSpPr/>
          <p:nvPr/>
        </p:nvGrpSpPr>
        <p:grpSpPr>
          <a:xfrm>
            <a:off x="1460849" y="4544186"/>
            <a:ext cx="1078865" cy="156210"/>
            <a:chOff x="1460849" y="4544186"/>
            <a:chExt cx="1078865" cy="156210"/>
          </a:xfrm>
        </p:grpSpPr>
        <p:pic>
          <p:nvPicPr>
            <p:cNvPr id="204" name="object 204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1460849" y="4547234"/>
              <a:ext cx="273177" cy="152685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1755266" y="4585430"/>
              <a:ext cx="103727" cy="114490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1886521" y="4582286"/>
              <a:ext cx="103727" cy="114585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010156" y="4556378"/>
              <a:ext cx="192214" cy="143541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229802" y="4544186"/>
              <a:ext cx="117443" cy="155733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2371344" y="454456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428112" y="4582286"/>
              <a:ext cx="111347" cy="117633"/>
            </a:xfrm>
            <a:prstGeom prst="rect">
              <a:avLst/>
            </a:prstGeom>
          </p:spPr>
        </p:pic>
      </p:grpSp>
      <p:sp>
        <p:nvSpPr>
          <p:cNvPr id="211" name="object 211"/>
          <p:cNvSpPr/>
          <p:nvPr/>
        </p:nvSpPr>
        <p:spPr>
          <a:xfrm>
            <a:off x="2615844" y="4548758"/>
            <a:ext cx="681990" cy="151765"/>
          </a:xfrm>
          <a:custGeom>
            <a:avLst/>
            <a:gdLst/>
            <a:ahLst/>
            <a:cxnLst/>
            <a:rect l="l" t="t" r="r" b="b"/>
            <a:pathLst>
              <a:path w="681989" h="151764">
                <a:moveTo>
                  <a:pt x="155549" y="148120"/>
                </a:moveTo>
                <a:lnTo>
                  <a:pt x="97637" y="10845"/>
                </a:lnTo>
                <a:lnTo>
                  <a:pt x="97637" y="87058"/>
                </a:lnTo>
                <a:lnTo>
                  <a:pt x="57912" y="87058"/>
                </a:lnTo>
                <a:lnTo>
                  <a:pt x="77724" y="39725"/>
                </a:lnTo>
                <a:lnTo>
                  <a:pt x="97637" y="87058"/>
                </a:lnTo>
                <a:lnTo>
                  <a:pt x="97637" y="10845"/>
                </a:lnTo>
                <a:lnTo>
                  <a:pt x="93065" y="0"/>
                </a:lnTo>
                <a:lnTo>
                  <a:pt x="64008" y="0"/>
                </a:lnTo>
                <a:lnTo>
                  <a:pt x="0" y="148120"/>
                </a:lnTo>
                <a:lnTo>
                  <a:pt x="33528" y="148120"/>
                </a:lnTo>
                <a:lnTo>
                  <a:pt x="47244" y="116014"/>
                </a:lnTo>
                <a:lnTo>
                  <a:pt x="57912" y="116014"/>
                </a:lnTo>
                <a:lnTo>
                  <a:pt x="97637" y="116014"/>
                </a:lnTo>
                <a:lnTo>
                  <a:pt x="108305" y="116014"/>
                </a:lnTo>
                <a:lnTo>
                  <a:pt x="122021" y="148120"/>
                </a:lnTo>
                <a:lnTo>
                  <a:pt x="155549" y="148120"/>
                </a:lnTo>
                <a:close/>
              </a:path>
              <a:path w="681989" h="151764">
                <a:moveTo>
                  <a:pt x="257848" y="114490"/>
                </a:moveTo>
                <a:lnTo>
                  <a:pt x="254736" y="100888"/>
                </a:lnTo>
                <a:lnTo>
                  <a:pt x="246748" y="91401"/>
                </a:lnTo>
                <a:lnTo>
                  <a:pt x="235902" y="85051"/>
                </a:lnTo>
                <a:lnTo>
                  <a:pt x="224053" y="80810"/>
                </a:lnTo>
                <a:lnTo>
                  <a:pt x="215506" y="77660"/>
                </a:lnTo>
                <a:lnTo>
                  <a:pt x="208216" y="74587"/>
                </a:lnTo>
                <a:lnTo>
                  <a:pt x="203212" y="71234"/>
                </a:lnTo>
                <a:lnTo>
                  <a:pt x="201358" y="67157"/>
                </a:lnTo>
                <a:lnTo>
                  <a:pt x="201358" y="62585"/>
                </a:lnTo>
                <a:lnTo>
                  <a:pt x="204406" y="59537"/>
                </a:lnTo>
                <a:lnTo>
                  <a:pt x="214642" y="59639"/>
                </a:lnTo>
                <a:lnTo>
                  <a:pt x="215506" y="59728"/>
                </a:lnTo>
                <a:lnTo>
                  <a:pt x="219786" y="60134"/>
                </a:lnTo>
                <a:lnTo>
                  <a:pt x="226936" y="62039"/>
                </a:lnTo>
                <a:lnTo>
                  <a:pt x="234556" y="65328"/>
                </a:lnTo>
                <a:lnTo>
                  <a:pt x="234696" y="65417"/>
                </a:lnTo>
                <a:lnTo>
                  <a:pt x="242506" y="70205"/>
                </a:lnTo>
                <a:lnTo>
                  <a:pt x="254736" y="47358"/>
                </a:lnTo>
                <a:lnTo>
                  <a:pt x="245059" y="42176"/>
                </a:lnTo>
                <a:lnTo>
                  <a:pt x="234696" y="38303"/>
                </a:lnTo>
                <a:lnTo>
                  <a:pt x="234556" y="38277"/>
                </a:lnTo>
                <a:lnTo>
                  <a:pt x="224053" y="35890"/>
                </a:lnTo>
                <a:lnTo>
                  <a:pt x="184404" y="44056"/>
                </a:lnTo>
                <a:lnTo>
                  <a:pt x="172402" y="70205"/>
                </a:lnTo>
                <a:lnTo>
                  <a:pt x="175615" y="85051"/>
                </a:lnTo>
                <a:lnTo>
                  <a:pt x="175615" y="84645"/>
                </a:lnTo>
                <a:lnTo>
                  <a:pt x="183451" y="93916"/>
                </a:lnTo>
                <a:lnTo>
                  <a:pt x="194259" y="99872"/>
                </a:lnTo>
                <a:lnTo>
                  <a:pt x="201358" y="102273"/>
                </a:lnTo>
                <a:lnTo>
                  <a:pt x="205930" y="103822"/>
                </a:lnTo>
                <a:lnTo>
                  <a:pt x="214642" y="106832"/>
                </a:lnTo>
                <a:lnTo>
                  <a:pt x="221932" y="109537"/>
                </a:lnTo>
                <a:lnTo>
                  <a:pt x="226936" y="112826"/>
                </a:lnTo>
                <a:lnTo>
                  <a:pt x="228790" y="117538"/>
                </a:lnTo>
                <a:lnTo>
                  <a:pt x="228790" y="122110"/>
                </a:lnTo>
                <a:lnTo>
                  <a:pt x="224218" y="126682"/>
                </a:lnTo>
                <a:lnTo>
                  <a:pt x="214642" y="126644"/>
                </a:lnTo>
                <a:lnTo>
                  <a:pt x="213550" y="126517"/>
                </a:lnTo>
                <a:lnTo>
                  <a:pt x="207454" y="125831"/>
                </a:lnTo>
                <a:lnTo>
                  <a:pt x="198691" y="123253"/>
                </a:lnTo>
                <a:lnTo>
                  <a:pt x="189357" y="118973"/>
                </a:lnTo>
                <a:lnTo>
                  <a:pt x="180022" y="112966"/>
                </a:lnTo>
                <a:lnTo>
                  <a:pt x="166217" y="134302"/>
                </a:lnTo>
                <a:lnTo>
                  <a:pt x="203212" y="150050"/>
                </a:lnTo>
                <a:lnTo>
                  <a:pt x="215506" y="151104"/>
                </a:lnTo>
                <a:lnTo>
                  <a:pt x="228790" y="149313"/>
                </a:lnTo>
                <a:lnTo>
                  <a:pt x="232041" y="148869"/>
                </a:lnTo>
                <a:lnTo>
                  <a:pt x="245605" y="141973"/>
                </a:lnTo>
                <a:lnTo>
                  <a:pt x="254736" y="130327"/>
                </a:lnTo>
                <a:lnTo>
                  <a:pt x="254736" y="129806"/>
                </a:lnTo>
                <a:lnTo>
                  <a:pt x="257848" y="114490"/>
                </a:lnTo>
                <a:close/>
              </a:path>
              <a:path w="681989" h="151764">
                <a:moveTo>
                  <a:pt x="361569" y="114490"/>
                </a:moveTo>
                <a:lnTo>
                  <a:pt x="358521" y="101257"/>
                </a:lnTo>
                <a:lnTo>
                  <a:pt x="358521" y="100990"/>
                </a:lnTo>
                <a:lnTo>
                  <a:pt x="350278" y="91401"/>
                </a:lnTo>
                <a:lnTo>
                  <a:pt x="338988" y="85051"/>
                </a:lnTo>
                <a:lnTo>
                  <a:pt x="326415" y="80873"/>
                </a:lnTo>
                <a:lnTo>
                  <a:pt x="317703" y="77660"/>
                </a:lnTo>
                <a:lnTo>
                  <a:pt x="310540" y="74637"/>
                </a:lnTo>
                <a:lnTo>
                  <a:pt x="309651" y="74079"/>
                </a:lnTo>
                <a:lnTo>
                  <a:pt x="305422" y="71234"/>
                </a:lnTo>
                <a:lnTo>
                  <a:pt x="303555" y="67157"/>
                </a:lnTo>
                <a:lnTo>
                  <a:pt x="303555" y="62585"/>
                </a:lnTo>
                <a:lnTo>
                  <a:pt x="308127" y="59537"/>
                </a:lnTo>
                <a:lnTo>
                  <a:pt x="315747" y="59537"/>
                </a:lnTo>
                <a:lnTo>
                  <a:pt x="322237" y="60134"/>
                </a:lnTo>
                <a:lnTo>
                  <a:pt x="329857" y="62014"/>
                </a:lnTo>
                <a:lnTo>
                  <a:pt x="338086" y="65328"/>
                </a:lnTo>
                <a:lnTo>
                  <a:pt x="346329" y="70205"/>
                </a:lnTo>
                <a:lnTo>
                  <a:pt x="358521" y="47345"/>
                </a:lnTo>
                <a:lnTo>
                  <a:pt x="348856" y="42176"/>
                </a:lnTo>
                <a:lnTo>
                  <a:pt x="338467" y="38303"/>
                </a:lnTo>
                <a:lnTo>
                  <a:pt x="338086" y="38227"/>
                </a:lnTo>
                <a:lnTo>
                  <a:pt x="327799" y="35890"/>
                </a:lnTo>
                <a:lnTo>
                  <a:pt x="326415" y="35788"/>
                </a:lnTo>
                <a:lnTo>
                  <a:pt x="325653" y="35725"/>
                </a:lnTo>
                <a:lnTo>
                  <a:pt x="318795" y="35179"/>
                </a:lnTo>
                <a:lnTo>
                  <a:pt x="279349" y="55067"/>
                </a:lnTo>
                <a:lnTo>
                  <a:pt x="276123" y="70205"/>
                </a:lnTo>
                <a:lnTo>
                  <a:pt x="279006" y="84505"/>
                </a:lnTo>
                <a:lnTo>
                  <a:pt x="286600" y="93916"/>
                </a:lnTo>
                <a:lnTo>
                  <a:pt x="297345" y="99872"/>
                </a:lnTo>
                <a:lnTo>
                  <a:pt x="303555" y="101866"/>
                </a:lnTo>
                <a:lnTo>
                  <a:pt x="309651" y="103822"/>
                </a:lnTo>
                <a:lnTo>
                  <a:pt x="318376" y="106832"/>
                </a:lnTo>
                <a:lnTo>
                  <a:pt x="325653" y="109537"/>
                </a:lnTo>
                <a:lnTo>
                  <a:pt x="330657" y="112826"/>
                </a:lnTo>
                <a:lnTo>
                  <a:pt x="332511" y="117538"/>
                </a:lnTo>
                <a:lnTo>
                  <a:pt x="332511" y="122110"/>
                </a:lnTo>
                <a:lnTo>
                  <a:pt x="327939" y="126682"/>
                </a:lnTo>
                <a:lnTo>
                  <a:pt x="317703" y="126580"/>
                </a:lnTo>
                <a:lnTo>
                  <a:pt x="317271" y="126530"/>
                </a:lnTo>
                <a:lnTo>
                  <a:pt x="310540" y="125831"/>
                </a:lnTo>
                <a:lnTo>
                  <a:pt x="301840" y="123253"/>
                </a:lnTo>
                <a:lnTo>
                  <a:pt x="292874" y="118973"/>
                </a:lnTo>
                <a:lnTo>
                  <a:pt x="283743" y="112966"/>
                </a:lnTo>
                <a:lnTo>
                  <a:pt x="270027" y="134302"/>
                </a:lnTo>
                <a:lnTo>
                  <a:pt x="281724" y="141478"/>
                </a:lnTo>
                <a:lnTo>
                  <a:pt x="293839" y="146773"/>
                </a:lnTo>
                <a:lnTo>
                  <a:pt x="306247" y="150050"/>
                </a:lnTo>
                <a:lnTo>
                  <a:pt x="318795" y="151168"/>
                </a:lnTo>
                <a:lnTo>
                  <a:pt x="332511" y="149237"/>
                </a:lnTo>
                <a:lnTo>
                  <a:pt x="335127" y="148869"/>
                </a:lnTo>
                <a:lnTo>
                  <a:pt x="346329" y="143205"/>
                </a:lnTo>
                <a:lnTo>
                  <a:pt x="348856" y="141846"/>
                </a:lnTo>
                <a:lnTo>
                  <a:pt x="358101" y="130517"/>
                </a:lnTo>
                <a:lnTo>
                  <a:pt x="361569" y="114490"/>
                </a:lnTo>
                <a:close/>
              </a:path>
              <a:path w="681989" h="151764">
                <a:moveTo>
                  <a:pt x="488149" y="94678"/>
                </a:moveTo>
                <a:lnTo>
                  <a:pt x="484962" y="71589"/>
                </a:lnTo>
                <a:lnTo>
                  <a:pt x="475195" y="52070"/>
                </a:lnTo>
                <a:lnTo>
                  <a:pt x="458647" y="38633"/>
                </a:lnTo>
                <a:lnTo>
                  <a:pt x="457669" y="38379"/>
                </a:lnTo>
                <a:lnTo>
                  <a:pt x="457669" y="83921"/>
                </a:lnTo>
                <a:lnTo>
                  <a:pt x="410337" y="83921"/>
                </a:lnTo>
                <a:lnTo>
                  <a:pt x="412864" y="73685"/>
                </a:lnTo>
                <a:lnTo>
                  <a:pt x="417969" y="66014"/>
                </a:lnTo>
                <a:lnTo>
                  <a:pt x="425373" y="61201"/>
                </a:lnTo>
                <a:lnTo>
                  <a:pt x="434809" y="59537"/>
                </a:lnTo>
                <a:lnTo>
                  <a:pt x="443318" y="61201"/>
                </a:lnTo>
                <a:lnTo>
                  <a:pt x="450240" y="66014"/>
                </a:lnTo>
                <a:lnTo>
                  <a:pt x="455180" y="73685"/>
                </a:lnTo>
                <a:lnTo>
                  <a:pt x="457669" y="83921"/>
                </a:lnTo>
                <a:lnTo>
                  <a:pt x="457669" y="38379"/>
                </a:lnTo>
                <a:lnTo>
                  <a:pt x="434809" y="33528"/>
                </a:lnTo>
                <a:lnTo>
                  <a:pt x="411810" y="38341"/>
                </a:lnTo>
                <a:lnTo>
                  <a:pt x="393966" y="51308"/>
                </a:lnTo>
                <a:lnTo>
                  <a:pt x="382435" y="70307"/>
                </a:lnTo>
                <a:lnTo>
                  <a:pt x="378333" y="93154"/>
                </a:lnTo>
                <a:lnTo>
                  <a:pt x="382689" y="116370"/>
                </a:lnTo>
                <a:lnTo>
                  <a:pt x="394919" y="134734"/>
                </a:lnTo>
                <a:lnTo>
                  <a:pt x="410337" y="144640"/>
                </a:lnTo>
                <a:lnTo>
                  <a:pt x="413740" y="146824"/>
                </a:lnTo>
                <a:lnTo>
                  <a:pt x="413981" y="146862"/>
                </a:lnTo>
                <a:lnTo>
                  <a:pt x="437857" y="151168"/>
                </a:lnTo>
                <a:lnTo>
                  <a:pt x="474726" y="138912"/>
                </a:lnTo>
                <a:lnTo>
                  <a:pt x="483577" y="129730"/>
                </a:lnTo>
                <a:lnTo>
                  <a:pt x="465289" y="114490"/>
                </a:lnTo>
                <a:lnTo>
                  <a:pt x="458647" y="119380"/>
                </a:lnTo>
                <a:lnTo>
                  <a:pt x="452145" y="122682"/>
                </a:lnTo>
                <a:lnTo>
                  <a:pt x="451866" y="122770"/>
                </a:lnTo>
                <a:lnTo>
                  <a:pt x="445363" y="124574"/>
                </a:lnTo>
                <a:lnTo>
                  <a:pt x="437857" y="125158"/>
                </a:lnTo>
                <a:lnTo>
                  <a:pt x="428167" y="123761"/>
                </a:lnTo>
                <a:lnTo>
                  <a:pt x="420065" y="119634"/>
                </a:lnTo>
                <a:lnTo>
                  <a:pt x="413981" y="112953"/>
                </a:lnTo>
                <a:lnTo>
                  <a:pt x="410337" y="103822"/>
                </a:lnTo>
                <a:lnTo>
                  <a:pt x="457669" y="103822"/>
                </a:lnTo>
                <a:lnTo>
                  <a:pt x="488149" y="103822"/>
                </a:lnTo>
                <a:lnTo>
                  <a:pt x="488149" y="94678"/>
                </a:lnTo>
                <a:close/>
              </a:path>
              <a:path w="681989" h="151764">
                <a:moveTo>
                  <a:pt x="576745" y="36677"/>
                </a:moveTo>
                <a:lnTo>
                  <a:pt x="549211" y="36677"/>
                </a:lnTo>
                <a:lnTo>
                  <a:pt x="549211" y="7620"/>
                </a:lnTo>
                <a:lnTo>
                  <a:pt x="517207" y="7620"/>
                </a:lnTo>
                <a:lnTo>
                  <a:pt x="517207" y="36677"/>
                </a:lnTo>
                <a:lnTo>
                  <a:pt x="503491" y="36677"/>
                </a:lnTo>
                <a:lnTo>
                  <a:pt x="503491" y="64109"/>
                </a:lnTo>
                <a:lnTo>
                  <a:pt x="517207" y="64109"/>
                </a:lnTo>
                <a:lnTo>
                  <a:pt x="517207" y="116116"/>
                </a:lnTo>
                <a:lnTo>
                  <a:pt x="519658" y="133159"/>
                </a:lnTo>
                <a:lnTo>
                  <a:pt x="526542" y="143929"/>
                </a:lnTo>
                <a:lnTo>
                  <a:pt x="537133" y="149542"/>
                </a:lnTo>
                <a:lnTo>
                  <a:pt x="550735" y="151168"/>
                </a:lnTo>
                <a:lnTo>
                  <a:pt x="558203" y="150622"/>
                </a:lnTo>
                <a:lnTo>
                  <a:pt x="564692" y="149072"/>
                </a:lnTo>
                <a:lnTo>
                  <a:pt x="570318" y="146672"/>
                </a:lnTo>
                <a:lnTo>
                  <a:pt x="575221" y="143548"/>
                </a:lnTo>
                <a:lnTo>
                  <a:pt x="575221" y="119164"/>
                </a:lnTo>
                <a:lnTo>
                  <a:pt x="566077" y="122212"/>
                </a:lnTo>
                <a:lnTo>
                  <a:pt x="552259" y="122212"/>
                </a:lnTo>
                <a:lnTo>
                  <a:pt x="549211" y="119164"/>
                </a:lnTo>
                <a:lnTo>
                  <a:pt x="549211" y="64109"/>
                </a:lnTo>
                <a:lnTo>
                  <a:pt x="576745" y="64109"/>
                </a:lnTo>
                <a:lnTo>
                  <a:pt x="576745" y="36677"/>
                </a:lnTo>
                <a:close/>
              </a:path>
              <a:path w="681989" h="151764">
                <a:moveTo>
                  <a:pt x="681990" y="114490"/>
                </a:moveTo>
                <a:lnTo>
                  <a:pt x="678878" y="100888"/>
                </a:lnTo>
                <a:lnTo>
                  <a:pt x="670890" y="91401"/>
                </a:lnTo>
                <a:lnTo>
                  <a:pt x="660044" y="85051"/>
                </a:lnTo>
                <a:lnTo>
                  <a:pt x="648195" y="80810"/>
                </a:lnTo>
                <a:lnTo>
                  <a:pt x="639648" y="77660"/>
                </a:lnTo>
                <a:lnTo>
                  <a:pt x="632358" y="74587"/>
                </a:lnTo>
                <a:lnTo>
                  <a:pt x="627367" y="71234"/>
                </a:lnTo>
                <a:lnTo>
                  <a:pt x="625500" y="67157"/>
                </a:lnTo>
                <a:lnTo>
                  <a:pt x="625500" y="62585"/>
                </a:lnTo>
                <a:lnTo>
                  <a:pt x="628548" y="59537"/>
                </a:lnTo>
                <a:lnTo>
                  <a:pt x="638797" y="59639"/>
                </a:lnTo>
                <a:lnTo>
                  <a:pt x="639648" y="59728"/>
                </a:lnTo>
                <a:lnTo>
                  <a:pt x="643940" y="60134"/>
                </a:lnTo>
                <a:lnTo>
                  <a:pt x="651078" y="62039"/>
                </a:lnTo>
                <a:lnTo>
                  <a:pt x="658698" y="65328"/>
                </a:lnTo>
                <a:lnTo>
                  <a:pt x="658837" y="65417"/>
                </a:lnTo>
                <a:lnTo>
                  <a:pt x="666648" y="70205"/>
                </a:lnTo>
                <a:lnTo>
                  <a:pt x="678878" y="47358"/>
                </a:lnTo>
                <a:lnTo>
                  <a:pt x="669201" y="42176"/>
                </a:lnTo>
                <a:lnTo>
                  <a:pt x="658837" y="38303"/>
                </a:lnTo>
                <a:lnTo>
                  <a:pt x="658698" y="38277"/>
                </a:lnTo>
                <a:lnTo>
                  <a:pt x="648195" y="35890"/>
                </a:lnTo>
                <a:lnTo>
                  <a:pt x="608545" y="44056"/>
                </a:lnTo>
                <a:lnTo>
                  <a:pt x="596544" y="70205"/>
                </a:lnTo>
                <a:lnTo>
                  <a:pt x="599770" y="85051"/>
                </a:lnTo>
                <a:lnTo>
                  <a:pt x="599770" y="84645"/>
                </a:lnTo>
                <a:lnTo>
                  <a:pt x="607593" y="93916"/>
                </a:lnTo>
                <a:lnTo>
                  <a:pt x="618413" y="99872"/>
                </a:lnTo>
                <a:lnTo>
                  <a:pt x="625500" y="102273"/>
                </a:lnTo>
                <a:lnTo>
                  <a:pt x="630072" y="103822"/>
                </a:lnTo>
                <a:lnTo>
                  <a:pt x="638797" y="106832"/>
                </a:lnTo>
                <a:lnTo>
                  <a:pt x="646074" y="109537"/>
                </a:lnTo>
                <a:lnTo>
                  <a:pt x="651078" y="112826"/>
                </a:lnTo>
                <a:lnTo>
                  <a:pt x="652932" y="117538"/>
                </a:lnTo>
                <a:lnTo>
                  <a:pt x="652932" y="122110"/>
                </a:lnTo>
                <a:lnTo>
                  <a:pt x="648360" y="126682"/>
                </a:lnTo>
                <a:lnTo>
                  <a:pt x="638797" y="126644"/>
                </a:lnTo>
                <a:lnTo>
                  <a:pt x="637692" y="126517"/>
                </a:lnTo>
                <a:lnTo>
                  <a:pt x="631596" y="125831"/>
                </a:lnTo>
                <a:lnTo>
                  <a:pt x="622833" y="123253"/>
                </a:lnTo>
                <a:lnTo>
                  <a:pt x="613498" y="118973"/>
                </a:lnTo>
                <a:lnTo>
                  <a:pt x="604164" y="112966"/>
                </a:lnTo>
                <a:lnTo>
                  <a:pt x="590359" y="134302"/>
                </a:lnTo>
                <a:lnTo>
                  <a:pt x="627367" y="150050"/>
                </a:lnTo>
                <a:lnTo>
                  <a:pt x="639648" y="151104"/>
                </a:lnTo>
                <a:lnTo>
                  <a:pt x="652932" y="149313"/>
                </a:lnTo>
                <a:lnTo>
                  <a:pt x="656196" y="148869"/>
                </a:lnTo>
                <a:lnTo>
                  <a:pt x="669747" y="141973"/>
                </a:lnTo>
                <a:lnTo>
                  <a:pt x="678878" y="130327"/>
                </a:lnTo>
                <a:lnTo>
                  <a:pt x="678878" y="129806"/>
                </a:lnTo>
                <a:lnTo>
                  <a:pt x="681990" y="1144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1531048" y="4825079"/>
            <a:ext cx="55244" cy="53975"/>
          </a:xfrm>
          <a:custGeom>
            <a:avLst/>
            <a:gdLst/>
            <a:ahLst/>
            <a:cxnLst/>
            <a:rect l="l" t="t" r="r" b="b"/>
            <a:pathLst>
              <a:path w="55244" h="53975">
                <a:moveTo>
                  <a:pt x="0" y="27527"/>
                </a:moveTo>
                <a:lnTo>
                  <a:pt x="0" y="26003"/>
                </a:lnTo>
                <a:lnTo>
                  <a:pt x="2144" y="15470"/>
                </a:lnTo>
                <a:lnTo>
                  <a:pt x="8012" y="7250"/>
                </a:lnTo>
                <a:lnTo>
                  <a:pt x="16756" y="1906"/>
                </a:lnTo>
                <a:lnTo>
                  <a:pt x="27527" y="0"/>
                </a:lnTo>
                <a:lnTo>
                  <a:pt x="38242" y="1906"/>
                </a:lnTo>
                <a:lnTo>
                  <a:pt x="46958" y="7250"/>
                </a:lnTo>
                <a:lnTo>
                  <a:pt x="52816" y="15470"/>
                </a:lnTo>
                <a:lnTo>
                  <a:pt x="54959" y="26003"/>
                </a:lnTo>
                <a:lnTo>
                  <a:pt x="54959" y="27527"/>
                </a:lnTo>
                <a:lnTo>
                  <a:pt x="52816" y="37361"/>
                </a:lnTo>
                <a:lnTo>
                  <a:pt x="46958" y="45624"/>
                </a:lnTo>
                <a:lnTo>
                  <a:pt x="38242" y="51315"/>
                </a:lnTo>
                <a:lnTo>
                  <a:pt x="27527" y="53435"/>
                </a:lnTo>
                <a:lnTo>
                  <a:pt x="16756" y="51315"/>
                </a:lnTo>
                <a:lnTo>
                  <a:pt x="8012" y="45624"/>
                </a:lnTo>
                <a:lnTo>
                  <a:pt x="2144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3" name="object 213"/>
          <p:cNvGrpSpPr/>
          <p:nvPr/>
        </p:nvGrpSpPr>
        <p:grpSpPr>
          <a:xfrm>
            <a:off x="1720214" y="4788408"/>
            <a:ext cx="572770" cy="157480"/>
            <a:chOff x="1720214" y="4788408"/>
            <a:chExt cx="572770" cy="157480"/>
          </a:xfrm>
        </p:grpSpPr>
        <p:pic>
          <p:nvPicPr>
            <p:cNvPr id="214" name="object 21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1720214" y="4788408"/>
              <a:ext cx="122110" cy="126777"/>
            </a:xfrm>
            <a:prstGeom prst="rect">
              <a:avLst/>
            </a:prstGeom>
          </p:spPr>
        </p:pic>
        <p:pic>
          <p:nvPicPr>
            <p:cNvPr id="215" name="object 21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1869757" y="4818982"/>
              <a:ext cx="97631" cy="99250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993392" y="4818983"/>
              <a:ext cx="80772" cy="96202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2098643" y="4818982"/>
              <a:ext cx="193738" cy="126777"/>
            </a:xfrm>
            <a:prstGeom prst="rect">
              <a:avLst/>
            </a:prstGeom>
          </p:spPr>
        </p:pic>
      </p:grpSp>
      <p:grpSp>
        <p:nvGrpSpPr>
          <p:cNvPr id="218" name="object 218"/>
          <p:cNvGrpSpPr/>
          <p:nvPr/>
        </p:nvGrpSpPr>
        <p:grpSpPr>
          <a:xfrm>
            <a:off x="2370201" y="4785360"/>
            <a:ext cx="130175" cy="130175"/>
            <a:chOff x="2370201" y="4785360"/>
            <a:chExt cx="130175" cy="130175"/>
          </a:xfrm>
        </p:grpSpPr>
        <p:sp>
          <p:nvSpPr>
            <p:cNvPr id="219" name="object 219"/>
            <p:cNvSpPr/>
            <p:nvPr/>
          </p:nvSpPr>
          <p:spPr>
            <a:xfrm>
              <a:off x="2370201" y="4785372"/>
              <a:ext cx="15240" cy="130175"/>
            </a:xfrm>
            <a:custGeom>
              <a:avLst/>
              <a:gdLst/>
              <a:ahLst/>
              <a:cxnLst/>
              <a:rect l="l" t="t" r="r" b="b"/>
              <a:pathLst>
                <a:path w="15239" h="130175">
                  <a:moveTo>
                    <a:pt x="15240" y="36664"/>
                  </a:moveTo>
                  <a:lnTo>
                    <a:pt x="1524" y="36664"/>
                  </a:lnTo>
                  <a:lnTo>
                    <a:pt x="1524" y="129819"/>
                  </a:lnTo>
                  <a:lnTo>
                    <a:pt x="15240" y="129819"/>
                  </a:lnTo>
                  <a:lnTo>
                    <a:pt x="15240" y="36664"/>
                  </a:lnTo>
                  <a:close/>
                </a:path>
                <a:path w="15239" h="130175">
                  <a:moveTo>
                    <a:pt x="15240" y="0"/>
                  </a:moveTo>
                  <a:lnTo>
                    <a:pt x="0" y="0"/>
                  </a:lnTo>
                  <a:lnTo>
                    <a:pt x="0" y="15328"/>
                  </a:lnTo>
                  <a:lnTo>
                    <a:pt x="15240" y="15328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0" name="object 22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2417444" y="4818983"/>
              <a:ext cx="82391" cy="96202"/>
            </a:xfrm>
            <a:prstGeom prst="rect">
              <a:avLst/>
            </a:prstGeom>
          </p:spPr>
        </p:pic>
      </p:grpSp>
      <p:pic>
        <p:nvPicPr>
          <p:cNvPr id="221" name="object 221"/>
          <p:cNvPicPr/>
          <p:nvPr/>
        </p:nvPicPr>
        <p:blipFill>
          <a:blip r:embed="rId134" cstate="print"/>
          <a:stretch>
            <a:fillRect/>
          </a:stretch>
        </p:blipFill>
        <p:spPr>
          <a:xfrm>
            <a:off x="2577655" y="4820506"/>
            <a:ext cx="82391" cy="97726"/>
          </a:xfrm>
          <a:prstGeom prst="rect">
            <a:avLst/>
          </a:prstGeom>
        </p:spPr>
      </p:pic>
      <p:grpSp>
        <p:nvGrpSpPr>
          <p:cNvPr id="222" name="object 222"/>
          <p:cNvGrpSpPr/>
          <p:nvPr/>
        </p:nvGrpSpPr>
        <p:grpSpPr>
          <a:xfrm>
            <a:off x="2737866" y="4770120"/>
            <a:ext cx="895985" cy="175895"/>
            <a:chOff x="2737866" y="4770120"/>
            <a:chExt cx="895985" cy="175895"/>
          </a:xfrm>
        </p:grpSpPr>
        <p:pic>
          <p:nvPicPr>
            <p:cNvPr id="223" name="object 223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2737866" y="4818983"/>
              <a:ext cx="86963" cy="99250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2847688" y="4782312"/>
              <a:ext cx="82391" cy="132873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2954464" y="4818983"/>
              <a:ext cx="193738" cy="99250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3171158" y="4782312"/>
              <a:ext cx="83915" cy="132873"/>
            </a:xfrm>
            <a:prstGeom prst="rect">
              <a:avLst/>
            </a:prstGeom>
          </p:spPr>
        </p:pic>
        <p:sp>
          <p:nvSpPr>
            <p:cNvPr id="227" name="object 227"/>
            <p:cNvSpPr/>
            <p:nvPr/>
          </p:nvSpPr>
          <p:spPr>
            <a:xfrm>
              <a:off x="3274885" y="4785372"/>
              <a:ext cx="17145" cy="130175"/>
            </a:xfrm>
            <a:custGeom>
              <a:avLst/>
              <a:gdLst/>
              <a:ahLst/>
              <a:cxnLst/>
              <a:rect l="l" t="t" r="r" b="b"/>
              <a:pathLst>
                <a:path w="17145" h="130175">
                  <a:moveTo>
                    <a:pt x="15240" y="36664"/>
                  </a:moveTo>
                  <a:lnTo>
                    <a:pt x="1524" y="36664"/>
                  </a:lnTo>
                  <a:lnTo>
                    <a:pt x="1524" y="129819"/>
                  </a:lnTo>
                  <a:lnTo>
                    <a:pt x="15240" y="129819"/>
                  </a:lnTo>
                  <a:lnTo>
                    <a:pt x="15240" y="36664"/>
                  </a:lnTo>
                  <a:close/>
                </a:path>
                <a:path w="17145" h="130175">
                  <a:moveTo>
                    <a:pt x="16764" y="0"/>
                  </a:moveTo>
                  <a:lnTo>
                    <a:pt x="0" y="0"/>
                  </a:lnTo>
                  <a:lnTo>
                    <a:pt x="0" y="15328"/>
                  </a:lnTo>
                  <a:lnTo>
                    <a:pt x="16764" y="15328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8" name="object 228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3322224" y="4818983"/>
              <a:ext cx="82391" cy="96202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3429000" y="4770120"/>
              <a:ext cx="204406" cy="175641"/>
            </a:xfrm>
            <a:prstGeom prst="rect">
              <a:avLst/>
            </a:prstGeom>
          </p:spPr>
        </p:pic>
      </p:grpSp>
      <p:grpSp>
        <p:nvGrpSpPr>
          <p:cNvPr id="230" name="object 230"/>
          <p:cNvGrpSpPr/>
          <p:nvPr/>
        </p:nvGrpSpPr>
        <p:grpSpPr>
          <a:xfrm>
            <a:off x="1709547" y="4988432"/>
            <a:ext cx="1678305" cy="175895"/>
            <a:chOff x="1709547" y="4988432"/>
            <a:chExt cx="1678305" cy="175895"/>
          </a:xfrm>
        </p:grpSpPr>
        <p:pic>
          <p:nvPicPr>
            <p:cNvPr id="231" name="object 231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709547" y="5038915"/>
              <a:ext cx="71723" cy="97631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801082" y="5038915"/>
              <a:ext cx="193833" cy="97631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2016239" y="5003672"/>
              <a:ext cx="17145" cy="130175"/>
            </a:xfrm>
            <a:custGeom>
              <a:avLst/>
              <a:gdLst/>
              <a:ahLst/>
              <a:cxnLst/>
              <a:rect l="l" t="t" r="r" b="b"/>
              <a:pathLst>
                <a:path w="17144" h="130175">
                  <a:moveTo>
                    <a:pt x="15240" y="36677"/>
                  </a:moveTo>
                  <a:lnTo>
                    <a:pt x="1524" y="36677"/>
                  </a:lnTo>
                  <a:lnTo>
                    <a:pt x="1524" y="129832"/>
                  </a:lnTo>
                  <a:lnTo>
                    <a:pt x="15240" y="129832"/>
                  </a:lnTo>
                  <a:lnTo>
                    <a:pt x="15240" y="36677"/>
                  </a:lnTo>
                  <a:close/>
                </a:path>
                <a:path w="17144" h="130175">
                  <a:moveTo>
                    <a:pt x="16764" y="0"/>
                  </a:moveTo>
                  <a:lnTo>
                    <a:pt x="0" y="0"/>
                  </a:lnTo>
                  <a:lnTo>
                    <a:pt x="0" y="15341"/>
                  </a:lnTo>
                  <a:lnTo>
                    <a:pt x="16764" y="15341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34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2063496" y="5037296"/>
              <a:ext cx="82391" cy="9620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2170366" y="5037295"/>
              <a:ext cx="94583" cy="126777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2289333" y="4988432"/>
              <a:ext cx="407384" cy="169545"/>
            </a:xfrm>
            <a:prstGeom prst="rect">
              <a:avLst/>
            </a:prstGeom>
          </p:spPr>
        </p:pic>
        <p:sp>
          <p:nvSpPr>
            <p:cNvPr id="237" name="object 237"/>
            <p:cNvSpPr/>
            <p:nvPr/>
          </p:nvSpPr>
          <p:spPr>
            <a:xfrm>
              <a:off x="2721089" y="5003672"/>
              <a:ext cx="17145" cy="130175"/>
            </a:xfrm>
            <a:custGeom>
              <a:avLst/>
              <a:gdLst/>
              <a:ahLst/>
              <a:cxnLst/>
              <a:rect l="l" t="t" r="r" b="b"/>
              <a:pathLst>
                <a:path w="17144" h="130175">
                  <a:moveTo>
                    <a:pt x="15240" y="36677"/>
                  </a:moveTo>
                  <a:lnTo>
                    <a:pt x="1524" y="36677"/>
                  </a:lnTo>
                  <a:lnTo>
                    <a:pt x="1524" y="129832"/>
                  </a:lnTo>
                  <a:lnTo>
                    <a:pt x="15240" y="129832"/>
                  </a:lnTo>
                  <a:lnTo>
                    <a:pt x="15240" y="36677"/>
                  </a:lnTo>
                  <a:close/>
                </a:path>
                <a:path w="17144" h="130175">
                  <a:moveTo>
                    <a:pt x="16764" y="0"/>
                  </a:moveTo>
                  <a:lnTo>
                    <a:pt x="0" y="0"/>
                  </a:lnTo>
                  <a:lnTo>
                    <a:pt x="0" y="15341"/>
                  </a:lnTo>
                  <a:lnTo>
                    <a:pt x="16764" y="15341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8" name="object 238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2769869" y="5037296"/>
              <a:ext cx="151162" cy="99250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2946844" y="5037296"/>
              <a:ext cx="141922" cy="96202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3113246" y="5037296"/>
              <a:ext cx="88487" cy="99250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227641" y="5037296"/>
              <a:ext cx="80772" cy="96202"/>
            </a:xfrm>
            <a:prstGeom prst="rect">
              <a:avLst/>
            </a:prstGeom>
          </p:spPr>
        </p:pic>
        <p:sp>
          <p:nvSpPr>
            <p:cNvPr id="242" name="object 242"/>
            <p:cNvSpPr/>
            <p:nvPr/>
          </p:nvSpPr>
          <p:spPr>
            <a:xfrm>
              <a:off x="3331368" y="5011388"/>
              <a:ext cx="56515" cy="123825"/>
            </a:xfrm>
            <a:custGeom>
              <a:avLst/>
              <a:gdLst/>
              <a:ahLst/>
              <a:cxnLst/>
              <a:rect l="l" t="t" r="r" b="b"/>
              <a:pathLst>
                <a:path w="56514" h="123825">
                  <a:moveTo>
                    <a:pt x="0" y="41243"/>
                  </a:moveTo>
                  <a:lnTo>
                    <a:pt x="0" y="29051"/>
                  </a:lnTo>
                  <a:lnTo>
                    <a:pt x="12192" y="29051"/>
                  </a:lnTo>
                  <a:lnTo>
                    <a:pt x="12192" y="0"/>
                  </a:lnTo>
                  <a:lnTo>
                    <a:pt x="25908" y="0"/>
                  </a:lnTo>
                  <a:lnTo>
                    <a:pt x="25908" y="29051"/>
                  </a:lnTo>
                  <a:lnTo>
                    <a:pt x="56483" y="29051"/>
                  </a:lnTo>
                  <a:lnTo>
                    <a:pt x="56483" y="41243"/>
                  </a:lnTo>
                  <a:lnTo>
                    <a:pt x="25908" y="41243"/>
                  </a:lnTo>
                  <a:lnTo>
                    <a:pt x="25908" y="106870"/>
                  </a:lnTo>
                  <a:lnTo>
                    <a:pt x="33528" y="111442"/>
                  </a:lnTo>
                  <a:lnTo>
                    <a:pt x="47244" y="111442"/>
                  </a:lnTo>
                  <a:lnTo>
                    <a:pt x="56483" y="108394"/>
                  </a:lnTo>
                  <a:lnTo>
                    <a:pt x="56483" y="120586"/>
                  </a:lnTo>
                  <a:lnTo>
                    <a:pt x="51816" y="122110"/>
                  </a:lnTo>
                  <a:lnTo>
                    <a:pt x="45720" y="123634"/>
                  </a:lnTo>
                  <a:lnTo>
                    <a:pt x="39624" y="123634"/>
                  </a:lnTo>
                  <a:lnTo>
                    <a:pt x="12192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3" name="object 243"/>
          <p:cNvGrpSpPr/>
          <p:nvPr/>
        </p:nvGrpSpPr>
        <p:grpSpPr>
          <a:xfrm>
            <a:off x="1711071" y="5229700"/>
            <a:ext cx="703580" cy="125730"/>
            <a:chOff x="1711071" y="5229700"/>
            <a:chExt cx="703580" cy="125730"/>
          </a:xfrm>
        </p:grpSpPr>
        <p:pic>
          <p:nvPicPr>
            <p:cNvPr id="244" name="object 244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1711071" y="5257228"/>
              <a:ext cx="82391" cy="97726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816417" y="5255704"/>
              <a:ext cx="300513" cy="99250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141315" y="5258752"/>
              <a:ext cx="80867" cy="96202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254186" y="5255704"/>
              <a:ext cx="82391" cy="96202"/>
            </a:xfrm>
            <a:prstGeom prst="rect">
              <a:avLst/>
            </a:prstGeom>
          </p:spPr>
        </p:pic>
        <p:sp>
          <p:nvSpPr>
            <p:cNvPr id="248" name="object 248"/>
            <p:cNvSpPr/>
            <p:nvPr/>
          </p:nvSpPr>
          <p:spPr>
            <a:xfrm>
              <a:off x="2358008" y="5229700"/>
              <a:ext cx="56515" cy="123825"/>
            </a:xfrm>
            <a:custGeom>
              <a:avLst/>
              <a:gdLst/>
              <a:ahLst/>
              <a:cxnLst/>
              <a:rect l="l" t="t" r="r" b="b"/>
              <a:pathLst>
                <a:path w="56514" h="123825">
                  <a:moveTo>
                    <a:pt x="0" y="41243"/>
                  </a:moveTo>
                  <a:lnTo>
                    <a:pt x="0" y="29051"/>
                  </a:lnTo>
                  <a:lnTo>
                    <a:pt x="13716" y="29051"/>
                  </a:lnTo>
                  <a:lnTo>
                    <a:pt x="13716" y="0"/>
                  </a:lnTo>
                  <a:lnTo>
                    <a:pt x="27432" y="0"/>
                  </a:lnTo>
                  <a:lnTo>
                    <a:pt x="27432" y="29051"/>
                  </a:lnTo>
                  <a:lnTo>
                    <a:pt x="56388" y="29051"/>
                  </a:lnTo>
                  <a:lnTo>
                    <a:pt x="56388" y="41243"/>
                  </a:lnTo>
                  <a:lnTo>
                    <a:pt x="27432" y="41243"/>
                  </a:lnTo>
                  <a:lnTo>
                    <a:pt x="27432" y="106965"/>
                  </a:lnTo>
                  <a:lnTo>
                    <a:pt x="33528" y="111537"/>
                  </a:lnTo>
                  <a:lnTo>
                    <a:pt x="47244" y="111537"/>
                  </a:lnTo>
                  <a:lnTo>
                    <a:pt x="56388" y="108489"/>
                  </a:lnTo>
                  <a:lnTo>
                    <a:pt x="56388" y="120681"/>
                  </a:lnTo>
                  <a:lnTo>
                    <a:pt x="47244" y="123729"/>
                  </a:lnTo>
                  <a:lnTo>
                    <a:pt x="39624" y="123729"/>
                  </a:lnTo>
                  <a:lnTo>
                    <a:pt x="13716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9" name="object 249"/>
          <p:cNvSpPr/>
          <p:nvPr/>
        </p:nvSpPr>
        <p:spPr>
          <a:xfrm>
            <a:off x="1531048" y="5480113"/>
            <a:ext cx="55244" cy="53975"/>
          </a:xfrm>
          <a:custGeom>
            <a:avLst/>
            <a:gdLst/>
            <a:ahLst/>
            <a:cxnLst/>
            <a:rect l="l" t="t" r="r" b="b"/>
            <a:pathLst>
              <a:path w="55244" h="53975">
                <a:moveTo>
                  <a:pt x="0" y="27527"/>
                </a:moveTo>
                <a:lnTo>
                  <a:pt x="0" y="26003"/>
                </a:lnTo>
                <a:lnTo>
                  <a:pt x="2144" y="15470"/>
                </a:lnTo>
                <a:lnTo>
                  <a:pt x="8012" y="7250"/>
                </a:lnTo>
                <a:lnTo>
                  <a:pt x="16756" y="1906"/>
                </a:lnTo>
                <a:lnTo>
                  <a:pt x="27527" y="0"/>
                </a:lnTo>
                <a:lnTo>
                  <a:pt x="38242" y="1906"/>
                </a:lnTo>
                <a:lnTo>
                  <a:pt x="46958" y="7250"/>
                </a:lnTo>
                <a:lnTo>
                  <a:pt x="52816" y="15470"/>
                </a:lnTo>
                <a:lnTo>
                  <a:pt x="54959" y="26003"/>
                </a:lnTo>
                <a:lnTo>
                  <a:pt x="54959" y="27527"/>
                </a:lnTo>
                <a:lnTo>
                  <a:pt x="52816" y="37361"/>
                </a:lnTo>
                <a:lnTo>
                  <a:pt x="46958" y="45624"/>
                </a:lnTo>
                <a:lnTo>
                  <a:pt x="38242" y="51315"/>
                </a:lnTo>
                <a:lnTo>
                  <a:pt x="27527" y="53435"/>
                </a:lnTo>
                <a:lnTo>
                  <a:pt x="16756" y="51315"/>
                </a:lnTo>
                <a:lnTo>
                  <a:pt x="8012" y="45624"/>
                </a:lnTo>
                <a:lnTo>
                  <a:pt x="2144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0" name="object 250"/>
          <p:cNvGrpSpPr/>
          <p:nvPr/>
        </p:nvGrpSpPr>
        <p:grpSpPr>
          <a:xfrm>
            <a:off x="1711071" y="5437441"/>
            <a:ext cx="581660" cy="135890"/>
            <a:chOff x="1711071" y="5437441"/>
            <a:chExt cx="581660" cy="135890"/>
          </a:xfrm>
        </p:grpSpPr>
        <p:pic>
          <p:nvPicPr>
            <p:cNvPr id="251" name="object 251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1711071" y="5442013"/>
              <a:ext cx="390620" cy="131254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124551" y="5437441"/>
              <a:ext cx="167830" cy="135826"/>
            </a:xfrm>
            <a:prstGeom prst="rect">
              <a:avLst/>
            </a:prstGeom>
          </p:spPr>
        </p:pic>
      </p:grpSp>
      <p:sp>
        <p:nvSpPr>
          <p:cNvPr id="253" name="object 253"/>
          <p:cNvSpPr/>
          <p:nvPr/>
        </p:nvSpPr>
        <p:spPr>
          <a:xfrm>
            <a:off x="1531048" y="5698521"/>
            <a:ext cx="55244" cy="53975"/>
          </a:xfrm>
          <a:custGeom>
            <a:avLst/>
            <a:gdLst/>
            <a:ahLst/>
            <a:cxnLst/>
            <a:rect l="l" t="t" r="r" b="b"/>
            <a:pathLst>
              <a:path w="55244" h="53975">
                <a:moveTo>
                  <a:pt x="0" y="27527"/>
                </a:moveTo>
                <a:lnTo>
                  <a:pt x="0" y="26003"/>
                </a:lnTo>
                <a:lnTo>
                  <a:pt x="2144" y="15470"/>
                </a:lnTo>
                <a:lnTo>
                  <a:pt x="8012" y="7250"/>
                </a:lnTo>
                <a:lnTo>
                  <a:pt x="16756" y="1906"/>
                </a:lnTo>
                <a:lnTo>
                  <a:pt x="27527" y="0"/>
                </a:lnTo>
                <a:lnTo>
                  <a:pt x="38242" y="1906"/>
                </a:lnTo>
                <a:lnTo>
                  <a:pt x="46958" y="7250"/>
                </a:lnTo>
                <a:lnTo>
                  <a:pt x="52816" y="15470"/>
                </a:lnTo>
                <a:lnTo>
                  <a:pt x="54959" y="26003"/>
                </a:lnTo>
                <a:lnTo>
                  <a:pt x="54959" y="27527"/>
                </a:lnTo>
                <a:lnTo>
                  <a:pt x="52816" y="37361"/>
                </a:lnTo>
                <a:lnTo>
                  <a:pt x="46958" y="45624"/>
                </a:lnTo>
                <a:lnTo>
                  <a:pt x="38242" y="51315"/>
                </a:lnTo>
                <a:lnTo>
                  <a:pt x="27527" y="53435"/>
                </a:lnTo>
                <a:lnTo>
                  <a:pt x="16756" y="51315"/>
                </a:lnTo>
                <a:lnTo>
                  <a:pt x="8012" y="45624"/>
                </a:lnTo>
                <a:lnTo>
                  <a:pt x="2144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4" name="object 254"/>
          <p:cNvGrpSpPr/>
          <p:nvPr/>
        </p:nvGrpSpPr>
        <p:grpSpPr>
          <a:xfrm>
            <a:off x="1720214" y="5655754"/>
            <a:ext cx="543560" cy="136525"/>
            <a:chOff x="1720214" y="5655754"/>
            <a:chExt cx="543560" cy="136525"/>
          </a:xfrm>
        </p:grpSpPr>
        <p:pic>
          <p:nvPicPr>
            <p:cNvPr id="255" name="object 255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1720214" y="5661850"/>
              <a:ext cx="102298" cy="126777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1842230" y="5692425"/>
              <a:ext cx="99250" cy="99250"/>
            </a:xfrm>
            <a:prstGeom prst="rect">
              <a:avLst/>
            </a:prstGeom>
          </p:spPr>
        </p:pic>
        <p:pic>
          <p:nvPicPr>
            <p:cNvPr id="257" name="object 257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965864" y="5692425"/>
              <a:ext cx="82391" cy="96202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2072639" y="5655754"/>
              <a:ext cx="94678" cy="135921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2191702" y="5694166"/>
              <a:ext cx="71723" cy="97509"/>
            </a:xfrm>
            <a:prstGeom prst="rect">
              <a:avLst/>
            </a:prstGeom>
          </p:spPr>
        </p:pic>
      </p:grpSp>
      <p:grpSp>
        <p:nvGrpSpPr>
          <p:cNvPr id="260" name="object 260"/>
          <p:cNvGrpSpPr/>
          <p:nvPr/>
        </p:nvGrpSpPr>
        <p:grpSpPr>
          <a:xfrm>
            <a:off x="5133117" y="4544186"/>
            <a:ext cx="1471295" cy="156210"/>
            <a:chOff x="5133117" y="4544186"/>
            <a:chExt cx="1471295" cy="156210"/>
          </a:xfrm>
        </p:grpSpPr>
        <p:pic>
          <p:nvPicPr>
            <p:cNvPr id="261" name="object 261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5133117" y="4550282"/>
              <a:ext cx="129730" cy="146589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5290280" y="4582286"/>
              <a:ext cx="122015" cy="117633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5435250" y="4582286"/>
              <a:ext cx="102203" cy="114585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560313" y="4582286"/>
              <a:ext cx="238029" cy="117633"/>
            </a:xfrm>
            <a:prstGeom prst="rect">
              <a:avLst/>
            </a:prstGeom>
          </p:spPr>
        </p:pic>
        <p:pic>
          <p:nvPicPr>
            <p:cNvPr id="265" name="object 26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821203" y="4585334"/>
              <a:ext cx="102203" cy="114585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5952362" y="4582286"/>
              <a:ext cx="102203" cy="114585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074473" y="4556378"/>
              <a:ext cx="192119" cy="143541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294119" y="4544186"/>
              <a:ext cx="117538" cy="155733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6437375" y="4544567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5" h="154304">
                  <a:moveTo>
                    <a:pt x="0" y="153924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0" name="object 270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6493954" y="4582382"/>
              <a:ext cx="109918" cy="117538"/>
            </a:xfrm>
            <a:prstGeom prst="rect">
              <a:avLst/>
            </a:prstGeom>
          </p:spPr>
        </p:pic>
      </p:grpSp>
      <p:sp>
        <p:nvSpPr>
          <p:cNvPr id="271" name="object 271"/>
          <p:cNvSpPr/>
          <p:nvPr/>
        </p:nvSpPr>
        <p:spPr>
          <a:xfrm>
            <a:off x="6681685" y="4548758"/>
            <a:ext cx="680720" cy="151765"/>
          </a:xfrm>
          <a:custGeom>
            <a:avLst/>
            <a:gdLst/>
            <a:ahLst/>
            <a:cxnLst/>
            <a:rect l="l" t="t" r="r" b="b"/>
            <a:pathLst>
              <a:path w="680720" h="151764">
                <a:moveTo>
                  <a:pt x="155536" y="148120"/>
                </a:moveTo>
                <a:lnTo>
                  <a:pt x="96100" y="10591"/>
                </a:lnTo>
                <a:lnTo>
                  <a:pt x="96100" y="86969"/>
                </a:lnTo>
                <a:lnTo>
                  <a:pt x="57912" y="86969"/>
                </a:lnTo>
                <a:lnTo>
                  <a:pt x="76288" y="39624"/>
                </a:lnTo>
                <a:lnTo>
                  <a:pt x="96100" y="86969"/>
                </a:lnTo>
                <a:lnTo>
                  <a:pt x="96100" y="10591"/>
                </a:lnTo>
                <a:lnTo>
                  <a:pt x="91528" y="0"/>
                </a:lnTo>
                <a:lnTo>
                  <a:pt x="62484" y="0"/>
                </a:lnTo>
                <a:lnTo>
                  <a:pt x="0" y="148120"/>
                </a:lnTo>
                <a:lnTo>
                  <a:pt x="32004" y="148120"/>
                </a:lnTo>
                <a:lnTo>
                  <a:pt x="45720" y="116014"/>
                </a:lnTo>
                <a:lnTo>
                  <a:pt x="57912" y="116014"/>
                </a:lnTo>
                <a:lnTo>
                  <a:pt x="96100" y="116014"/>
                </a:lnTo>
                <a:lnTo>
                  <a:pt x="108292" y="116014"/>
                </a:lnTo>
                <a:lnTo>
                  <a:pt x="122008" y="148120"/>
                </a:lnTo>
                <a:lnTo>
                  <a:pt x="155536" y="148120"/>
                </a:lnTo>
                <a:close/>
              </a:path>
              <a:path w="680720" h="151764">
                <a:moveTo>
                  <a:pt x="256324" y="114490"/>
                </a:moveTo>
                <a:lnTo>
                  <a:pt x="253212" y="100888"/>
                </a:lnTo>
                <a:lnTo>
                  <a:pt x="245224" y="91401"/>
                </a:lnTo>
                <a:lnTo>
                  <a:pt x="245071" y="91313"/>
                </a:lnTo>
                <a:lnTo>
                  <a:pt x="234378" y="85051"/>
                </a:lnTo>
                <a:lnTo>
                  <a:pt x="199834" y="67157"/>
                </a:lnTo>
                <a:lnTo>
                  <a:pt x="199834" y="62585"/>
                </a:lnTo>
                <a:lnTo>
                  <a:pt x="204406" y="59537"/>
                </a:lnTo>
                <a:lnTo>
                  <a:pt x="213360" y="59664"/>
                </a:lnTo>
                <a:lnTo>
                  <a:pt x="213982" y="59728"/>
                </a:lnTo>
                <a:lnTo>
                  <a:pt x="215074" y="59829"/>
                </a:lnTo>
                <a:lnTo>
                  <a:pt x="218287" y="60134"/>
                </a:lnTo>
                <a:lnTo>
                  <a:pt x="225552" y="62014"/>
                </a:lnTo>
                <a:lnTo>
                  <a:pt x="233667" y="65328"/>
                </a:lnTo>
                <a:lnTo>
                  <a:pt x="242506" y="70205"/>
                </a:lnTo>
                <a:lnTo>
                  <a:pt x="254800" y="47345"/>
                </a:lnTo>
                <a:lnTo>
                  <a:pt x="245071" y="42176"/>
                </a:lnTo>
                <a:lnTo>
                  <a:pt x="234518" y="38303"/>
                </a:lnTo>
                <a:lnTo>
                  <a:pt x="234378" y="38277"/>
                </a:lnTo>
                <a:lnTo>
                  <a:pt x="223405" y="35890"/>
                </a:lnTo>
                <a:lnTo>
                  <a:pt x="222694" y="35839"/>
                </a:lnTo>
                <a:lnTo>
                  <a:pt x="221170" y="35725"/>
                </a:lnTo>
                <a:lnTo>
                  <a:pt x="212026" y="35052"/>
                </a:lnTo>
                <a:lnTo>
                  <a:pt x="195948" y="37338"/>
                </a:lnTo>
                <a:lnTo>
                  <a:pt x="182880" y="44056"/>
                </a:lnTo>
                <a:lnTo>
                  <a:pt x="174091" y="55067"/>
                </a:lnTo>
                <a:lnTo>
                  <a:pt x="170878" y="70205"/>
                </a:lnTo>
                <a:lnTo>
                  <a:pt x="174091" y="84340"/>
                </a:lnTo>
                <a:lnTo>
                  <a:pt x="174091" y="83959"/>
                </a:lnTo>
                <a:lnTo>
                  <a:pt x="181927" y="93306"/>
                </a:lnTo>
                <a:lnTo>
                  <a:pt x="192735" y="99644"/>
                </a:lnTo>
                <a:lnTo>
                  <a:pt x="199834" y="102184"/>
                </a:lnTo>
                <a:lnTo>
                  <a:pt x="204406" y="103822"/>
                </a:lnTo>
                <a:lnTo>
                  <a:pt x="213550" y="106895"/>
                </a:lnTo>
                <a:lnTo>
                  <a:pt x="221170" y="109537"/>
                </a:lnTo>
                <a:lnTo>
                  <a:pt x="226695" y="112826"/>
                </a:lnTo>
                <a:lnTo>
                  <a:pt x="228790" y="117538"/>
                </a:lnTo>
                <a:lnTo>
                  <a:pt x="228790" y="122110"/>
                </a:lnTo>
                <a:lnTo>
                  <a:pt x="224218" y="126682"/>
                </a:lnTo>
                <a:lnTo>
                  <a:pt x="213982" y="126580"/>
                </a:lnTo>
                <a:lnTo>
                  <a:pt x="213360" y="126504"/>
                </a:lnTo>
                <a:lnTo>
                  <a:pt x="206806" y="125831"/>
                </a:lnTo>
                <a:lnTo>
                  <a:pt x="198120" y="123253"/>
                </a:lnTo>
                <a:lnTo>
                  <a:pt x="189141" y="118973"/>
                </a:lnTo>
                <a:lnTo>
                  <a:pt x="180022" y="112966"/>
                </a:lnTo>
                <a:lnTo>
                  <a:pt x="166306" y="134302"/>
                </a:lnTo>
                <a:lnTo>
                  <a:pt x="201688" y="150050"/>
                </a:lnTo>
                <a:lnTo>
                  <a:pt x="213982" y="151104"/>
                </a:lnTo>
                <a:lnTo>
                  <a:pt x="228790" y="149098"/>
                </a:lnTo>
                <a:lnTo>
                  <a:pt x="230517" y="148869"/>
                </a:lnTo>
                <a:lnTo>
                  <a:pt x="244081" y="141973"/>
                </a:lnTo>
                <a:lnTo>
                  <a:pt x="253060" y="130517"/>
                </a:lnTo>
                <a:lnTo>
                  <a:pt x="256324" y="114490"/>
                </a:lnTo>
                <a:close/>
              </a:path>
              <a:path w="680720" h="151764">
                <a:moveTo>
                  <a:pt x="360045" y="114490"/>
                </a:moveTo>
                <a:lnTo>
                  <a:pt x="356997" y="101104"/>
                </a:lnTo>
                <a:lnTo>
                  <a:pt x="356997" y="100939"/>
                </a:lnTo>
                <a:lnTo>
                  <a:pt x="348983" y="91401"/>
                </a:lnTo>
                <a:lnTo>
                  <a:pt x="338150" y="85051"/>
                </a:lnTo>
                <a:lnTo>
                  <a:pt x="326275" y="80822"/>
                </a:lnTo>
                <a:lnTo>
                  <a:pt x="317703" y="77660"/>
                </a:lnTo>
                <a:lnTo>
                  <a:pt x="310413" y="74587"/>
                </a:lnTo>
                <a:lnTo>
                  <a:pt x="305422" y="71234"/>
                </a:lnTo>
                <a:lnTo>
                  <a:pt x="303555" y="67157"/>
                </a:lnTo>
                <a:lnTo>
                  <a:pt x="303555" y="62585"/>
                </a:lnTo>
                <a:lnTo>
                  <a:pt x="306603" y="59537"/>
                </a:lnTo>
                <a:lnTo>
                  <a:pt x="314223" y="59537"/>
                </a:lnTo>
                <a:lnTo>
                  <a:pt x="336943" y="65430"/>
                </a:lnTo>
                <a:lnTo>
                  <a:pt x="344805" y="70205"/>
                </a:lnTo>
                <a:lnTo>
                  <a:pt x="356997" y="47345"/>
                </a:lnTo>
                <a:lnTo>
                  <a:pt x="356806" y="47244"/>
                </a:lnTo>
                <a:lnTo>
                  <a:pt x="347332" y="42176"/>
                </a:lnTo>
                <a:lnTo>
                  <a:pt x="336943" y="38303"/>
                </a:lnTo>
                <a:lnTo>
                  <a:pt x="336778" y="38265"/>
                </a:lnTo>
                <a:lnTo>
                  <a:pt x="326275" y="35890"/>
                </a:lnTo>
                <a:lnTo>
                  <a:pt x="315747" y="35052"/>
                </a:lnTo>
                <a:lnTo>
                  <a:pt x="299681" y="37338"/>
                </a:lnTo>
                <a:lnTo>
                  <a:pt x="286600" y="44056"/>
                </a:lnTo>
                <a:lnTo>
                  <a:pt x="277825" y="55067"/>
                </a:lnTo>
                <a:lnTo>
                  <a:pt x="274599" y="70205"/>
                </a:lnTo>
                <a:lnTo>
                  <a:pt x="277825" y="84340"/>
                </a:lnTo>
                <a:lnTo>
                  <a:pt x="277825" y="83959"/>
                </a:lnTo>
                <a:lnTo>
                  <a:pt x="285648" y="93306"/>
                </a:lnTo>
                <a:lnTo>
                  <a:pt x="296468" y="99644"/>
                </a:lnTo>
                <a:lnTo>
                  <a:pt x="303555" y="102184"/>
                </a:lnTo>
                <a:lnTo>
                  <a:pt x="308127" y="103822"/>
                </a:lnTo>
                <a:lnTo>
                  <a:pt x="316852" y="106832"/>
                </a:lnTo>
                <a:lnTo>
                  <a:pt x="324129" y="109537"/>
                </a:lnTo>
                <a:lnTo>
                  <a:pt x="329133" y="112826"/>
                </a:lnTo>
                <a:lnTo>
                  <a:pt x="330987" y="117538"/>
                </a:lnTo>
                <a:lnTo>
                  <a:pt x="330987" y="122110"/>
                </a:lnTo>
                <a:lnTo>
                  <a:pt x="326415" y="126682"/>
                </a:lnTo>
                <a:lnTo>
                  <a:pt x="316852" y="126644"/>
                </a:lnTo>
                <a:lnTo>
                  <a:pt x="315747" y="126517"/>
                </a:lnTo>
                <a:lnTo>
                  <a:pt x="309651" y="125831"/>
                </a:lnTo>
                <a:lnTo>
                  <a:pt x="300888" y="123253"/>
                </a:lnTo>
                <a:lnTo>
                  <a:pt x="291553" y="118973"/>
                </a:lnTo>
                <a:lnTo>
                  <a:pt x="282219" y="112966"/>
                </a:lnTo>
                <a:lnTo>
                  <a:pt x="268503" y="134302"/>
                </a:lnTo>
                <a:lnTo>
                  <a:pt x="305422" y="150050"/>
                </a:lnTo>
                <a:lnTo>
                  <a:pt x="317703" y="151104"/>
                </a:lnTo>
                <a:lnTo>
                  <a:pt x="330987" y="149313"/>
                </a:lnTo>
                <a:lnTo>
                  <a:pt x="334289" y="148869"/>
                </a:lnTo>
                <a:lnTo>
                  <a:pt x="347840" y="141973"/>
                </a:lnTo>
                <a:lnTo>
                  <a:pt x="356806" y="130517"/>
                </a:lnTo>
                <a:lnTo>
                  <a:pt x="360045" y="114490"/>
                </a:lnTo>
                <a:close/>
              </a:path>
              <a:path w="680720" h="151764">
                <a:moveTo>
                  <a:pt x="488149" y="94678"/>
                </a:moveTo>
                <a:lnTo>
                  <a:pt x="484936" y="71589"/>
                </a:lnTo>
                <a:lnTo>
                  <a:pt x="475005" y="52070"/>
                </a:lnTo>
                <a:lnTo>
                  <a:pt x="457936" y="38569"/>
                </a:lnTo>
                <a:lnTo>
                  <a:pt x="456145" y="38214"/>
                </a:lnTo>
                <a:lnTo>
                  <a:pt x="456145" y="83921"/>
                </a:lnTo>
                <a:lnTo>
                  <a:pt x="408813" y="83921"/>
                </a:lnTo>
                <a:lnTo>
                  <a:pt x="411975" y="73685"/>
                </a:lnTo>
                <a:lnTo>
                  <a:pt x="417017" y="66014"/>
                </a:lnTo>
                <a:lnTo>
                  <a:pt x="424065" y="61201"/>
                </a:lnTo>
                <a:lnTo>
                  <a:pt x="433285" y="59537"/>
                </a:lnTo>
                <a:lnTo>
                  <a:pt x="442429" y="61201"/>
                </a:lnTo>
                <a:lnTo>
                  <a:pt x="449287" y="66014"/>
                </a:lnTo>
                <a:lnTo>
                  <a:pt x="453859" y="73685"/>
                </a:lnTo>
                <a:lnTo>
                  <a:pt x="456145" y="83921"/>
                </a:lnTo>
                <a:lnTo>
                  <a:pt x="456145" y="38214"/>
                </a:lnTo>
                <a:lnTo>
                  <a:pt x="410286" y="38341"/>
                </a:lnTo>
                <a:lnTo>
                  <a:pt x="380911" y="70307"/>
                </a:lnTo>
                <a:lnTo>
                  <a:pt x="376809" y="93154"/>
                </a:lnTo>
                <a:lnTo>
                  <a:pt x="381381" y="116370"/>
                </a:lnTo>
                <a:lnTo>
                  <a:pt x="393966" y="134734"/>
                </a:lnTo>
                <a:lnTo>
                  <a:pt x="408813" y="144233"/>
                </a:lnTo>
                <a:lnTo>
                  <a:pt x="412851" y="146824"/>
                </a:lnTo>
                <a:lnTo>
                  <a:pt x="436333" y="151168"/>
                </a:lnTo>
                <a:lnTo>
                  <a:pt x="450342" y="149758"/>
                </a:lnTo>
                <a:lnTo>
                  <a:pt x="450621" y="149669"/>
                </a:lnTo>
                <a:lnTo>
                  <a:pt x="462622" y="145630"/>
                </a:lnTo>
                <a:lnTo>
                  <a:pt x="473202" y="138912"/>
                </a:lnTo>
                <a:lnTo>
                  <a:pt x="482053" y="129730"/>
                </a:lnTo>
                <a:lnTo>
                  <a:pt x="463765" y="114490"/>
                </a:lnTo>
                <a:lnTo>
                  <a:pt x="457123" y="119380"/>
                </a:lnTo>
                <a:lnTo>
                  <a:pt x="450621" y="122682"/>
                </a:lnTo>
                <a:lnTo>
                  <a:pt x="450342" y="122770"/>
                </a:lnTo>
                <a:lnTo>
                  <a:pt x="443839" y="124574"/>
                </a:lnTo>
                <a:lnTo>
                  <a:pt x="442429" y="124675"/>
                </a:lnTo>
                <a:lnTo>
                  <a:pt x="436333" y="125158"/>
                </a:lnTo>
                <a:lnTo>
                  <a:pt x="426643" y="123761"/>
                </a:lnTo>
                <a:lnTo>
                  <a:pt x="418541" y="119634"/>
                </a:lnTo>
                <a:lnTo>
                  <a:pt x="412457" y="112953"/>
                </a:lnTo>
                <a:lnTo>
                  <a:pt x="408813" y="103822"/>
                </a:lnTo>
                <a:lnTo>
                  <a:pt x="456145" y="103822"/>
                </a:lnTo>
                <a:lnTo>
                  <a:pt x="488149" y="103822"/>
                </a:lnTo>
                <a:lnTo>
                  <a:pt x="488149" y="94678"/>
                </a:lnTo>
                <a:close/>
              </a:path>
              <a:path w="680720" h="151764">
                <a:moveTo>
                  <a:pt x="575119" y="36576"/>
                </a:moveTo>
                <a:lnTo>
                  <a:pt x="549211" y="36576"/>
                </a:lnTo>
                <a:lnTo>
                  <a:pt x="549211" y="7620"/>
                </a:lnTo>
                <a:lnTo>
                  <a:pt x="517207" y="7620"/>
                </a:lnTo>
                <a:lnTo>
                  <a:pt x="517207" y="36576"/>
                </a:lnTo>
                <a:lnTo>
                  <a:pt x="503389" y="36576"/>
                </a:lnTo>
                <a:lnTo>
                  <a:pt x="503389" y="64109"/>
                </a:lnTo>
                <a:lnTo>
                  <a:pt x="517207" y="64109"/>
                </a:lnTo>
                <a:lnTo>
                  <a:pt x="517207" y="116014"/>
                </a:lnTo>
                <a:lnTo>
                  <a:pt x="519417" y="132486"/>
                </a:lnTo>
                <a:lnTo>
                  <a:pt x="525780" y="143344"/>
                </a:lnTo>
                <a:lnTo>
                  <a:pt x="535851" y="149339"/>
                </a:lnTo>
                <a:lnTo>
                  <a:pt x="549211" y="151168"/>
                </a:lnTo>
                <a:lnTo>
                  <a:pt x="556691" y="150622"/>
                </a:lnTo>
                <a:lnTo>
                  <a:pt x="563308" y="149072"/>
                </a:lnTo>
                <a:lnTo>
                  <a:pt x="569353" y="146672"/>
                </a:lnTo>
                <a:lnTo>
                  <a:pt x="575119" y="143548"/>
                </a:lnTo>
                <a:lnTo>
                  <a:pt x="575119" y="119062"/>
                </a:lnTo>
                <a:lnTo>
                  <a:pt x="570547" y="120586"/>
                </a:lnTo>
                <a:lnTo>
                  <a:pt x="564451" y="122110"/>
                </a:lnTo>
                <a:lnTo>
                  <a:pt x="552259" y="122110"/>
                </a:lnTo>
                <a:lnTo>
                  <a:pt x="549211" y="119062"/>
                </a:lnTo>
                <a:lnTo>
                  <a:pt x="549211" y="64109"/>
                </a:lnTo>
                <a:lnTo>
                  <a:pt x="575119" y="64109"/>
                </a:lnTo>
                <a:lnTo>
                  <a:pt x="575119" y="36576"/>
                </a:lnTo>
                <a:close/>
              </a:path>
              <a:path w="680720" h="151764">
                <a:moveTo>
                  <a:pt x="680466" y="114490"/>
                </a:moveTo>
                <a:lnTo>
                  <a:pt x="677354" y="100888"/>
                </a:lnTo>
                <a:lnTo>
                  <a:pt x="669366" y="91401"/>
                </a:lnTo>
                <a:lnTo>
                  <a:pt x="669213" y="91313"/>
                </a:lnTo>
                <a:lnTo>
                  <a:pt x="658520" y="85051"/>
                </a:lnTo>
                <a:lnTo>
                  <a:pt x="623989" y="67157"/>
                </a:lnTo>
                <a:lnTo>
                  <a:pt x="623989" y="62585"/>
                </a:lnTo>
                <a:lnTo>
                  <a:pt x="628561" y="59537"/>
                </a:lnTo>
                <a:lnTo>
                  <a:pt x="637514" y="59664"/>
                </a:lnTo>
                <a:lnTo>
                  <a:pt x="638124" y="59728"/>
                </a:lnTo>
                <a:lnTo>
                  <a:pt x="639229" y="59829"/>
                </a:lnTo>
                <a:lnTo>
                  <a:pt x="642442" y="60134"/>
                </a:lnTo>
                <a:lnTo>
                  <a:pt x="649706" y="62014"/>
                </a:lnTo>
                <a:lnTo>
                  <a:pt x="657821" y="65328"/>
                </a:lnTo>
                <a:lnTo>
                  <a:pt x="666661" y="70205"/>
                </a:lnTo>
                <a:lnTo>
                  <a:pt x="678942" y="47345"/>
                </a:lnTo>
                <a:lnTo>
                  <a:pt x="669213" y="42176"/>
                </a:lnTo>
                <a:lnTo>
                  <a:pt x="658660" y="38303"/>
                </a:lnTo>
                <a:lnTo>
                  <a:pt x="658520" y="38277"/>
                </a:lnTo>
                <a:lnTo>
                  <a:pt x="647560" y="35890"/>
                </a:lnTo>
                <a:lnTo>
                  <a:pt x="646849" y="35839"/>
                </a:lnTo>
                <a:lnTo>
                  <a:pt x="645325" y="35725"/>
                </a:lnTo>
                <a:lnTo>
                  <a:pt x="636181" y="35052"/>
                </a:lnTo>
                <a:lnTo>
                  <a:pt x="620102" y="37338"/>
                </a:lnTo>
                <a:lnTo>
                  <a:pt x="607034" y="44056"/>
                </a:lnTo>
                <a:lnTo>
                  <a:pt x="598246" y="55067"/>
                </a:lnTo>
                <a:lnTo>
                  <a:pt x="595033" y="70205"/>
                </a:lnTo>
                <a:lnTo>
                  <a:pt x="598246" y="84340"/>
                </a:lnTo>
                <a:lnTo>
                  <a:pt x="598246" y="83959"/>
                </a:lnTo>
                <a:lnTo>
                  <a:pt x="606082" y="93306"/>
                </a:lnTo>
                <a:lnTo>
                  <a:pt x="616889" y="99644"/>
                </a:lnTo>
                <a:lnTo>
                  <a:pt x="623989" y="102184"/>
                </a:lnTo>
                <a:lnTo>
                  <a:pt x="628561" y="103822"/>
                </a:lnTo>
                <a:lnTo>
                  <a:pt x="637705" y="106895"/>
                </a:lnTo>
                <a:lnTo>
                  <a:pt x="645325" y="109537"/>
                </a:lnTo>
                <a:lnTo>
                  <a:pt x="650849" y="112826"/>
                </a:lnTo>
                <a:lnTo>
                  <a:pt x="652945" y="117538"/>
                </a:lnTo>
                <a:lnTo>
                  <a:pt x="652945" y="122110"/>
                </a:lnTo>
                <a:lnTo>
                  <a:pt x="648373" y="126682"/>
                </a:lnTo>
                <a:lnTo>
                  <a:pt x="638124" y="126580"/>
                </a:lnTo>
                <a:lnTo>
                  <a:pt x="637514" y="126504"/>
                </a:lnTo>
                <a:lnTo>
                  <a:pt x="630961" y="125831"/>
                </a:lnTo>
                <a:lnTo>
                  <a:pt x="622274" y="123253"/>
                </a:lnTo>
                <a:lnTo>
                  <a:pt x="613295" y="118973"/>
                </a:lnTo>
                <a:lnTo>
                  <a:pt x="604177" y="112966"/>
                </a:lnTo>
                <a:lnTo>
                  <a:pt x="590461" y="134302"/>
                </a:lnTo>
                <a:lnTo>
                  <a:pt x="625843" y="150050"/>
                </a:lnTo>
                <a:lnTo>
                  <a:pt x="638124" y="151104"/>
                </a:lnTo>
                <a:lnTo>
                  <a:pt x="652945" y="149098"/>
                </a:lnTo>
                <a:lnTo>
                  <a:pt x="654672" y="148869"/>
                </a:lnTo>
                <a:lnTo>
                  <a:pt x="668223" y="141973"/>
                </a:lnTo>
                <a:lnTo>
                  <a:pt x="677214" y="130517"/>
                </a:lnTo>
                <a:lnTo>
                  <a:pt x="680466" y="1144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197220" y="4825079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3" name="object 273"/>
          <p:cNvGrpSpPr/>
          <p:nvPr/>
        </p:nvGrpSpPr>
        <p:grpSpPr>
          <a:xfrm>
            <a:off x="5372671" y="4788408"/>
            <a:ext cx="403225" cy="130175"/>
            <a:chOff x="5372671" y="4788408"/>
            <a:chExt cx="403225" cy="130175"/>
          </a:xfrm>
        </p:grpSpPr>
        <p:pic>
          <p:nvPicPr>
            <p:cNvPr id="274" name="object 274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5372671" y="4788408"/>
              <a:ext cx="212121" cy="129825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5609177" y="4822030"/>
              <a:ext cx="82296" cy="96202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5722048" y="4820507"/>
              <a:ext cx="53340" cy="95250"/>
            </a:xfrm>
            <a:custGeom>
              <a:avLst/>
              <a:gdLst/>
              <a:ahLst/>
              <a:cxnLst/>
              <a:rect l="l" t="t" r="r" b="b"/>
              <a:pathLst>
                <a:path w="53339" h="95250">
                  <a:moveTo>
                    <a:pt x="0" y="94678"/>
                  </a:moveTo>
                  <a:lnTo>
                    <a:pt x="0" y="1524"/>
                  </a:lnTo>
                  <a:lnTo>
                    <a:pt x="13715" y="1524"/>
                  </a:lnTo>
                  <a:lnTo>
                    <a:pt x="13715" y="26003"/>
                  </a:lnTo>
                  <a:lnTo>
                    <a:pt x="20550" y="15256"/>
                  </a:lnTo>
                  <a:lnTo>
                    <a:pt x="29527" y="6679"/>
                  </a:lnTo>
                  <a:lnTo>
                    <a:pt x="40505" y="1263"/>
                  </a:lnTo>
                  <a:lnTo>
                    <a:pt x="53339" y="0"/>
                  </a:lnTo>
                  <a:lnTo>
                    <a:pt x="53339" y="15240"/>
                  </a:lnTo>
                  <a:lnTo>
                    <a:pt x="51816" y="15240"/>
                  </a:lnTo>
                  <a:lnTo>
                    <a:pt x="36861" y="17850"/>
                  </a:lnTo>
                  <a:lnTo>
                    <a:pt x="24765" y="25765"/>
                  </a:lnTo>
                  <a:lnTo>
                    <a:pt x="16668" y="39109"/>
                  </a:lnTo>
                  <a:lnTo>
                    <a:pt x="13715" y="58007"/>
                  </a:lnTo>
                  <a:lnTo>
                    <a:pt x="13716" y="94678"/>
                  </a:lnTo>
                  <a:lnTo>
                    <a:pt x="0" y="946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7" name="object 277"/>
          <p:cNvGrpSpPr/>
          <p:nvPr/>
        </p:nvGrpSpPr>
        <p:grpSpPr>
          <a:xfrm>
            <a:off x="5850159" y="4782312"/>
            <a:ext cx="485775" cy="136525"/>
            <a:chOff x="5850159" y="4782312"/>
            <a:chExt cx="485775" cy="136525"/>
          </a:xfrm>
        </p:grpSpPr>
        <p:pic>
          <p:nvPicPr>
            <p:cNvPr id="278" name="object 278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5850159" y="4782312"/>
              <a:ext cx="82391" cy="132873"/>
            </a:xfrm>
            <a:prstGeom prst="rect">
              <a:avLst/>
            </a:prstGeom>
          </p:spPr>
        </p:pic>
        <p:pic>
          <p:nvPicPr>
            <p:cNvPr id="279" name="object 279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5956934" y="4818983"/>
              <a:ext cx="97631" cy="99250"/>
            </a:xfrm>
            <a:prstGeom prst="rect">
              <a:avLst/>
            </a:prstGeom>
          </p:spPr>
        </p:pic>
        <p:pic>
          <p:nvPicPr>
            <p:cNvPr id="280" name="object 280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6080569" y="4818983"/>
              <a:ext cx="141827" cy="96202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6246875" y="4818983"/>
              <a:ext cx="88487" cy="99250"/>
            </a:xfrm>
            <a:prstGeom prst="rect">
              <a:avLst/>
            </a:prstGeom>
          </p:spPr>
        </p:pic>
      </p:grpSp>
      <p:sp>
        <p:nvSpPr>
          <p:cNvPr id="282" name="object 282"/>
          <p:cNvSpPr/>
          <p:nvPr/>
        </p:nvSpPr>
        <p:spPr>
          <a:xfrm>
            <a:off x="5197220" y="5043487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3" name="object 283"/>
          <p:cNvGrpSpPr/>
          <p:nvPr/>
        </p:nvGrpSpPr>
        <p:grpSpPr>
          <a:xfrm>
            <a:off x="5378767" y="5005292"/>
            <a:ext cx="354330" cy="131445"/>
            <a:chOff x="5378767" y="5005292"/>
            <a:chExt cx="354330" cy="131445"/>
          </a:xfrm>
        </p:grpSpPr>
        <p:pic>
          <p:nvPicPr>
            <p:cNvPr id="284" name="object 284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5378767" y="5005292"/>
              <a:ext cx="131159" cy="131254"/>
            </a:xfrm>
            <a:prstGeom prst="rect">
              <a:avLst/>
            </a:prstGeom>
          </p:spPr>
        </p:pic>
        <p:pic>
          <p:nvPicPr>
            <p:cNvPr id="285" name="object 285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5537453" y="5037296"/>
              <a:ext cx="82391" cy="96202"/>
            </a:xfrm>
            <a:prstGeom prst="rect">
              <a:avLst/>
            </a:prstGeom>
          </p:spPr>
        </p:pic>
        <p:pic>
          <p:nvPicPr>
            <p:cNvPr id="286" name="object 286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5642705" y="5037296"/>
              <a:ext cx="90011" cy="99250"/>
            </a:xfrm>
            <a:prstGeom prst="rect">
              <a:avLst/>
            </a:prstGeom>
          </p:spPr>
        </p:pic>
      </p:grpSp>
      <p:grpSp>
        <p:nvGrpSpPr>
          <p:cNvPr id="287" name="object 287"/>
          <p:cNvGrpSpPr/>
          <p:nvPr/>
        </p:nvGrpSpPr>
        <p:grpSpPr>
          <a:xfrm>
            <a:off x="5805963" y="5037296"/>
            <a:ext cx="267335" cy="99695"/>
            <a:chOff x="5805963" y="5037296"/>
            <a:chExt cx="267335" cy="99695"/>
          </a:xfrm>
        </p:grpSpPr>
        <p:pic>
          <p:nvPicPr>
            <p:cNvPr id="288" name="object 288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5805963" y="5037296"/>
              <a:ext cx="184594" cy="99250"/>
            </a:xfrm>
            <a:prstGeom prst="rect">
              <a:avLst/>
            </a:prstGeom>
          </p:spPr>
        </p:pic>
        <p:sp>
          <p:nvSpPr>
            <p:cNvPr id="289" name="object 289"/>
            <p:cNvSpPr/>
            <p:nvPr/>
          </p:nvSpPr>
          <p:spPr>
            <a:xfrm>
              <a:off x="6021038" y="5038915"/>
              <a:ext cx="52069" cy="94615"/>
            </a:xfrm>
            <a:custGeom>
              <a:avLst/>
              <a:gdLst/>
              <a:ahLst/>
              <a:cxnLst/>
              <a:rect l="l" t="t" r="r" b="b"/>
              <a:pathLst>
                <a:path w="52070" h="94614">
                  <a:moveTo>
                    <a:pt x="0" y="94583"/>
                  </a:moveTo>
                  <a:lnTo>
                    <a:pt x="0" y="1523"/>
                  </a:lnTo>
                  <a:lnTo>
                    <a:pt x="13715" y="1523"/>
                  </a:lnTo>
                  <a:lnTo>
                    <a:pt x="13715" y="25907"/>
                  </a:lnTo>
                  <a:lnTo>
                    <a:pt x="19684" y="15202"/>
                  </a:lnTo>
                  <a:lnTo>
                    <a:pt x="28241" y="6631"/>
                  </a:lnTo>
                  <a:lnTo>
                    <a:pt x="39085" y="1221"/>
                  </a:lnTo>
                  <a:lnTo>
                    <a:pt x="51911" y="0"/>
                  </a:lnTo>
                  <a:lnTo>
                    <a:pt x="51911" y="15239"/>
                  </a:lnTo>
                  <a:lnTo>
                    <a:pt x="50387" y="15239"/>
                  </a:lnTo>
                  <a:lnTo>
                    <a:pt x="36299" y="17837"/>
                  </a:lnTo>
                  <a:lnTo>
                    <a:pt x="24622" y="25729"/>
                  </a:lnTo>
                  <a:lnTo>
                    <a:pt x="16659" y="39068"/>
                  </a:lnTo>
                  <a:lnTo>
                    <a:pt x="13715" y="58007"/>
                  </a:lnTo>
                  <a:lnTo>
                    <a:pt x="13716" y="94583"/>
                  </a:lnTo>
                  <a:lnTo>
                    <a:pt x="0" y="945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0" name="object 290"/>
          <p:cNvSpPr/>
          <p:nvPr/>
        </p:nvSpPr>
        <p:spPr>
          <a:xfrm>
            <a:off x="5197220" y="5261800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1" name="object 291"/>
          <p:cNvGrpSpPr/>
          <p:nvPr/>
        </p:nvGrpSpPr>
        <p:grpSpPr>
          <a:xfrm>
            <a:off x="5384863" y="5219700"/>
            <a:ext cx="484505" cy="135255"/>
            <a:chOff x="5384863" y="5219700"/>
            <a:chExt cx="484505" cy="135255"/>
          </a:xfrm>
        </p:grpSpPr>
        <p:pic>
          <p:nvPicPr>
            <p:cNvPr id="292" name="object 292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5384863" y="5225129"/>
              <a:ext cx="102203" cy="126777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5512974" y="5258752"/>
              <a:ext cx="80867" cy="96202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5625935" y="5222087"/>
              <a:ext cx="90170" cy="130175"/>
            </a:xfrm>
            <a:custGeom>
              <a:avLst/>
              <a:gdLst/>
              <a:ahLst/>
              <a:cxnLst/>
              <a:rect l="l" t="t" r="r" b="b"/>
              <a:pathLst>
                <a:path w="90170" h="130175">
                  <a:moveTo>
                    <a:pt x="51816" y="35153"/>
                  </a:moveTo>
                  <a:lnTo>
                    <a:pt x="39865" y="36410"/>
                  </a:lnTo>
                  <a:lnTo>
                    <a:pt x="29337" y="41821"/>
                  </a:lnTo>
                  <a:lnTo>
                    <a:pt x="20523" y="50368"/>
                  </a:lnTo>
                  <a:lnTo>
                    <a:pt x="13716" y="61061"/>
                  </a:lnTo>
                  <a:lnTo>
                    <a:pt x="13716" y="36677"/>
                  </a:lnTo>
                  <a:lnTo>
                    <a:pt x="0" y="36677"/>
                  </a:lnTo>
                  <a:lnTo>
                    <a:pt x="0" y="129832"/>
                  </a:lnTo>
                  <a:lnTo>
                    <a:pt x="13716" y="129832"/>
                  </a:lnTo>
                  <a:lnTo>
                    <a:pt x="13716" y="93154"/>
                  </a:lnTo>
                  <a:lnTo>
                    <a:pt x="16662" y="74218"/>
                  </a:lnTo>
                  <a:lnTo>
                    <a:pt x="24765" y="60871"/>
                  </a:lnTo>
                  <a:lnTo>
                    <a:pt x="36855" y="52984"/>
                  </a:lnTo>
                  <a:lnTo>
                    <a:pt x="51816" y="50393"/>
                  </a:lnTo>
                  <a:lnTo>
                    <a:pt x="51816" y="35153"/>
                  </a:lnTo>
                  <a:close/>
                </a:path>
                <a:path w="90170" h="130175">
                  <a:moveTo>
                    <a:pt x="88493" y="36664"/>
                  </a:moveTo>
                  <a:lnTo>
                    <a:pt x="74777" y="36664"/>
                  </a:lnTo>
                  <a:lnTo>
                    <a:pt x="74777" y="129819"/>
                  </a:lnTo>
                  <a:lnTo>
                    <a:pt x="88493" y="129819"/>
                  </a:lnTo>
                  <a:lnTo>
                    <a:pt x="88493" y="36664"/>
                  </a:lnTo>
                  <a:close/>
                </a:path>
                <a:path w="90170" h="130175">
                  <a:moveTo>
                    <a:pt x="90017" y="0"/>
                  </a:moveTo>
                  <a:lnTo>
                    <a:pt x="74777" y="0"/>
                  </a:lnTo>
                  <a:lnTo>
                    <a:pt x="74777" y="15328"/>
                  </a:lnTo>
                  <a:lnTo>
                    <a:pt x="90017" y="15328"/>
                  </a:lnTo>
                  <a:lnTo>
                    <a:pt x="90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5740336" y="5257323"/>
              <a:ext cx="82391" cy="97631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5853684" y="5219700"/>
              <a:ext cx="15240" cy="132715"/>
            </a:xfrm>
            <a:custGeom>
              <a:avLst/>
              <a:gdLst/>
              <a:ahLst/>
              <a:cxnLst/>
              <a:rect l="l" t="t" r="r" b="b"/>
              <a:pathLst>
                <a:path w="15239" h="132714">
                  <a:moveTo>
                    <a:pt x="0" y="132587"/>
                  </a:moveTo>
                  <a:lnTo>
                    <a:pt x="0" y="0"/>
                  </a:lnTo>
                  <a:lnTo>
                    <a:pt x="15240" y="0"/>
                  </a:lnTo>
                  <a:lnTo>
                    <a:pt x="15240" y="132587"/>
                  </a:lnTo>
                  <a:lnTo>
                    <a:pt x="0" y="132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7" name="object 297"/>
          <p:cNvGrpSpPr/>
          <p:nvPr/>
        </p:nvGrpSpPr>
        <p:grpSpPr>
          <a:xfrm>
            <a:off x="5955410" y="5219700"/>
            <a:ext cx="334645" cy="161290"/>
            <a:chOff x="5955410" y="5219700"/>
            <a:chExt cx="334645" cy="161290"/>
          </a:xfrm>
        </p:grpSpPr>
        <p:pic>
          <p:nvPicPr>
            <p:cNvPr id="298" name="object 298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5955410" y="5255704"/>
              <a:ext cx="94678" cy="125158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6076188" y="5219700"/>
              <a:ext cx="15240" cy="132715"/>
            </a:xfrm>
            <a:custGeom>
              <a:avLst/>
              <a:gdLst/>
              <a:ahLst/>
              <a:cxnLst/>
              <a:rect l="l" t="t" r="r" b="b"/>
              <a:pathLst>
                <a:path w="15239" h="132714">
                  <a:moveTo>
                    <a:pt x="0" y="132587"/>
                  </a:moveTo>
                  <a:lnTo>
                    <a:pt x="0" y="0"/>
                  </a:lnTo>
                  <a:lnTo>
                    <a:pt x="15239" y="0"/>
                  </a:lnTo>
                  <a:lnTo>
                    <a:pt x="15239" y="132587"/>
                  </a:lnTo>
                  <a:lnTo>
                    <a:pt x="0" y="132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0" name="object 300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6117145" y="5229701"/>
              <a:ext cx="172402" cy="125254"/>
            </a:xfrm>
            <a:prstGeom prst="rect">
              <a:avLst/>
            </a:prstGeom>
          </p:spPr>
        </p:pic>
      </p:grpSp>
      <p:sp>
        <p:nvSpPr>
          <p:cNvPr id="301" name="object 301"/>
          <p:cNvSpPr/>
          <p:nvPr/>
        </p:nvSpPr>
        <p:spPr>
          <a:xfrm>
            <a:off x="5197220" y="5480113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2" name="object 302"/>
          <p:cNvGrpSpPr/>
          <p:nvPr/>
        </p:nvGrpSpPr>
        <p:grpSpPr>
          <a:xfrm>
            <a:off x="5383339" y="5443537"/>
            <a:ext cx="232410" cy="156210"/>
            <a:chOff x="5383339" y="5443537"/>
            <a:chExt cx="232410" cy="156210"/>
          </a:xfrm>
        </p:grpSpPr>
        <p:pic>
          <p:nvPicPr>
            <p:cNvPr id="303" name="object 303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5383339" y="5443537"/>
              <a:ext cx="105251" cy="129730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5520690" y="5474017"/>
              <a:ext cx="94583" cy="125253"/>
            </a:xfrm>
            <a:prstGeom prst="rect">
              <a:avLst/>
            </a:prstGeom>
          </p:spPr>
        </p:pic>
      </p:grpSp>
      <p:pic>
        <p:nvPicPr>
          <p:cNvPr id="305" name="object 305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5688425" y="5448109"/>
            <a:ext cx="170973" cy="125158"/>
          </a:xfrm>
          <a:prstGeom prst="rect">
            <a:avLst/>
          </a:prstGeom>
        </p:spPr>
      </p:pic>
      <p:grpSp>
        <p:nvGrpSpPr>
          <p:cNvPr id="306" name="object 306"/>
          <p:cNvGrpSpPr/>
          <p:nvPr/>
        </p:nvGrpSpPr>
        <p:grpSpPr>
          <a:xfrm>
            <a:off x="5932551" y="5432774"/>
            <a:ext cx="575310" cy="160655"/>
            <a:chOff x="5932551" y="5432774"/>
            <a:chExt cx="575310" cy="160655"/>
          </a:xfrm>
        </p:grpSpPr>
        <p:pic>
          <p:nvPicPr>
            <p:cNvPr id="307" name="object 307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5932551" y="5432774"/>
              <a:ext cx="152590" cy="155829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6112573" y="5551932"/>
              <a:ext cx="21590" cy="41275"/>
            </a:xfrm>
            <a:custGeom>
              <a:avLst/>
              <a:gdLst/>
              <a:ahLst/>
              <a:cxnLst/>
              <a:rect l="l" t="t" r="r" b="b"/>
              <a:pathLst>
                <a:path w="21589" h="41275">
                  <a:moveTo>
                    <a:pt x="0" y="35147"/>
                  </a:moveTo>
                  <a:lnTo>
                    <a:pt x="9144" y="32004"/>
                  </a:lnTo>
                  <a:lnTo>
                    <a:pt x="12192" y="25908"/>
                  </a:lnTo>
                  <a:lnTo>
                    <a:pt x="12192" y="18288"/>
                  </a:lnTo>
                  <a:lnTo>
                    <a:pt x="4572" y="18288"/>
                  </a:lnTo>
                  <a:lnTo>
                    <a:pt x="4572" y="0"/>
                  </a:lnTo>
                  <a:lnTo>
                    <a:pt x="21336" y="0"/>
                  </a:lnTo>
                  <a:lnTo>
                    <a:pt x="21336" y="16764"/>
                  </a:lnTo>
                  <a:lnTo>
                    <a:pt x="20169" y="25946"/>
                  </a:lnTo>
                  <a:lnTo>
                    <a:pt x="16573" y="33004"/>
                  </a:lnTo>
                  <a:lnTo>
                    <a:pt x="10406" y="38061"/>
                  </a:lnTo>
                  <a:lnTo>
                    <a:pt x="1524" y="41243"/>
                  </a:lnTo>
                  <a:lnTo>
                    <a:pt x="0" y="351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9" name="object 309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6158388" y="5443537"/>
              <a:ext cx="90011" cy="129730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6271260" y="5442013"/>
              <a:ext cx="106775" cy="131254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6400990" y="5442013"/>
              <a:ext cx="106775" cy="131254"/>
            </a:xfrm>
            <a:prstGeom prst="rect">
              <a:avLst/>
            </a:prstGeom>
          </p:spPr>
        </p:pic>
      </p:grpSp>
      <p:grpSp>
        <p:nvGrpSpPr>
          <p:cNvPr id="312" name="object 312"/>
          <p:cNvGrpSpPr/>
          <p:nvPr/>
        </p:nvGrpSpPr>
        <p:grpSpPr>
          <a:xfrm>
            <a:off x="6582536" y="5437441"/>
            <a:ext cx="242570" cy="135890"/>
            <a:chOff x="6582536" y="5437441"/>
            <a:chExt cx="242570" cy="135890"/>
          </a:xfrm>
        </p:grpSpPr>
        <p:pic>
          <p:nvPicPr>
            <p:cNvPr id="313" name="object 313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6582536" y="5437441"/>
              <a:ext cx="164782" cy="135826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6771703" y="5475541"/>
              <a:ext cx="53340" cy="95250"/>
            </a:xfrm>
            <a:custGeom>
              <a:avLst/>
              <a:gdLst/>
              <a:ahLst/>
              <a:cxnLst/>
              <a:rect l="l" t="t" r="r" b="b"/>
              <a:pathLst>
                <a:path w="53340" h="95250">
                  <a:moveTo>
                    <a:pt x="0" y="94678"/>
                  </a:moveTo>
                  <a:lnTo>
                    <a:pt x="0" y="1523"/>
                  </a:lnTo>
                  <a:lnTo>
                    <a:pt x="13715" y="1523"/>
                  </a:lnTo>
                  <a:lnTo>
                    <a:pt x="13715" y="26003"/>
                  </a:lnTo>
                  <a:lnTo>
                    <a:pt x="20550" y="15256"/>
                  </a:lnTo>
                  <a:lnTo>
                    <a:pt x="29527" y="6679"/>
                  </a:lnTo>
                  <a:lnTo>
                    <a:pt x="40505" y="1263"/>
                  </a:lnTo>
                  <a:lnTo>
                    <a:pt x="53339" y="0"/>
                  </a:lnTo>
                  <a:lnTo>
                    <a:pt x="53339" y="15239"/>
                  </a:lnTo>
                  <a:lnTo>
                    <a:pt x="51816" y="15239"/>
                  </a:lnTo>
                  <a:lnTo>
                    <a:pt x="36861" y="17850"/>
                  </a:lnTo>
                  <a:lnTo>
                    <a:pt x="24765" y="25765"/>
                  </a:lnTo>
                  <a:lnTo>
                    <a:pt x="16668" y="39109"/>
                  </a:lnTo>
                  <a:lnTo>
                    <a:pt x="13715" y="58007"/>
                  </a:lnTo>
                  <a:lnTo>
                    <a:pt x="13716" y="94678"/>
                  </a:lnTo>
                  <a:lnTo>
                    <a:pt x="0" y="946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5" name="object 315"/>
          <p:cNvGrpSpPr/>
          <p:nvPr/>
        </p:nvGrpSpPr>
        <p:grpSpPr>
          <a:xfrm>
            <a:off x="6899814" y="5437441"/>
            <a:ext cx="476884" cy="135890"/>
            <a:chOff x="6899814" y="5437441"/>
            <a:chExt cx="476884" cy="135890"/>
          </a:xfrm>
        </p:grpSpPr>
        <p:pic>
          <p:nvPicPr>
            <p:cNvPr id="316" name="object 31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6899814" y="5437441"/>
              <a:ext cx="94583" cy="135826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7020305" y="5477065"/>
              <a:ext cx="80867" cy="96202"/>
            </a:xfrm>
            <a:prstGeom prst="rect">
              <a:avLst/>
            </a:prstGeom>
          </p:spPr>
        </p:pic>
        <p:sp>
          <p:nvSpPr>
            <p:cNvPr id="318" name="object 318"/>
            <p:cNvSpPr/>
            <p:nvPr/>
          </p:nvSpPr>
          <p:spPr>
            <a:xfrm>
              <a:off x="7133259" y="5440400"/>
              <a:ext cx="90170" cy="130175"/>
            </a:xfrm>
            <a:custGeom>
              <a:avLst/>
              <a:gdLst/>
              <a:ahLst/>
              <a:cxnLst/>
              <a:rect l="l" t="t" r="r" b="b"/>
              <a:pathLst>
                <a:path w="90170" h="130175">
                  <a:moveTo>
                    <a:pt x="51816" y="35140"/>
                  </a:moveTo>
                  <a:lnTo>
                    <a:pt x="39014" y="36423"/>
                  </a:lnTo>
                  <a:lnTo>
                    <a:pt x="28194" y="41859"/>
                  </a:lnTo>
                  <a:lnTo>
                    <a:pt x="19672" y="50444"/>
                  </a:lnTo>
                  <a:lnTo>
                    <a:pt x="13716" y="61150"/>
                  </a:lnTo>
                  <a:lnTo>
                    <a:pt x="13716" y="36664"/>
                  </a:lnTo>
                  <a:lnTo>
                    <a:pt x="0" y="36664"/>
                  </a:lnTo>
                  <a:lnTo>
                    <a:pt x="0" y="129819"/>
                  </a:lnTo>
                  <a:lnTo>
                    <a:pt x="13716" y="129819"/>
                  </a:lnTo>
                  <a:lnTo>
                    <a:pt x="13716" y="93154"/>
                  </a:lnTo>
                  <a:lnTo>
                    <a:pt x="16649" y="74269"/>
                  </a:lnTo>
                  <a:lnTo>
                    <a:pt x="24574" y="60960"/>
                  </a:lnTo>
                  <a:lnTo>
                    <a:pt x="36220" y="53073"/>
                  </a:lnTo>
                  <a:lnTo>
                    <a:pt x="50292" y="50482"/>
                  </a:lnTo>
                  <a:lnTo>
                    <a:pt x="51816" y="50482"/>
                  </a:lnTo>
                  <a:lnTo>
                    <a:pt x="51816" y="35140"/>
                  </a:lnTo>
                  <a:close/>
                </a:path>
                <a:path w="90170" h="130175">
                  <a:moveTo>
                    <a:pt x="88493" y="36677"/>
                  </a:moveTo>
                  <a:lnTo>
                    <a:pt x="74777" y="36677"/>
                  </a:lnTo>
                  <a:lnTo>
                    <a:pt x="74777" y="129832"/>
                  </a:lnTo>
                  <a:lnTo>
                    <a:pt x="88493" y="129832"/>
                  </a:lnTo>
                  <a:lnTo>
                    <a:pt x="88493" y="36677"/>
                  </a:lnTo>
                  <a:close/>
                </a:path>
                <a:path w="90170" h="130175">
                  <a:moveTo>
                    <a:pt x="90017" y="0"/>
                  </a:moveTo>
                  <a:lnTo>
                    <a:pt x="73253" y="0"/>
                  </a:lnTo>
                  <a:lnTo>
                    <a:pt x="73253" y="15341"/>
                  </a:lnTo>
                  <a:lnTo>
                    <a:pt x="90017" y="15341"/>
                  </a:lnTo>
                  <a:lnTo>
                    <a:pt x="900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9" name="object 319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7247667" y="5475541"/>
              <a:ext cx="82391" cy="97726"/>
            </a:xfrm>
            <a:prstGeom prst="rect">
              <a:avLst/>
            </a:prstGeom>
          </p:spPr>
        </p:pic>
        <p:sp>
          <p:nvSpPr>
            <p:cNvPr id="320" name="object 320"/>
            <p:cNvSpPr/>
            <p:nvPr/>
          </p:nvSpPr>
          <p:spPr>
            <a:xfrm>
              <a:off x="7360919" y="5437631"/>
              <a:ext cx="15240" cy="132715"/>
            </a:xfrm>
            <a:custGeom>
              <a:avLst/>
              <a:gdLst/>
              <a:ahLst/>
              <a:cxnLst/>
              <a:rect l="l" t="t" r="r" b="b"/>
              <a:pathLst>
                <a:path w="15240" h="132714">
                  <a:moveTo>
                    <a:pt x="0" y="132587"/>
                  </a:moveTo>
                  <a:lnTo>
                    <a:pt x="0" y="0"/>
                  </a:lnTo>
                  <a:lnTo>
                    <a:pt x="15240" y="0"/>
                  </a:lnTo>
                  <a:lnTo>
                    <a:pt x="15240" y="132587"/>
                  </a:lnTo>
                  <a:lnTo>
                    <a:pt x="0" y="132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1" name="object 321"/>
          <p:cNvGrpSpPr/>
          <p:nvPr/>
        </p:nvGrpSpPr>
        <p:grpSpPr>
          <a:xfrm>
            <a:off x="7456646" y="5474017"/>
            <a:ext cx="815340" cy="125730"/>
            <a:chOff x="7456646" y="5474017"/>
            <a:chExt cx="815340" cy="125730"/>
          </a:xfrm>
        </p:grpSpPr>
        <p:pic>
          <p:nvPicPr>
            <p:cNvPr id="322" name="object 322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7456646" y="5474017"/>
              <a:ext cx="189261" cy="99250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7668768" y="5474017"/>
              <a:ext cx="94583" cy="125253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7783258" y="5474017"/>
              <a:ext cx="88487" cy="99250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7897558" y="5474017"/>
              <a:ext cx="80867" cy="96202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8001381" y="5475541"/>
              <a:ext cx="71628" cy="97726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8092916" y="5474017"/>
              <a:ext cx="178498" cy="99250"/>
            </a:xfrm>
            <a:prstGeom prst="rect">
              <a:avLst/>
            </a:prstGeom>
          </p:spPr>
        </p:pic>
      </p:grpSp>
      <p:sp>
        <p:nvSpPr>
          <p:cNvPr id="328" name="object 328"/>
          <p:cNvSpPr/>
          <p:nvPr/>
        </p:nvSpPr>
        <p:spPr>
          <a:xfrm>
            <a:off x="8352282" y="5437441"/>
            <a:ext cx="96520" cy="133350"/>
          </a:xfrm>
          <a:custGeom>
            <a:avLst/>
            <a:gdLst/>
            <a:ahLst/>
            <a:cxnLst/>
            <a:rect l="l" t="t" r="r" b="b"/>
            <a:pathLst>
              <a:path w="96520" h="133350">
                <a:moveTo>
                  <a:pt x="15240" y="39636"/>
                </a:moveTo>
                <a:lnTo>
                  <a:pt x="1524" y="39636"/>
                </a:lnTo>
                <a:lnTo>
                  <a:pt x="1524" y="132791"/>
                </a:lnTo>
                <a:lnTo>
                  <a:pt x="15240" y="132791"/>
                </a:lnTo>
                <a:lnTo>
                  <a:pt x="15240" y="39636"/>
                </a:lnTo>
                <a:close/>
              </a:path>
              <a:path w="96520" h="133350">
                <a:moveTo>
                  <a:pt x="16764" y="2959"/>
                </a:moveTo>
                <a:lnTo>
                  <a:pt x="0" y="2959"/>
                </a:lnTo>
                <a:lnTo>
                  <a:pt x="0" y="18300"/>
                </a:lnTo>
                <a:lnTo>
                  <a:pt x="16764" y="18300"/>
                </a:lnTo>
                <a:lnTo>
                  <a:pt x="16764" y="2959"/>
                </a:lnTo>
                <a:close/>
              </a:path>
              <a:path w="96520" h="133350">
                <a:moveTo>
                  <a:pt x="96100" y="1524"/>
                </a:moveTo>
                <a:lnTo>
                  <a:pt x="91528" y="0"/>
                </a:lnTo>
                <a:lnTo>
                  <a:pt x="73139" y="0"/>
                </a:lnTo>
                <a:lnTo>
                  <a:pt x="65519" y="3048"/>
                </a:lnTo>
                <a:lnTo>
                  <a:pt x="56375" y="12192"/>
                </a:lnTo>
                <a:lnTo>
                  <a:pt x="53327" y="19812"/>
                </a:lnTo>
                <a:lnTo>
                  <a:pt x="53327" y="39624"/>
                </a:lnTo>
                <a:lnTo>
                  <a:pt x="39611" y="39624"/>
                </a:lnTo>
                <a:lnTo>
                  <a:pt x="39611" y="51917"/>
                </a:lnTo>
                <a:lnTo>
                  <a:pt x="53327" y="51917"/>
                </a:lnTo>
                <a:lnTo>
                  <a:pt x="53327" y="132778"/>
                </a:lnTo>
                <a:lnTo>
                  <a:pt x="67043" y="132778"/>
                </a:lnTo>
                <a:lnTo>
                  <a:pt x="67043" y="51917"/>
                </a:lnTo>
                <a:lnTo>
                  <a:pt x="96100" y="51917"/>
                </a:lnTo>
                <a:lnTo>
                  <a:pt x="96100" y="39624"/>
                </a:lnTo>
                <a:lnTo>
                  <a:pt x="67043" y="39624"/>
                </a:lnTo>
                <a:lnTo>
                  <a:pt x="67043" y="18288"/>
                </a:lnTo>
                <a:lnTo>
                  <a:pt x="71615" y="12192"/>
                </a:lnTo>
                <a:lnTo>
                  <a:pt x="91528" y="12192"/>
                </a:lnTo>
                <a:lnTo>
                  <a:pt x="96100" y="13716"/>
                </a:lnTo>
                <a:lnTo>
                  <a:pt x="96100" y="15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9" name="object 329"/>
          <p:cNvGrpSpPr/>
          <p:nvPr/>
        </p:nvGrpSpPr>
        <p:grpSpPr>
          <a:xfrm>
            <a:off x="5372671" y="5692425"/>
            <a:ext cx="309880" cy="127000"/>
            <a:chOff x="5372671" y="5692425"/>
            <a:chExt cx="309880" cy="127000"/>
          </a:xfrm>
        </p:grpSpPr>
        <p:pic>
          <p:nvPicPr>
            <p:cNvPr id="330" name="object 330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5372671" y="5692425"/>
              <a:ext cx="204406" cy="126682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5599937" y="5695473"/>
              <a:ext cx="82391" cy="96202"/>
            </a:xfrm>
            <a:prstGeom prst="rect">
              <a:avLst/>
            </a:prstGeom>
          </p:spPr>
        </p:pic>
      </p:grpSp>
      <p:grpSp>
        <p:nvGrpSpPr>
          <p:cNvPr id="332" name="object 332"/>
          <p:cNvGrpSpPr/>
          <p:nvPr/>
        </p:nvGrpSpPr>
        <p:grpSpPr>
          <a:xfrm>
            <a:off x="5769292" y="5655754"/>
            <a:ext cx="396875" cy="136525"/>
            <a:chOff x="5769292" y="5655754"/>
            <a:chExt cx="396875" cy="136525"/>
          </a:xfrm>
        </p:grpSpPr>
        <p:pic>
          <p:nvPicPr>
            <p:cNvPr id="333" name="object 333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5769292" y="5655754"/>
              <a:ext cx="80867" cy="132873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5873114" y="5692425"/>
              <a:ext cx="292893" cy="99250"/>
            </a:xfrm>
            <a:prstGeom prst="rect">
              <a:avLst/>
            </a:prstGeom>
          </p:spPr>
        </p:pic>
      </p:grpSp>
      <p:grpSp>
        <p:nvGrpSpPr>
          <p:cNvPr id="335" name="object 335"/>
          <p:cNvGrpSpPr/>
          <p:nvPr/>
        </p:nvGrpSpPr>
        <p:grpSpPr>
          <a:xfrm>
            <a:off x="6245352" y="5666422"/>
            <a:ext cx="282575" cy="151765"/>
            <a:chOff x="6245352" y="5666422"/>
            <a:chExt cx="282575" cy="151765"/>
          </a:xfrm>
        </p:grpSpPr>
        <p:pic>
          <p:nvPicPr>
            <p:cNvPr id="336" name="object 336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6245352" y="5692426"/>
              <a:ext cx="94583" cy="125158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6364319" y="5695473"/>
              <a:ext cx="82391" cy="96202"/>
            </a:xfrm>
            <a:prstGeom prst="rect">
              <a:avLst/>
            </a:prstGeom>
          </p:spPr>
        </p:pic>
        <p:sp>
          <p:nvSpPr>
            <p:cNvPr id="338" name="object 338"/>
            <p:cNvSpPr/>
            <p:nvPr/>
          </p:nvSpPr>
          <p:spPr>
            <a:xfrm>
              <a:off x="6469570" y="5666422"/>
              <a:ext cx="58419" cy="123825"/>
            </a:xfrm>
            <a:custGeom>
              <a:avLst/>
              <a:gdLst/>
              <a:ahLst/>
              <a:cxnLst/>
              <a:rect l="l" t="t" r="r" b="b"/>
              <a:pathLst>
                <a:path w="58420" h="123825">
                  <a:moveTo>
                    <a:pt x="0" y="41243"/>
                  </a:moveTo>
                  <a:lnTo>
                    <a:pt x="0" y="29051"/>
                  </a:lnTo>
                  <a:lnTo>
                    <a:pt x="13715" y="29051"/>
                  </a:lnTo>
                  <a:lnTo>
                    <a:pt x="13715" y="0"/>
                  </a:lnTo>
                  <a:lnTo>
                    <a:pt x="27527" y="0"/>
                  </a:lnTo>
                  <a:lnTo>
                    <a:pt x="27527" y="29051"/>
                  </a:lnTo>
                  <a:lnTo>
                    <a:pt x="58007" y="29051"/>
                  </a:lnTo>
                  <a:lnTo>
                    <a:pt x="58007" y="41243"/>
                  </a:lnTo>
                  <a:lnTo>
                    <a:pt x="27527" y="41243"/>
                  </a:lnTo>
                  <a:lnTo>
                    <a:pt x="27527" y="106870"/>
                  </a:lnTo>
                  <a:lnTo>
                    <a:pt x="33623" y="111442"/>
                  </a:lnTo>
                  <a:lnTo>
                    <a:pt x="48863" y="111442"/>
                  </a:lnTo>
                  <a:lnTo>
                    <a:pt x="51911" y="109918"/>
                  </a:lnTo>
                  <a:lnTo>
                    <a:pt x="58007" y="108394"/>
                  </a:lnTo>
                  <a:lnTo>
                    <a:pt x="58007" y="120681"/>
                  </a:lnTo>
                  <a:lnTo>
                    <a:pt x="51911" y="122205"/>
                  </a:lnTo>
                  <a:lnTo>
                    <a:pt x="47339" y="123729"/>
                  </a:lnTo>
                  <a:lnTo>
                    <a:pt x="39719" y="123729"/>
                  </a:lnTo>
                  <a:lnTo>
                    <a:pt x="29869" y="122466"/>
                  </a:lnTo>
                  <a:lnTo>
                    <a:pt x="21574" y="118193"/>
                  </a:lnTo>
                  <a:lnTo>
                    <a:pt x="15850" y="110187"/>
                  </a:lnTo>
                  <a:lnTo>
                    <a:pt x="13715" y="97726"/>
                  </a:lnTo>
                  <a:lnTo>
                    <a:pt x="13715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9" name="object 339"/>
          <p:cNvGrpSpPr/>
          <p:nvPr/>
        </p:nvGrpSpPr>
        <p:grpSpPr>
          <a:xfrm>
            <a:off x="6597777" y="5655754"/>
            <a:ext cx="347980" cy="136525"/>
            <a:chOff x="6597777" y="5655754"/>
            <a:chExt cx="347980" cy="136525"/>
          </a:xfrm>
        </p:grpSpPr>
        <p:sp>
          <p:nvSpPr>
            <p:cNvPr id="340" name="object 340"/>
            <p:cNvSpPr/>
            <p:nvPr/>
          </p:nvSpPr>
          <p:spPr>
            <a:xfrm>
              <a:off x="6597777" y="5666422"/>
              <a:ext cx="58419" cy="123825"/>
            </a:xfrm>
            <a:custGeom>
              <a:avLst/>
              <a:gdLst/>
              <a:ahLst/>
              <a:cxnLst/>
              <a:rect l="l" t="t" r="r" b="b"/>
              <a:pathLst>
                <a:path w="58420" h="123825">
                  <a:moveTo>
                    <a:pt x="0" y="41243"/>
                  </a:moveTo>
                  <a:lnTo>
                    <a:pt x="0" y="29051"/>
                  </a:lnTo>
                  <a:lnTo>
                    <a:pt x="13716" y="29051"/>
                  </a:lnTo>
                  <a:lnTo>
                    <a:pt x="13716" y="0"/>
                  </a:lnTo>
                  <a:lnTo>
                    <a:pt x="27432" y="0"/>
                  </a:lnTo>
                  <a:lnTo>
                    <a:pt x="27432" y="29051"/>
                  </a:lnTo>
                  <a:lnTo>
                    <a:pt x="57912" y="29051"/>
                  </a:lnTo>
                  <a:lnTo>
                    <a:pt x="57912" y="41243"/>
                  </a:lnTo>
                  <a:lnTo>
                    <a:pt x="27432" y="41243"/>
                  </a:lnTo>
                  <a:lnTo>
                    <a:pt x="27432" y="106870"/>
                  </a:lnTo>
                  <a:lnTo>
                    <a:pt x="33528" y="111442"/>
                  </a:lnTo>
                  <a:lnTo>
                    <a:pt x="48768" y="111442"/>
                  </a:lnTo>
                  <a:lnTo>
                    <a:pt x="51816" y="109918"/>
                  </a:lnTo>
                  <a:lnTo>
                    <a:pt x="56388" y="108394"/>
                  </a:lnTo>
                  <a:lnTo>
                    <a:pt x="56388" y="120681"/>
                  </a:lnTo>
                  <a:lnTo>
                    <a:pt x="47244" y="123729"/>
                  </a:lnTo>
                  <a:lnTo>
                    <a:pt x="39624" y="123729"/>
                  </a:lnTo>
                  <a:lnTo>
                    <a:pt x="29146" y="122466"/>
                  </a:lnTo>
                  <a:lnTo>
                    <a:pt x="20955" y="118193"/>
                  </a:lnTo>
                  <a:lnTo>
                    <a:pt x="15621" y="110187"/>
                  </a:lnTo>
                  <a:lnTo>
                    <a:pt x="13716" y="97726"/>
                  </a:lnTo>
                  <a:lnTo>
                    <a:pt x="13716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1" name="object 341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6680168" y="5655754"/>
              <a:ext cx="82391" cy="132873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785324" y="5693949"/>
              <a:ext cx="82391" cy="97726"/>
            </a:xfrm>
            <a:prstGeom prst="rect">
              <a:avLst/>
            </a:prstGeom>
          </p:spPr>
        </p:pic>
        <p:sp>
          <p:nvSpPr>
            <p:cNvPr id="343" name="object 343"/>
            <p:cNvSpPr/>
            <p:nvPr/>
          </p:nvSpPr>
          <p:spPr>
            <a:xfrm>
              <a:off x="6887622" y="5666422"/>
              <a:ext cx="58419" cy="123825"/>
            </a:xfrm>
            <a:custGeom>
              <a:avLst/>
              <a:gdLst/>
              <a:ahLst/>
              <a:cxnLst/>
              <a:rect l="l" t="t" r="r" b="b"/>
              <a:pathLst>
                <a:path w="58420" h="123825">
                  <a:moveTo>
                    <a:pt x="0" y="41243"/>
                  </a:moveTo>
                  <a:lnTo>
                    <a:pt x="0" y="29051"/>
                  </a:lnTo>
                  <a:lnTo>
                    <a:pt x="13716" y="29051"/>
                  </a:lnTo>
                  <a:lnTo>
                    <a:pt x="13716" y="0"/>
                  </a:lnTo>
                  <a:lnTo>
                    <a:pt x="27432" y="0"/>
                  </a:lnTo>
                  <a:lnTo>
                    <a:pt x="27432" y="29051"/>
                  </a:lnTo>
                  <a:lnTo>
                    <a:pt x="57912" y="29051"/>
                  </a:lnTo>
                  <a:lnTo>
                    <a:pt x="57912" y="41243"/>
                  </a:lnTo>
                  <a:lnTo>
                    <a:pt x="27432" y="41243"/>
                  </a:lnTo>
                  <a:lnTo>
                    <a:pt x="27432" y="106870"/>
                  </a:lnTo>
                  <a:lnTo>
                    <a:pt x="33528" y="111442"/>
                  </a:lnTo>
                  <a:lnTo>
                    <a:pt x="48768" y="111442"/>
                  </a:lnTo>
                  <a:lnTo>
                    <a:pt x="51816" y="109918"/>
                  </a:lnTo>
                  <a:lnTo>
                    <a:pt x="56388" y="108394"/>
                  </a:lnTo>
                  <a:lnTo>
                    <a:pt x="56388" y="120681"/>
                  </a:lnTo>
                  <a:lnTo>
                    <a:pt x="47244" y="123729"/>
                  </a:lnTo>
                  <a:lnTo>
                    <a:pt x="39624" y="123729"/>
                  </a:lnTo>
                  <a:lnTo>
                    <a:pt x="29146" y="122466"/>
                  </a:lnTo>
                  <a:lnTo>
                    <a:pt x="20955" y="118193"/>
                  </a:lnTo>
                  <a:lnTo>
                    <a:pt x="15621" y="110187"/>
                  </a:lnTo>
                  <a:lnTo>
                    <a:pt x="13716" y="97726"/>
                  </a:lnTo>
                  <a:lnTo>
                    <a:pt x="13716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4" name="object 344"/>
          <p:cNvGrpSpPr/>
          <p:nvPr/>
        </p:nvGrpSpPr>
        <p:grpSpPr>
          <a:xfrm>
            <a:off x="7024973" y="5692425"/>
            <a:ext cx="590550" cy="127000"/>
            <a:chOff x="7024973" y="5692425"/>
            <a:chExt cx="590550" cy="127000"/>
          </a:xfrm>
        </p:grpSpPr>
        <p:pic>
          <p:nvPicPr>
            <p:cNvPr id="345" name="object 345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7191184" y="5692425"/>
              <a:ext cx="97726" cy="99250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7024973" y="5692425"/>
              <a:ext cx="141827" cy="96202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7314819" y="5692425"/>
              <a:ext cx="82391" cy="96202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7420165" y="5692425"/>
              <a:ext cx="195167" cy="126682"/>
            </a:xfrm>
            <a:prstGeom prst="rect">
              <a:avLst/>
            </a:prstGeom>
          </p:spPr>
        </p:pic>
      </p:grpSp>
      <p:grpSp>
        <p:nvGrpSpPr>
          <p:cNvPr id="349" name="object 349"/>
          <p:cNvGrpSpPr/>
          <p:nvPr/>
        </p:nvGrpSpPr>
        <p:grpSpPr>
          <a:xfrm>
            <a:off x="7684007" y="5655754"/>
            <a:ext cx="454659" cy="136525"/>
            <a:chOff x="7684007" y="5655754"/>
            <a:chExt cx="454659" cy="136525"/>
          </a:xfrm>
        </p:grpSpPr>
        <p:pic>
          <p:nvPicPr>
            <p:cNvPr id="350" name="object 350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7684007" y="5693949"/>
              <a:ext cx="82391" cy="97726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7789259" y="5694155"/>
              <a:ext cx="71723" cy="97520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7888401" y="5658713"/>
              <a:ext cx="15240" cy="130175"/>
            </a:xfrm>
            <a:custGeom>
              <a:avLst/>
              <a:gdLst/>
              <a:ahLst/>
              <a:cxnLst/>
              <a:rect l="l" t="t" r="r" b="b"/>
              <a:pathLst>
                <a:path w="15240" h="130175">
                  <a:moveTo>
                    <a:pt x="13716" y="36677"/>
                  </a:moveTo>
                  <a:lnTo>
                    <a:pt x="0" y="36677"/>
                  </a:lnTo>
                  <a:lnTo>
                    <a:pt x="0" y="129832"/>
                  </a:lnTo>
                  <a:lnTo>
                    <a:pt x="13716" y="129832"/>
                  </a:lnTo>
                  <a:lnTo>
                    <a:pt x="13716" y="36677"/>
                  </a:lnTo>
                  <a:close/>
                </a:path>
                <a:path w="15240" h="130175">
                  <a:moveTo>
                    <a:pt x="15240" y="0"/>
                  </a:moveTo>
                  <a:lnTo>
                    <a:pt x="0" y="0"/>
                  </a:lnTo>
                  <a:lnTo>
                    <a:pt x="0" y="15341"/>
                  </a:lnTo>
                  <a:lnTo>
                    <a:pt x="15240" y="15341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3" name="object 353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7929657" y="5655754"/>
              <a:ext cx="94583" cy="135921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8050148" y="5692425"/>
              <a:ext cx="88487" cy="99250"/>
            </a:xfrm>
            <a:prstGeom prst="rect">
              <a:avLst/>
            </a:prstGeom>
          </p:spPr>
        </p:pic>
      </p:grpSp>
      <p:sp>
        <p:nvSpPr>
          <p:cNvPr id="355" name="object 355"/>
          <p:cNvSpPr/>
          <p:nvPr/>
        </p:nvSpPr>
        <p:spPr>
          <a:xfrm>
            <a:off x="5197220" y="5916834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6" name="object 356"/>
          <p:cNvGrpSpPr/>
          <p:nvPr/>
        </p:nvGrpSpPr>
        <p:grpSpPr>
          <a:xfrm>
            <a:off x="5384863" y="5877115"/>
            <a:ext cx="801370" cy="133350"/>
            <a:chOff x="5384863" y="5877115"/>
            <a:chExt cx="801370" cy="133350"/>
          </a:xfrm>
        </p:grpSpPr>
        <p:sp>
          <p:nvSpPr>
            <p:cNvPr id="357" name="object 357"/>
            <p:cNvSpPr/>
            <p:nvPr/>
          </p:nvSpPr>
          <p:spPr>
            <a:xfrm>
              <a:off x="5384851" y="5880176"/>
              <a:ext cx="91440" cy="127000"/>
            </a:xfrm>
            <a:custGeom>
              <a:avLst/>
              <a:gdLst/>
              <a:ahLst/>
              <a:cxnLst/>
              <a:rect l="l" t="t" r="r" b="b"/>
              <a:pathLst>
                <a:path w="91439" h="127000">
                  <a:moveTo>
                    <a:pt x="91440" y="0"/>
                  </a:moveTo>
                  <a:lnTo>
                    <a:pt x="83820" y="0"/>
                  </a:lnTo>
                  <a:lnTo>
                    <a:pt x="15240" y="0"/>
                  </a:lnTo>
                  <a:lnTo>
                    <a:pt x="0" y="0"/>
                  </a:lnTo>
                  <a:lnTo>
                    <a:pt x="0" y="126771"/>
                  </a:lnTo>
                  <a:lnTo>
                    <a:pt x="15240" y="126771"/>
                  </a:lnTo>
                  <a:lnTo>
                    <a:pt x="15240" y="71818"/>
                  </a:lnTo>
                  <a:lnTo>
                    <a:pt x="83820" y="71818"/>
                  </a:lnTo>
                  <a:lnTo>
                    <a:pt x="83820" y="58102"/>
                  </a:lnTo>
                  <a:lnTo>
                    <a:pt x="15240" y="58102"/>
                  </a:lnTo>
                  <a:lnTo>
                    <a:pt x="15240" y="13804"/>
                  </a:lnTo>
                  <a:lnTo>
                    <a:pt x="83820" y="13804"/>
                  </a:lnTo>
                  <a:lnTo>
                    <a:pt x="91440" y="13804"/>
                  </a:lnTo>
                  <a:lnTo>
                    <a:pt x="914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5500782" y="5913786"/>
              <a:ext cx="82391" cy="96202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5613749" y="5912263"/>
              <a:ext cx="52069" cy="95250"/>
            </a:xfrm>
            <a:custGeom>
              <a:avLst/>
              <a:gdLst/>
              <a:ahLst/>
              <a:cxnLst/>
              <a:rect l="l" t="t" r="r" b="b"/>
              <a:pathLst>
                <a:path w="52070" h="95250">
                  <a:moveTo>
                    <a:pt x="13716" y="58007"/>
                  </a:moveTo>
                  <a:lnTo>
                    <a:pt x="13716" y="25908"/>
                  </a:lnTo>
                  <a:lnTo>
                    <a:pt x="20526" y="15216"/>
                  </a:lnTo>
                  <a:lnTo>
                    <a:pt x="29337" y="6667"/>
                  </a:lnTo>
                  <a:lnTo>
                    <a:pt x="39862" y="1262"/>
                  </a:lnTo>
                  <a:lnTo>
                    <a:pt x="51816" y="0"/>
                  </a:lnTo>
                  <a:lnTo>
                    <a:pt x="51816" y="15240"/>
                  </a:lnTo>
                  <a:lnTo>
                    <a:pt x="36861" y="17837"/>
                  </a:lnTo>
                  <a:lnTo>
                    <a:pt x="24765" y="25729"/>
                  </a:lnTo>
                  <a:lnTo>
                    <a:pt x="16668" y="39068"/>
                  </a:lnTo>
                  <a:lnTo>
                    <a:pt x="13716" y="58007"/>
                  </a:lnTo>
                  <a:close/>
                </a:path>
                <a:path w="52070" h="95250">
                  <a:moveTo>
                    <a:pt x="0" y="94678"/>
                  </a:moveTo>
                  <a:lnTo>
                    <a:pt x="0" y="1524"/>
                  </a:lnTo>
                  <a:lnTo>
                    <a:pt x="13716" y="1524"/>
                  </a:lnTo>
                  <a:lnTo>
                    <a:pt x="13716" y="94678"/>
                  </a:lnTo>
                  <a:lnTo>
                    <a:pt x="0" y="946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0" name="object 360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5686901" y="5910739"/>
              <a:ext cx="82391" cy="96202"/>
            </a:xfrm>
            <a:prstGeom prst="rect">
              <a:avLst/>
            </a:prstGeom>
          </p:spPr>
        </p:pic>
        <p:sp>
          <p:nvSpPr>
            <p:cNvPr id="361" name="object 361"/>
            <p:cNvSpPr/>
            <p:nvPr/>
          </p:nvSpPr>
          <p:spPr>
            <a:xfrm>
              <a:off x="5799861" y="5877128"/>
              <a:ext cx="96520" cy="131445"/>
            </a:xfrm>
            <a:custGeom>
              <a:avLst/>
              <a:gdLst/>
              <a:ahLst/>
              <a:cxnLst/>
              <a:rect l="l" t="t" r="r" b="b"/>
              <a:pathLst>
                <a:path w="96520" h="131445">
                  <a:moveTo>
                    <a:pt x="15240" y="36664"/>
                  </a:moveTo>
                  <a:lnTo>
                    <a:pt x="1524" y="36664"/>
                  </a:lnTo>
                  <a:lnTo>
                    <a:pt x="1524" y="129819"/>
                  </a:lnTo>
                  <a:lnTo>
                    <a:pt x="15240" y="129819"/>
                  </a:lnTo>
                  <a:lnTo>
                    <a:pt x="15240" y="36664"/>
                  </a:lnTo>
                  <a:close/>
                </a:path>
                <a:path w="96520" h="131445">
                  <a:moveTo>
                    <a:pt x="16764" y="0"/>
                  </a:moveTo>
                  <a:lnTo>
                    <a:pt x="0" y="0"/>
                  </a:lnTo>
                  <a:lnTo>
                    <a:pt x="0" y="15328"/>
                  </a:lnTo>
                  <a:lnTo>
                    <a:pt x="16764" y="15328"/>
                  </a:lnTo>
                  <a:lnTo>
                    <a:pt x="16764" y="0"/>
                  </a:lnTo>
                  <a:close/>
                </a:path>
                <a:path w="96520" h="131445">
                  <a:moveTo>
                    <a:pt x="96202" y="36753"/>
                  </a:moveTo>
                  <a:lnTo>
                    <a:pt x="65620" y="36753"/>
                  </a:lnTo>
                  <a:lnTo>
                    <a:pt x="65620" y="7708"/>
                  </a:lnTo>
                  <a:lnTo>
                    <a:pt x="51904" y="7708"/>
                  </a:lnTo>
                  <a:lnTo>
                    <a:pt x="51904" y="36753"/>
                  </a:lnTo>
                  <a:lnTo>
                    <a:pt x="39712" y="36753"/>
                  </a:lnTo>
                  <a:lnTo>
                    <a:pt x="39712" y="48945"/>
                  </a:lnTo>
                  <a:lnTo>
                    <a:pt x="51904" y="48945"/>
                  </a:lnTo>
                  <a:lnTo>
                    <a:pt x="51904" y="105435"/>
                  </a:lnTo>
                  <a:lnTo>
                    <a:pt x="54051" y="117843"/>
                  </a:lnTo>
                  <a:lnTo>
                    <a:pt x="59905" y="125818"/>
                  </a:lnTo>
                  <a:lnTo>
                    <a:pt x="68630" y="130086"/>
                  </a:lnTo>
                  <a:lnTo>
                    <a:pt x="79336" y="131343"/>
                  </a:lnTo>
                  <a:lnTo>
                    <a:pt x="85432" y="131343"/>
                  </a:lnTo>
                  <a:lnTo>
                    <a:pt x="91528" y="129819"/>
                  </a:lnTo>
                  <a:lnTo>
                    <a:pt x="96202" y="128295"/>
                  </a:lnTo>
                  <a:lnTo>
                    <a:pt x="96202" y="116103"/>
                  </a:lnTo>
                  <a:lnTo>
                    <a:pt x="86956" y="119151"/>
                  </a:lnTo>
                  <a:lnTo>
                    <a:pt x="73240" y="119151"/>
                  </a:lnTo>
                  <a:lnTo>
                    <a:pt x="65620" y="114579"/>
                  </a:lnTo>
                  <a:lnTo>
                    <a:pt x="65620" y="48945"/>
                  </a:lnTo>
                  <a:lnTo>
                    <a:pt x="96202" y="48945"/>
                  </a:lnTo>
                  <a:lnTo>
                    <a:pt x="96202" y="367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2" name="object 362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5918834" y="5913786"/>
              <a:ext cx="82391" cy="96202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6033230" y="5910738"/>
              <a:ext cx="152590" cy="99250"/>
            </a:xfrm>
            <a:prstGeom prst="rect">
              <a:avLst/>
            </a:prstGeom>
          </p:spPr>
        </p:pic>
      </p:grpSp>
      <p:sp>
        <p:nvSpPr>
          <p:cNvPr id="364" name="object 364"/>
          <p:cNvSpPr/>
          <p:nvPr/>
        </p:nvSpPr>
        <p:spPr>
          <a:xfrm>
            <a:off x="5197220" y="6135242"/>
            <a:ext cx="53340" cy="53975"/>
          </a:xfrm>
          <a:custGeom>
            <a:avLst/>
            <a:gdLst/>
            <a:ahLst/>
            <a:cxnLst/>
            <a:rect l="l" t="t" r="r" b="b"/>
            <a:pathLst>
              <a:path w="53339" h="53975">
                <a:moveTo>
                  <a:pt x="0" y="27527"/>
                </a:moveTo>
                <a:lnTo>
                  <a:pt x="0" y="26003"/>
                </a:lnTo>
                <a:lnTo>
                  <a:pt x="2119" y="15470"/>
                </a:lnTo>
                <a:lnTo>
                  <a:pt x="7810" y="7250"/>
                </a:lnTo>
                <a:lnTo>
                  <a:pt x="16073" y="1906"/>
                </a:lnTo>
                <a:lnTo>
                  <a:pt x="25908" y="0"/>
                </a:lnTo>
                <a:lnTo>
                  <a:pt x="36623" y="1906"/>
                </a:lnTo>
                <a:lnTo>
                  <a:pt x="45339" y="7250"/>
                </a:lnTo>
                <a:lnTo>
                  <a:pt x="51196" y="15470"/>
                </a:lnTo>
                <a:lnTo>
                  <a:pt x="53340" y="26003"/>
                </a:lnTo>
                <a:lnTo>
                  <a:pt x="53340" y="27527"/>
                </a:lnTo>
                <a:lnTo>
                  <a:pt x="51196" y="37361"/>
                </a:lnTo>
                <a:lnTo>
                  <a:pt x="45339" y="45624"/>
                </a:lnTo>
                <a:lnTo>
                  <a:pt x="36623" y="51315"/>
                </a:lnTo>
                <a:lnTo>
                  <a:pt x="25908" y="53435"/>
                </a:lnTo>
                <a:lnTo>
                  <a:pt x="16073" y="51315"/>
                </a:lnTo>
                <a:lnTo>
                  <a:pt x="7810" y="45624"/>
                </a:lnTo>
                <a:lnTo>
                  <a:pt x="2119" y="37361"/>
                </a:lnTo>
                <a:lnTo>
                  <a:pt x="0" y="27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5" name="object 365"/>
          <p:cNvGrpSpPr/>
          <p:nvPr/>
        </p:nvGrpSpPr>
        <p:grpSpPr>
          <a:xfrm>
            <a:off x="5378767" y="6092380"/>
            <a:ext cx="503555" cy="136525"/>
            <a:chOff x="5378767" y="6092380"/>
            <a:chExt cx="503555" cy="136525"/>
          </a:xfrm>
        </p:grpSpPr>
        <p:pic>
          <p:nvPicPr>
            <p:cNvPr id="366" name="object 366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5378767" y="6097047"/>
              <a:ext cx="131159" cy="131254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5529738" y="6103143"/>
              <a:ext cx="56515" cy="123825"/>
            </a:xfrm>
            <a:custGeom>
              <a:avLst/>
              <a:gdLst/>
              <a:ahLst/>
              <a:cxnLst/>
              <a:rect l="l" t="t" r="r" b="b"/>
              <a:pathLst>
                <a:path w="56514" h="123825">
                  <a:moveTo>
                    <a:pt x="0" y="41243"/>
                  </a:moveTo>
                  <a:lnTo>
                    <a:pt x="0" y="28956"/>
                  </a:lnTo>
                  <a:lnTo>
                    <a:pt x="12287" y="28956"/>
                  </a:lnTo>
                  <a:lnTo>
                    <a:pt x="12287" y="0"/>
                  </a:lnTo>
                  <a:lnTo>
                    <a:pt x="26003" y="0"/>
                  </a:lnTo>
                  <a:lnTo>
                    <a:pt x="26003" y="28956"/>
                  </a:lnTo>
                  <a:lnTo>
                    <a:pt x="56483" y="28956"/>
                  </a:lnTo>
                  <a:lnTo>
                    <a:pt x="56483" y="41243"/>
                  </a:lnTo>
                  <a:lnTo>
                    <a:pt x="26003" y="41243"/>
                  </a:lnTo>
                  <a:lnTo>
                    <a:pt x="26003" y="106870"/>
                  </a:lnTo>
                  <a:lnTo>
                    <a:pt x="32099" y="111442"/>
                  </a:lnTo>
                  <a:lnTo>
                    <a:pt x="47339" y="111442"/>
                  </a:lnTo>
                  <a:lnTo>
                    <a:pt x="50387" y="109918"/>
                  </a:lnTo>
                  <a:lnTo>
                    <a:pt x="56483" y="108394"/>
                  </a:lnTo>
                  <a:lnTo>
                    <a:pt x="56483" y="120586"/>
                  </a:lnTo>
                  <a:lnTo>
                    <a:pt x="50387" y="122110"/>
                  </a:lnTo>
                  <a:lnTo>
                    <a:pt x="45815" y="123634"/>
                  </a:lnTo>
                  <a:lnTo>
                    <a:pt x="39719" y="123634"/>
                  </a:lnTo>
                  <a:lnTo>
                    <a:pt x="29003" y="122372"/>
                  </a:lnTo>
                  <a:lnTo>
                    <a:pt x="20288" y="118110"/>
                  </a:lnTo>
                  <a:lnTo>
                    <a:pt x="14430" y="110132"/>
                  </a:lnTo>
                  <a:lnTo>
                    <a:pt x="12287" y="97726"/>
                  </a:lnTo>
                  <a:lnTo>
                    <a:pt x="12287" y="4124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8" name="object 368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5610701" y="6092380"/>
              <a:ext cx="82391" cy="132873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5717381" y="6129051"/>
              <a:ext cx="88487" cy="99250"/>
            </a:xfrm>
            <a:prstGeom prst="rect">
              <a:avLst/>
            </a:prstGeom>
          </p:spPr>
        </p:pic>
        <p:sp>
          <p:nvSpPr>
            <p:cNvPr id="370" name="object 370"/>
            <p:cNvSpPr/>
            <p:nvPr/>
          </p:nvSpPr>
          <p:spPr>
            <a:xfrm>
              <a:off x="5830347" y="6130575"/>
              <a:ext cx="52069" cy="95250"/>
            </a:xfrm>
            <a:custGeom>
              <a:avLst/>
              <a:gdLst/>
              <a:ahLst/>
              <a:cxnLst/>
              <a:rect l="l" t="t" r="r" b="b"/>
              <a:pathLst>
                <a:path w="52070" h="95250">
                  <a:moveTo>
                    <a:pt x="13716" y="58102"/>
                  </a:moveTo>
                  <a:lnTo>
                    <a:pt x="13716" y="26003"/>
                  </a:lnTo>
                  <a:lnTo>
                    <a:pt x="20527" y="15296"/>
                  </a:lnTo>
                  <a:lnTo>
                    <a:pt x="29348" y="6715"/>
                  </a:lnTo>
                  <a:lnTo>
                    <a:pt x="39902" y="1276"/>
                  </a:lnTo>
                  <a:lnTo>
                    <a:pt x="51911" y="0"/>
                  </a:lnTo>
                  <a:lnTo>
                    <a:pt x="51911" y="15335"/>
                  </a:lnTo>
                  <a:lnTo>
                    <a:pt x="36901" y="17932"/>
                  </a:lnTo>
                  <a:lnTo>
                    <a:pt x="24776" y="25824"/>
                  </a:lnTo>
                  <a:lnTo>
                    <a:pt x="16670" y="39164"/>
                  </a:lnTo>
                  <a:lnTo>
                    <a:pt x="13716" y="58102"/>
                  </a:lnTo>
                  <a:close/>
                </a:path>
                <a:path w="52070" h="95250">
                  <a:moveTo>
                    <a:pt x="0" y="94678"/>
                  </a:moveTo>
                  <a:lnTo>
                    <a:pt x="0" y="1619"/>
                  </a:lnTo>
                  <a:lnTo>
                    <a:pt x="13716" y="1619"/>
                  </a:lnTo>
                  <a:lnTo>
                    <a:pt x="13716" y="94678"/>
                  </a:lnTo>
                  <a:lnTo>
                    <a:pt x="0" y="946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1" name="object 371"/>
          <p:cNvGrpSpPr/>
          <p:nvPr/>
        </p:nvGrpSpPr>
        <p:grpSpPr>
          <a:xfrm>
            <a:off x="5958459" y="6092475"/>
            <a:ext cx="906780" cy="135890"/>
            <a:chOff x="5958459" y="6092475"/>
            <a:chExt cx="906780" cy="135890"/>
          </a:xfrm>
        </p:grpSpPr>
        <p:pic>
          <p:nvPicPr>
            <p:cNvPr id="372" name="object 372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5958459" y="6092475"/>
              <a:ext cx="82391" cy="132778"/>
            </a:xfrm>
            <a:prstGeom prst="rect">
              <a:avLst/>
            </a:prstGeom>
          </p:spPr>
        </p:pic>
        <p:pic>
          <p:nvPicPr>
            <p:cNvPr id="373" name="object 373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6065329" y="6129051"/>
              <a:ext cx="97631" cy="99250"/>
            </a:xfrm>
            <a:prstGeom prst="rect">
              <a:avLst/>
            </a:prstGeom>
          </p:spPr>
        </p:pic>
        <p:pic>
          <p:nvPicPr>
            <p:cNvPr id="374" name="object 374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6185820" y="6132099"/>
              <a:ext cx="82391" cy="96202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6292691" y="6130793"/>
              <a:ext cx="71723" cy="97509"/>
            </a:xfrm>
            <a:prstGeom prst="rect">
              <a:avLst/>
            </a:prstGeom>
          </p:spPr>
        </p:pic>
        <p:pic>
          <p:nvPicPr>
            <p:cNvPr id="376" name="object 376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384226" y="6129051"/>
              <a:ext cx="88487" cy="99250"/>
            </a:xfrm>
            <a:prstGeom prst="rect">
              <a:avLst/>
            </a:prstGeom>
          </p:spPr>
        </p:pic>
        <p:pic>
          <p:nvPicPr>
            <p:cNvPr id="377" name="object 377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6498621" y="6092475"/>
              <a:ext cx="82391" cy="132778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6603873" y="6129051"/>
              <a:ext cx="99155" cy="99250"/>
            </a:xfrm>
            <a:prstGeom prst="rect">
              <a:avLst/>
            </a:prstGeom>
          </p:spPr>
        </p:pic>
        <p:sp>
          <p:nvSpPr>
            <p:cNvPr id="379" name="object 379"/>
            <p:cNvSpPr/>
            <p:nvPr/>
          </p:nvSpPr>
          <p:spPr>
            <a:xfrm>
              <a:off x="6726936" y="6092951"/>
              <a:ext cx="15240" cy="132715"/>
            </a:xfrm>
            <a:custGeom>
              <a:avLst/>
              <a:gdLst/>
              <a:ahLst/>
              <a:cxnLst/>
              <a:rect l="l" t="t" r="r" b="b"/>
              <a:pathLst>
                <a:path w="15240" h="132714">
                  <a:moveTo>
                    <a:pt x="0" y="132587"/>
                  </a:moveTo>
                  <a:lnTo>
                    <a:pt x="0" y="0"/>
                  </a:lnTo>
                  <a:lnTo>
                    <a:pt x="15240" y="0"/>
                  </a:lnTo>
                  <a:lnTo>
                    <a:pt x="15240" y="132587"/>
                  </a:lnTo>
                  <a:lnTo>
                    <a:pt x="0" y="132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0" name="object 380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6770179" y="6092475"/>
              <a:ext cx="94583" cy="135826"/>
            </a:xfrm>
            <a:prstGeom prst="rect">
              <a:avLst/>
            </a:prstGeom>
          </p:spPr>
        </p:pic>
      </p:grpSp>
      <p:grpSp>
        <p:nvGrpSpPr>
          <p:cNvPr id="381" name="object 381"/>
          <p:cNvGrpSpPr/>
          <p:nvPr/>
        </p:nvGrpSpPr>
        <p:grpSpPr>
          <a:xfrm>
            <a:off x="6944106" y="6092380"/>
            <a:ext cx="313055" cy="136525"/>
            <a:chOff x="6944106" y="6092380"/>
            <a:chExt cx="313055" cy="136525"/>
          </a:xfrm>
        </p:grpSpPr>
        <p:pic>
          <p:nvPicPr>
            <p:cNvPr id="382" name="object 382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6944106" y="6130575"/>
              <a:ext cx="82391" cy="97726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7055453" y="6129051"/>
              <a:ext cx="82391" cy="96202"/>
            </a:xfrm>
            <a:prstGeom prst="rect">
              <a:avLst/>
            </a:prstGeom>
          </p:spPr>
        </p:pic>
        <p:pic>
          <p:nvPicPr>
            <p:cNvPr id="384" name="object 384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7162324" y="6092380"/>
              <a:ext cx="94583" cy="135921"/>
            </a:xfrm>
            <a:prstGeom prst="rect">
              <a:avLst/>
            </a:prstGeom>
          </p:spPr>
        </p:pic>
      </p:grpSp>
      <p:grpSp>
        <p:nvGrpSpPr>
          <p:cNvPr id="385" name="object 385"/>
          <p:cNvGrpSpPr/>
          <p:nvPr/>
        </p:nvGrpSpPr>
        <p:grpSpPr>
          <a:xfrm>
            <a:off x="7343775" y="6129051"/>
            <a:ext cx="483870" cy="125730"/>
            <a:chOff x="7343775" y="6129051"/>
            <a:chExt cx="483870" cy="125730"/>
          </a:xfrm>
        </p:grpSpPr>
        <p:pic>
          <p:nvPicPr>
            <p:cNvPr id="386" name="object 386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7343775" y="6129051"/>
              <a:ext cx="94583" cy="125253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7458265" y="6129052"/>
              <a:ext cx="88487" cy="99250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7571136" y="6130576"/>
              <a:ext cx="138779" cy="97726"/>
            </a:xfrm>
            <a:prstGeom prst="rect">
              <a:avLst/>
            </a:prstGeom>
          </p:spPr>
        </p:pic>
        <p:pic>
          <p:nvPicPr>
            <p:cNvPr id="389" name="object 389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7729823" y="6129052"/>
              <a:ext cx="97631" cy="99250"/>
            </a:xfrm>
            <a:prstGeom prst="rect">
              <a:avLst/>
            </a:prstGeom>
          </p:spPr>
        </p:pic>
      </p:grpSp>
      <p:grpSp>
        <p:nvGrpSpPr>
          <p:cNvPr id="390" name="object 390"/>
          <p:cNvGrpSpPr/>
          <p:nvPr/>
        </p:nvGrpSpPr>
        <p:grpSpPr>
          <a:xfrm>
            <a:off x="7853362" y="6092952"/>
            <a:ext cx="233045" cy="135890"/>
            <a:chOff x="7853362" y="6092952"/>
            <a:chExt cx="233045" cy="135890"/>
          </a:xfrm>
        </p:grpSpPr>
        <p:pic>
          <p:nvPicPr>
            <p:cNvPr id="391" name="object 391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7958613" y="6130576"/>
              <a:ext cx="82391" cy="97726"/>
            </a:xfrm>
            <a:prstGeom prst="rect">
              <a:avLst/>
            </a:prstGeom>
          </p:spPr>
        </p:pic>
        <p:pic>
          <p:nvPicPr>
            <p:cNvPr id="392" name="object 392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7853362" y="6129052"/>
              <a:ext cx="82391" cy="96202"/>
            </a:xfrm>
            <a:prstGeom prst="rect">
              <a:avLst/>
            </a:prstGeom>
          </p:spPr>
        </p:pic>
        <p:sp>
          <p:nvSpPr>
            <p:cNvPr id="393" name="object 393"/>
            <p:cNvSpPr/>
            <p:nvPr/>
          </p:nvSpPr>
          <p:spPr>
            <a:xfrm>
              <a:off x="8071104" y="6092952"/>
              <a:ext cx="15240" cy="132715"/>
            </a:xfrm>
            <a:custGeom>
              <a:avLst/>
              <a:gdLst/>
              <a:ahLst/>
              <a:cxnLst/>
              <a:rect l="l" t="t" r="r" b="b"/>
              <a:pathLst>
                <a:path w="15240" h="132714">
                  <a:moveTo>
                    <a:pt x="0" y="132587"/>
                  </a:moveTo>
                  <a:lnTo>
                    <a:pt x="0" y="0"/>
                  </a:lnTo>
                  <a:lnTo>
                    <a:pt x="15240" y="0"/>
                  </a:lnTo>
                  <a:lnTo>
                    <a:pt x="15240" y="132587"/>
                  </a:lnTo>
                  <a:lnTo>
                    <a:pt x="0" y="1325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4" name="object 394"/>
          <p:cNvGrpSpPr/>
          <p:nvPr/>
        </p:nvGrpSpPr>
        <p:grpSpPr>
          <a:xfrm>
            <a:off x="8173783" y="6095428"/>
            <a:ext cx="462280" cy="133350"/>
            <a:chOff x="8173783" y="6095428"/>
            <a:chExt cx="462280" cy="133350"/>
          </a:xfrm>
        </p:grpSpPr>
        <p:sp>
          <p:nvSpPr>
            <p:cNvPr id="395" name="object 395"/>
            <p:cNvSpPr/>
            <p:nvPr/>
          </p:nvSpPr>
          <p:spPr>
            <a:xfrm>
              <a:off x="8173770" y="6095428"/>
              <a:ext cx="15240" cy="130175"/>
            </a:xfrm>
            <a:custGeom>
              <a:avLst/>
              <a:gdLst/>
              <a:ahLst/>
              <a:cxnLst/>
              <a:rect l="l" t="t" r="r" b="b"/>
              <a:pathLst>
                <a:path w="15240" h="130175">
                  <a:moveTo>
                    <a:pt x="13716" y="36677"/>
                  </a:moveTo>
                  <a:lnTo>
                    <a:pt x="0" y="36677"/>
                  </a:lnTo>
                  <a:lnTo>
                    <a:pt x="0" y="129832"/>
                  </a:lnTo>
                  <a:lnTo>
                    <a:pt x="13716" y="129832"/>
                  </a:lnTo>
                  <a:lnTo>
                    <a:pt x="13716" y="36677"/>
                  </a:lnTo>
                  <a:close/>
                </a:path>
                <a:path w="15240" h="130175">
                  <a:moveTo>
                    <a:pt x="15240" y="0"/>
                  </a:moveTo>
                  <a:lnTo>
                    <a:pt x="0" y="0"/>
                  </a:lnTo>
                  <a:lnTo>
                    <a:pt x="0" y="15341"/>
                  </a:lnTo>
                  <a:lnTo>
                    <a:pt x="15240" y="15341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6" name="object 396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8211883" y="6103048"/>
              <a:ext cx="161734" cy="125254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8399525" y="6129051"/>
              <a:ext cx="141827" cy="96202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8564308" y="6130575"/>
              <a:ext cx="71723" cy="97726"/>
            </a:xfrm>
            <a:prstGeom prst="rect">
              <a:avLst/>
            </a:prstGeom>
          </p:spPr>
        </p:pic>
      </p:grpSp>
      <p:sp>
        <p:nvSpPr>
          <p:cNvPr id="399" name="object 399"/>
          <p:cNvSpPr/>
          <p:nvPr/>
        </p:nvSpPr>
        <p:spPr>
          <a:xfrm>
            <a:off x="2260377" y="3418808"/>
            <a:ext cx="908050" cy="473709"/>
          </a:xfrm>
          <a:custGeom>
            <a:avLst/>
            <a:gdLst/>
            <a:ahLst/>
            <a:cxnLst/>
            <a:rect l="l" t="t" r="r" b="b"/>
            <a:pathLst>
              <a:path w="908050" h="473710">
                <a:moveTo>
                  <a:pt x="0" y="473297"/>
                </a:moveTo>
                <a:lnTo>
                  <a:pt x="907732" y="473297"/>
                </a:lnTo>
                <a:lnTo>
                  <a:pt x="907732" y="0"/>
                </a:lnTo>
                <a:lnTo>
                  <a:pt x="0" y="0"/>
                </a:lnTo>
                <a:lnTo>
                  <a:pt x="0" y="473297"/>
                </a:lnTo>
                <a:close/>
              </a:path>
              <a:path w="908050" h="473710">
                <a:moveTo>
                  <a:pt x="453104" y="390905"/>
                </a:moveTo>
                <a:lnTo>
                  <a:pt x="521559" y="361230"/>
                </a:lnTo>
                <a:lnTo>
                  <a:pt x="546654" y="327887"/>
                </a:lnTo>
                <a:lnTo>
                  <a:pt x="563112" y="285542"/>
                </a:lnTo>
                <a:lnTo>
                  <a:pt x="569023" y="236696"/>
                </a:lnTo>
                <a:lnTo>
                  <a:pt x="563112" y="187813"/>
                </a:lnTo>
                <a:lnTo>
                  <a:pt x="546654" y="145463"/>
                </a:lnTo>
                <a:lnTo>
                  <a:pt x="521559" y="112134"/>
                </a:lnTo>
                <a:lnTo>
                  <a:pt x="489738" y="90313"/>
                </a:lnTo>
                <a:lnTo>
                  <a:pt x="453104" y="82486"/>
                </a:lnTo>
                <a:lnTo>
                  <a:pt x="416423" y="90313"/>
                </a:lnTo>
                <a:lnTo>
                  <a:pt x="384574" y="112134"/>
                </a:lnTo>
                <a:lnTo>
                  <a:pt x="359465" y="145463"/>
                </a:lnTo>
                <a:lnTo>
                  <a:pt x="343001" y="187813"/>
                </a:lnTo>
                <a:lnTo>
                  <a:pt x="337089" y="236696"/>
                </a:lnTo>
                <a:lnTo>
                  <a:pt x="343001" y="285542"/>
                </a:lnTo>
                <a:lnTo>
                  <a:pt x="359465" y="327887"/>
                </a:lnTo>
                <a:lnTo>
                  <a:pt x="384574" y="361230"/>
                </a:lnTo>
                <a:lnTo>
                  <a:pt x="416423" y="383070"/>
                </a:lnTo>
                <a:lnTo>
                  <a:pt x="453104" y="390905"/>
                </a:lnTo>
                <a:close/>
              </a:path>
              <a:path w="908050" h="473710">
                <a:moveTo>
                  <a:pt x="164687" y="451961"/>
                </a:moveTo>
                <a:lnTo>
                  <a:pt x="157395" y="407272"/>
                </a:lnTo>
                <a:lnTo>
                  <a:pt x="137078" y="368311"/>
                </a:lnTo>
                <a:lnTo>
                  <a:pt x="106071" y="337494"/>
                </a:lnTo>
                <a:lnTo>
                  <a:pt x="66712" y="317233"/>
                </a:lnTo>
                <a:lnTo>
                  <a:pt x="21335" y="309943"/>
                </a:lnTo>
              </a:path>
              <a:path w="908050" h="473710">
                <a:moveTo>
                  <a:pt x="742950" y="451961"/>
                </a:moveTo>
                <a:lnTo>
                  <a:pt x="750092" y="407272"/>
                </a:lnTo>
                <a:lnTo>
                  <a:pt x="770055" y="368311"/>
                </a:lnTo>
                <a:lnTo>
                  <a:pt x="800639" y="337494"/>
                </a:lnTo>
                <a:lnTo>
                  <a:pt x="839644" y="317233"/>
                </a:lnTo>
                <a:lnTo>
                  <a:pt x="884872" y="309943"/>
                </a:lnTo>
              </a:path>
              <a:path w="908050" h="473710">
                <a:moveTo>
                  <a:pt x="164687" y="19811"/>
                </a:moveTo>
                <a:lnTo>
                  <a:pt x="157395" y="65244"/>
                </a:lnTo>
                <a:lnTo>
                  <a:pt x="137078" y="104656"/>
                </a:lnTo>
                <a:lnTo>
                  <a:pt x="106071" y="135705"/>
                </a:lnTo>
                <a:lnTo>
                  <a:pt x="66712" y="156051"/>
                </a:lnTo>
                <a:lnTo>
                  <a:pt x="21335" y="163353"/>
                </a:lnTo>
              </a:path>
              <a:path w="908050" h="473710">
                <a:moveTo>
                  <a:pt x="742950" y="19811"/>
                </a:moveTo>
                <a:lnTo>
                  <a:pt x="750092" y="65244"/>
                </a:lnTo>
                <a:lnTo>
                  <a:pt x="770055" y="104656"/>
                </a:lnTo>
                <a:lnTo>
                  <a:pt x="800639" y="135705"/>
                </a:lnTo>
                <a:lnTo>
                  <a:pt x="839644" y="156051"/>
                </a:lnTo>
                <a:lnTo>
                  <a:pt x="884872" y="163353"/>
                </a:lnTo>
              </a:path>
              <a:path w="908050" h="473710">
                <a:moveTo>
                  <a:pt x="221170" y="267176"/>
                </a:moveTo>
                <a:lnTo>
                  <a:pt x="233005" y="264771"/>
                </a:lnTo>
                <a:lnTo>
                  <a:pt x="242696" y="258222"/>
                </a:lnTo>
                <a:lnTo>
                  <a:pt x="249245" y="248531"/>
                </a:lnTo>
                <a:lnTo>
                  <a:pt x="251650" y="236696"/>
                </a:lnTo>
                <a:lnTo>
                  <a:pt x="249245" y="224806"/>
                </a:lnTo>
                <a:lnTo>
                  <a:pt x="242696" y="215086"/>
                </a:lnTo>
                <a:lnTo>
                  <a:pt x="233005" y="208527"/>
                </a:lnTo>
                <a:lnTo>
                  <a:pt x="221170" y="206121"/>
                </a:lnTo>
                <a:lnTo>
                  <a:pt x="210216" y="208527"/>
                </a:lnTo>
                <a:lnTo>
                  <a:pt x="200977" y="215086"/>
                </a:lnTo>
                <a:lnTo>
                  <a:pt x="194595" y="224806"/>
                </a:lnTo>
                <a:lnTo>
                  <a:pt x="192214" y="236696"/>
                </a:lnTo>
                <a:lnTo>
                  <a:pt x="194595" y="248531"/>
                </a:lnTo>
                <a:lnTo>
                  <a:pt x="200977" y="258222"/>
                </a:lnTo>
                <a:lnTo>
                  <a:pt x="210216" y="264771"/>
                </a:lnTo>
                <a:lnTo>
                  <a:pt x="221170" y="267176"/>
                </a:lnTo>
                <a:close/>
              </a:path>
              <a:path w="908050" h="473710">
                <a:moveTo>
                  <a:pt x="684942" y="267176"/>
                </a:moveTo>
                <a:lnTo>
                  <a:pt x="696594" y="264771"/>
                </a:lnTo>
                <a:lnTo>
                  <a:pt x="705790" y="258222"/>
                </a:lnTo>
                <a:lnTo>
                  <a:pt x="711825" y="248531"/>
                </a:lnTo>
                <a:lnTo>
                  <a:pt x="713993" y="236696"/>
                </a:lnTo>
                <a:lnTo>
                  <a:pt x="711825" y="224806"/>
                </a:lnTo>
                <a:lnTo>
                  <a:pt x="705790" y="215086"/>
                </a:lnTo>
                <a:lnTo>
                  <a:pt x="696594" y="208527"/>
                </a:lnTo>
                <a:lnTo>
                  <a:pt x="684942" y="206121"/>
                </a:lnTo>
                <a:lnTo>
                  <a:pt x="673107" y="208527"/>
                </a:lnTo>
                <a:lnTo>
                  <a:pt x="663416" y="215086"/>
                </a:lnTo>
                <a:lnTo>
                  <a:pt x="656867" y="224806"/>
                </a:lnTo>
                <a:lnTo>
                  <a:pt x="654462" y="236696"/>
                </a:lnTo>
                <a:lnTo>
                  <a:pt x="656867" y="248531"/>
                </a:lnTo>
                <a:lnTo>
                  <a:pt x="663416" y="258222"/>
                </a:lnTo>
                <a:lnTo>
                  <a:pt x="673107" y="264771"/>
                </a:lnTo>
                <a:lnTo>
                  <a:pt x="684942" y="267176"/>
                </a:lnTo>
                <a:close/>
              </a:path>
            </a:pathLst>
          </a:custGeom>
          <a:ln w="427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2263425" y="4002119"/>
            <a:ext cx="901700" cy="0"/>
          </a:xfrm>
          <a:custGeom>
            <a:avLst/>
            <a:gdLst/>
            <a:ahLst/>
            <a:cxnLst/>
            <a:rect l="l" t="t" r="r" b="b"/>
            <a:pathLst>
              <a:path w="901700">
                <a:moveTo>
                  <a:pt x="0" y="0"/>
                </a:moveTo>
                <a:lnTo>
                  <a:pt x="901636" y="0"/>
                </a:lnTo>
              </a:path>
            </a:pathLst>
          </a:custGeom>
          <a:ln w="427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2263425" y="4108989"/>
            <a:ext cx="901700" cy="0"/>
          </a:xfrm>
          <a:custGeom>
            <a:avLst/>
            <a:gdLst/>
            <a:ahLst/>
            <a:cxnLst/>
            <a:rect l="l" t="t" r="r" b="b"/>
            <a:pathLst>
              <a:path w="901700">
                <a:moveTo>
                  <a:pt x="0" y="0"/>
                </a:moveTo>
                <a:lnTo>
                  <a:pt x="901636" y="0"/>
                </a:lnTo>
              </a:path>
            </a:pathLst>
          </a:custGeom>
          <a:ln w="427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263425" y="4215860"/>
            <a:ext cx="901700" cy="0"/>
          </a:xfrm>
          <a:custGeom>
            <a:avLst/>
            <a:gdLst/>
            <a:ahLst/>
            <a:cxnLst/>
            <a:rect l="l" t="t" r="r" b="b"/>
            <a:pathLst>
              <a:path w="901700">
                <a:moveTo>
                  <a:pt x="0" y="0"/>
                </a:moveTo>
                <a:lnTo>
                  <a:pt x="901636" y="0"/>
                </a:lnTo>
              </a:path>
            </a:pathLst>
          </a:custGeom>
          <a:ln w="427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7345298" y="3632549"/>
            <a:ext cx="0" cy="605155"/>
          </a:xfrm>
          <a:custGeom>
            <a:avLst/>
            <a:gdLst/>
            <a:ahLst/>
            <a:cxnLst/>
            <a:rect l="l" t="t" r="r" b="b"/>
            <a:pathLst>
              <a:path h="605154">
                <a:moveTo>
                  <a:pt x="0" y="0"/>
                </a:moveTo>
                <a:lnTo>
                  <a:pt x="0" y="604647"/>
                </a:lnTo>
              </a:path>
            </a:pathLst>
          </a:custGeom>
          <a:ln w="4275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4" name="object 404"/>
          <p:cNvGrpSpPr/>
          <p:nvPr/>
        </p:nvGrpSpPr>
        <p:grpSpPr>
          <a:xfrm>
            <a:off x="6469622" y="3325610"/>
            <a:ext cx="967740" cy="933450"/>
            <a:chOff x="6469622" y="3325610"/>
            <a:chExt cx="967740" cy="933450"/>
          </a:xfrm>
        </p:grpSpPr>
        <p:sp>
          <p:nvSpPr>
            <p:cNvPr id="405" name="object 405"/>
            <p:cNvSpPr/>
            <p:nvPr/>
          </p:nvSpPr>
          <p:spPr>
            <a:xfrm>
              <a:off x="6491001" y="3346989"/>
              <a:ext cx="924560" cy="890269"/>
            </a:xfrm>
            <a:custGeom>
              <a:avLst/>
              <a:gdLst/>
              <a:ahLst/>
              <a:cxnLst/>
              <a:rect l="l" t="t" r="r" b="b"/>
              <a:pathLst>
                <a:path w="924559" h="890270">
                  <a:moveTo>
                    <a:pt x="70103" y="890206"/>
                  </a:moveTo>
                  <a:lnTo>
                    <a:pt x="70103" y="285559"/>
                  </a:lnTo>
                </a:path>
                <a:path w="924559" h="890270">
                  <a:moveTo>
                    <a:pt x="173926" y="0"/>
                  </a:moveTo>
                  <a:lnTo>
                    <a:pt x="749046" y="0"/>
                  </a:lnTo>
                  <a:lnTo>
                    <a:pt x="924496" y="279463"/>
                  </a:lnTo>
                  <a:lnTo>
                    <a:pt x="610171" y="279463"/>
                  </a:lnTo>
                  <a:lnTo>
                    <a:pt x="462248" y="138969"/>
                  </a:lnTo>
                  <a:lnTo>
                    <a:pt x="314229" y="279463"/>
                  </a:lnTo>
                  <a:lnTo>
                    <a:pt x="0" y="279463"/>
                  </a:lnTo>
                  <a:lnTo>
                    <a:pt x="173926" y="0"/>
                  </a:lnTo>
                  <a:close/>
                </a:path>
                <a:path w="924559" h="890270">
                  <a:moveTo>
                    <a:pt x="360045" y="890206"/>
                  </a:moveTo>
                  <a:lnTo>
                    <a:pt x="360045" y="668845"/>
                  </a:lnTo>
                  <a:lnTo>
                    <a:pt x="368071" y="631032"/>
                  </a:lnTo>
                  <a:lnTo>
                    <a:pt x="389965" y="599944"/>
                  </a:lnTo>
                  <a:lnTo>
                    <a:pt x="422450" y="578874"/>
                  </a:lnTo>
                  <a:lnTo>
                    <a:pt x="462248" y="571119"/>
                  </a:lnTo>
                  <a:lnTo>
                    <a:pt x="462248" y="572642"/>
                  </a:lnTo>
                  <a:lnTo>
                    <a:pt x="502006" y="579517"/>
                  </a:lnTo>
                  <a:lnTo>
                    <a:pt x="534495" y="600134"/>
                  </a:lnTo>
                  <a:lnTo>
                    <a:pt x="556411" y="631056"/>
                  </a:lnTo>
                  <a:lnTo>
                    <a:pt x="564451" y="668845"/>
                  </a:lnTo>
                  <a:lnTo>
                    <a:pt x="564451" y="890206"/>
                  </a:lnTo>
                </a:path>
                <a:path w="924559" h="890270">
                  <a:moveTo>
                    <a:pt x="172307" y="397002"/>
                  </a:moveTo>
                  <a:lnTo>
                    <a:pt x="256222" y="397002"/>
                  </a:lnTo>
                  <a:lnTo>
                    <a:pt x="256222" y="516159"/>
                  </a:lnTo>
                  <a:lnTo>
                    <a:pt x="172307" y="516159"/>
                  </a:lnTo>
                  <a:lnTo>
                    <a:pt x="172307" y="397002"/>
                  </a:lnTo>
                  <a:close/>
                </a:path>
                <a:path w="924559" h="890270">
                  <a:moveTo>
                    <a:pt x="172307" y="629126"/>
                  </a:moveTo>
                  <a:lnTo>
                    <a:pt x="256222" y="629126"/>
                  </a:lnTo>
                  <a:lnTo>
                    <a:pt x="256222" y="778763"/>
                  </a:lnTo>
                  <a:lnTo>
                    <a:pt x="172307" y="778763"/>
                  </a:lnTo>
                  <a:lnTo>
                    <a:pt x="172307" y="629126"/>
                  </a:lnTo>
                  <a:close/>
                </a:path>
                <a:path w="924559" h="890270">
                  <a:moveTo>
                    <a:pt x="668178" y="629126"/>
                  </a:moveTo>
                  <a:lnTo>
                    <a:pt x="752094" y="629126"/>
                  </a:lnTo>
                  <a:lnTo>
                    <a:pt x="752094" y="778763"/>
                  </a:lnTo>
                  <a:lnTo>
                    <a:pt x="668178" y="778763"/>
                  </a:lnTo>
                  <a:lnTo>
                    <a:pt x="668178" y="629126"/>
                  </a:lnTo>
                  <a:close/>
                </a:path>
                <a:path w="924559" h="890270">
                  <a:moveTo>
                    <a:pt x="668178" y="397002"/>
                  </a:moveTo>
                  <a:lnTo>
                    <a:pt x="752094" y="397002"/>
                  </a:lnTo>
                  <a:lnTo>
                    <a:pt x="752094" y="516159"/>
                  </a:lnTo>
                  <a:lnTo>
                    <a:pt x="668178" y="516159"/>
                  </a:lnTo>
                  <a:lnTo>
                    <a:pt x="668178" y="397002"/>
                  </a:lnTo>
                  <a:close/>
                </a:path>
              </a:pathLst>
            </a:custGeom>
            <a:ln w="42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6" name="object 406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6866243" y="3621838"/>
              <a:ext cx="174012" cy="172583"/>
            </a:xfrm>
            <a:prstGeom prst="rect">
              <a:avLst/>
            </a:prstGeom>
          </p:spPr>
        </p:pic>
        <p:sp>
          <p:nvSpPr>
            <p:cNvPr id="407" name="object 407"/>
            <p:cNvSpPr/>
            <p:nvPr/>
          </p:nvSpPr>
          <p:spPr>
            <a:xfrm>
              <a:off x="6507765" y="4237196"/>
              <a:ext cx="891540" cy="0"/>
            </a:xfrm>
            <a:custGeom>
              <a:avLst/>
              <a:gdLst/>
              <a:ahLst/>
              <a:cxnLst/>
              <a:rect l="l" t="t" r="r" b="b"/>
              <a:pathLst>
                <a:path w="891540">
                  <a:moveTo>
                    <a:pt x="0" y="0"/>
                  </a:moveTo>
                  <a:lnTo>
                    <a:pt x="890968" y="0"/>
                  </a:lnTo>
                </a:path>
              </a:pathLst>
            </a:custGeom>
            <a:ln w="4275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0400" y="3116580"/>
            <a:ext cx="2528570" cy="2984500"/>
          </a:xfrm>
          <a:custGeom>
            <a:avLst/>
            <a:gdLst/>
            <a:ahLst/>
            <a:cxnLst/>
            <a:rect l="l" t="t" r="r" b="b"/>
            <a:pathLst>
              <a:path w="2528570" h="2984500">
                <a:moveTo>
                  <a:pt x="0" y="2983991"/>
                </a:moveTo>
                <a:lnTo>
                  <a:pt x="0" y="0"/>
                </a:lnTo>
                <a:lnTo>
                  <a:pt x="2528315" y="0"/>
                </a:lnTo>
                <a:lnTo>
                  <a:pt x="2528315" y="2983991"/>
                </a:lnTo>
                <a:lnTo>
                  <a:pt x="0" y="29839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19588" y="1609344"/>
            <a:ext cx="554355" cy="197485"/>
            <a:chOff x="519588" y="1609344"/>
            <a:chExt cx="554355" cy="1974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588" y="1609344"/>
              <a:ext cx="353853" cy="1969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7065" y="1610963"/>
              <a:ext cx="166306" cy="195357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1094701" y="1610969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6520" y="0"/>
                </a:lnTo>
                <a:lnTo>
                  <a:pt x="60960" y="0"/>
                </a:lnTo>
                <a:lnTo>
                  <a:pt x="0" y="0"/>
                </a:lnTo>
                <a:lnTo>
                  <a:pt x="0" y="32004"/>
                </a:lnTo>
                <a:lnTo>
                  <a:pt x="60960" y="32004"/>
                </a:lnTo>
                <a:lnTo>
                  <a:pt x="60960" y="195351"/>
                </a:lnTo>
                <a:lnTo>
                  <a:pt x="96520" y="195351"/>
                </a:lnTo>
                <a:lnTo>
                  <a:pt x="96520" y="32004"/>
                </a:lnTo>
                <a:lnTo>
                  <a:pt x="158750" y="32004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4741" y="1607819"/>
            <a:ext cx="178498" cy="201644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653539" y="1703832"/>
            <a:ext cx="220979" cy="33655"/>
          </a:xfrm>
          <a:custGeom>
            <a:avLst/>
            <a:gdLst/>
            <a:ahLst/>
            <a:cxnLst/>
            <a:rect l="l" t="t" r="r" b="b"/>
            <a:pathLst>
              <a:path w="220980" h="33655">
                <a:moveTo>
                  <a:pt x="0" y="33527"/>
                </a:moveTo>
                <a:lnTo>
                  <a:pt x="0" y="0"/>
                </a:lnTo>
                <a:lnTo>
                  <a:pt x="220980" y="0"/>
                </a:lnTo>
                <a:lnTo>
                  <a:pt x="220980" y="33527"/>
                </a:lnTo>
                <a:lnTo>
                  <a:pt x="0" y="3352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99297" y="1610867"/>
            <a:ext cx="192214" cy="19545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386679" y="1775745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73979" y="1610772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73979" y="1775745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74919" y="1610772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74919" y="1691735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60" h="32385">
                <a:moveTo>
                  <a:pt x="99060" y="0"/>
                </a:moveTo>
                <a:lnTo>
                  <a:pt x="99060" y="32099"/>
                </a:lnTo>
                <a:lnTo>
                  <a:pt x="0" y="32099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41893" y="1610778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429541" y="1607819"/>
            <a:ext cx="900430" cy="201930"/>
            <a:chOff x="2429541" y="1607819"/>
            <a:chExt cx="900430" cy="20193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9541" y="1610963"/>
              <a:ext cx="176974" cy="19535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648712" y="1610867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6"/>
                  </a:lnTo>
                  <a:lnTo>
                    <a:pt x="0" y="19659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27007" y="1607819"/>
              <a:ext cx="402812" cy="20164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3347" y="1610867"/>
              <a:ext cx="166211" cy="195453"/>
            </a:xfrm>
            <a:prstGeom prst="rect">
              <a:avLst/>
            </a:prstGeom>
          </p:spPr>
        </p:pic>
      </p:grpSp>
      <p:sp>
        <p:nvSpPr>
          <p:cNvPr id="21" name="object 21"/>
          <p:cNvSpPr/>
          <p:nvPr/>
        </p:nvSpPr>
        <p:spPr>
          <a:xfrm>
            <a:off x="3511010" y="1775745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98310" y="1610772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98310" y="1775745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99249" y="1610772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99249" y="1691735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60" h="32385">
                <a:moveTo>
                  <a:pt x="99059" y="0"/>
                </a:moveTo>
                <a:lnTo>
                  <a:pt x="99059" y="32099"/>
                </a:lnTo>
                <a:lnTo>
                  <a:pt x="0" y="32099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66223" y="1610778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7" name="object 27"/>
          <p:cNvGrpSpPr/>
          <p:nvPr/>
        </p:nvGrpSpPr>
        <p:grpSpPr>
          <a:xfrm>
            <a:off x="3621023" y="1609344"/>
            <a:ext cx="1016635" cy="198755"/>
            <a:chOff x="3621023" y="1609344"/>
            <a:chExt cx="1016635" cy="198755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1023" y="1609344"/>
              <a:ext cx="204406" cy="19697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858958" y="1609343"/>
              <a:ext cx="575310" cy="198755"/>
            </a:xfrm>
            <a:custGeom>
              <a:avLst/>
              <a:gdLst/>
              <a:ahLst/>
              <a:cxnLst/>
              <a:rect l="l" t="t" r="r" b="b"/>
              <a:pathLst>
                <a:path w="575310" h="198755">
                  <a:moveTo>
                    <a:pt x="176974" y="99250"/>
                  </a:moveTo>
                  <a:lnTo>
                    <a:pt x="169329" y="60820"/>
                  </a:lnTo>
                  <a:lnTo>
                    <a:pt x="147815" y="29832"/>
                  </a:lnTo>
                  <a:lnTo>
                    <a:pt x="140398" y="25222"/>
                  </a:lnTo>
                  <a:lnTo>
                    <a:pt x="140398" y="99250"/>
                  </a:lnTo>
                  <a:lnTo>
                    <a:pt x="135458" y="126517"/>
                  </a:lnTo>
                  <a:lnTo>
                    <a:pt x="121526" y="147777"/>
                  </a:lnTo>
                  <a:lnTo>
                    <a:pt x="99847" y="161582"/>
                  </a:lnTo>
                  <a:lnTo>
                    <a:pt x="71716" y="166497"/>
                  </a:lnTo>
                  <a:lnTo>
                    <a:pt x="33616" y="166497"/>
                  </a:lnTo>
                  <a:lnTo>
                    <a:pt x="33616" y="32105"/>
                  </a:lnTo>
                  <a:lnTo>
                    <a:pt x="71716" y="32105"/>
                  </a:lnTo>
                  <a:lnTo>
                    <a:pt x="99847" y="37236"/>
                  </a:lnTo>
                  <a:lnTo>
                    <a:pt x="121526" y="51396"/>
                  </a:lnTo>
                  <a:lnTo>
                    <a:pt x="135458" y="72694"/>
                  </a:lnTo>
                  <a:lnTo>
                    <a:pt x="140398" y="99250"/>
                  </a:lnTo>
                  <a:lnTo>
                    <a:pt x="140398" y="25222"/>
                  </a:lnTo>
                  <a:lnTo>
                    <a:pt x="114566" y="9156"/>
                  </a:lnTo>
                  <a:lnTo>
                    <a:pt x="71716" y="1625"/>
                  </a:lnTo>
                  <a:lnTo>
                    <a:pt x="0" y="1625"/>
                  </a:lnTo>
                  <a:lnTo>
                    <a:pt x="0" y="196977"/>
                  </a:lnTo>
                  <a:lnTo>
                    <a:pt x="33616" y="196977"/>
                  </a:lnTo>
                  <a:lnTo>
                    <a:pt x="71716" y="196977"/>
                  </a:lnTo>
                  <a:lnTo>
                    <a:pt x="114566" y="189458"/>
                  </a:lnTo>
                  <a:lnTo>
                    <a:pt x="140398" y="173380"/>
                  </a:lnTo>
                  <a:lnTo>
                    <a:pt x="147815" y="168770"/>
                  </a:lnTo>
                  <a:lnTo>
                    <a:pt x="169329" y="137756"/>
                  </a:lnTo>
                  <a:lnTo>
                    <a:pt x="176974" y="99250"/>
                  </a:lnTo>
                  <a:close/>
                </a:path>
                <a:path w="575310" h="198755">
                  <a:moveTo>
                    <a:pt x="381469" y="1625"/>
                  </a:moveTo>
                  <a:lnTo>
                    <a:pt x="344792" y="1625"/>
                  </a:lnTo>
                  <a:lnTo>
                    <a:pt x="285356" y="152781"/>
                  </a:lnTo>
                  <a:lnTo>
                    <a:pt x="227355" y="1625"/>
                  </a:lnTo>
                  <a:lnTo>
                    <a:pt x="189153" y="1625"/>
                  </a:lnTo>
                  <a:lnTo>
                    <a:pt x="270027" y="198602"/>
                  </a:lnTo>
                  <a:lnTo>
                    <a:pt x="300596" y="198602"/>
                  </a:lnTo>
                  <a:lnTo>
                    <a:pt x="381469" y="1625"/>
                  </a:lnTo>
                  <a:close/>
                </a:path>
                <a:path w="575310" h="198755">
                  <a:moveTo>
                    <a:pt x="575208" y="196977"/>
                  </a:moveTo>
                  <a:lnTo>
                    <a:pt x="505002" y="37973"/>
                  </a:lnTo>
                  <a:lnTo>
                    <a:pt x="505002" y="119164"/>
                  </a:lnTo>
                  <a:lnTo>
                    <a:pt x="437857" y="119164"/>
                  </a:lnTo>
                  <a:lnTo>
                    <a:pt x="471385" y="41249"/>
                  </a:lnTo>
                  <a:lnTo>
                    <a:pt x="505002" y="119164"/>
                  </a:lnTo>
                  <a:lnTo>
                    <a:pt x="505002" y="37973"/>
                  </a:lnTo>
                  <a:lnTo>
                    <a:pt x="488238" y="0"/>
                  </a:lnTo>
                  <a:lnTo>
                    <a:pt x="456145" y="0"/>
                  </a:lnTo>
                  <a:lnTo>
                    <a:pt x="370700" y="196977"/>
                  </a:lnTo>
                  <a:lnTo>
                    <a:pt x="405853" y="196977"/>
                  </a:lnTo>
                  <a:lnTo>
                    <a:pt x="425665" y="149644"/>
                  </a:lnTo>
                  <a:lnTo>
                    <a:pt x="437857" y="149644"/>
                  </a:lnTo>
                  <a:lnTo>
                    <a:pt x="505002" y="149644"/>
                  </a:lnTo>
                  <a:lnTo>
                    <a:pt x="518718" y="149644"/>
                  </a:lnTo>
                  <a:lnTo>
                    <a:pt x="538530" y="196977"/>
                  </a:lnTo>
                  <a:lnTo>
                    <a:pt x="575208" y="19697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67700" y="1610963"/>
              <a:ext cx="169354" cy="195357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4673968" y="1607832"/>
            <a:ext cx="553720" cy="201930"/>
          </a:xfrm>
          <a:custGeom>
            <a:avLst/>
            <a:gdLst/>
            <a:ahLst/>
            <a:cxnLst/>
            <a:rect l="l" t="t" r="r" b="b"/>
            <a:pathLst>
              <a:path w="553720" h="201930">
                <a:moveTo>
                  <a:pt x="158750" y="3136"/>
                </a:moveTo>
                <a:lnTo>
                  <a:pt x="97790" y="3136"/>
                </a:lnTo>
                <a:lnTo>
                  <a:pt x="62230" y="3136"/>
                </a:lnTo>
                <a:lnTo>
                  <a:pt x="0" y="3136"/>
                </a:lnTo>
                <a:lnTo>
                  <a:pt x="0" y="35140"/>
                </a:lnTo>
                <a:lnTo>
                  <a:pt x="62230" y="35140"/>
                </a:lnTo>
                <a:lnTo>
                  <a:pt x="62230" y="198488"/>
                </a:lnTo>
                <a:lnTo>
                  <a:pt x="97790" y="198488"/>
                </a:lnTo>
                <a:lnTo>
                  <a:pt x="97790" y="35140"/>
                </a:lnTo>
                <a:lnTo>
                  <a:pt x="158750" y="35140"/>
                </a:lnTo>
                <a:lnTo>
                  <a:pt x="158750" y="3136"/>
                </a:lnTo>
                <a:close/>
              </a:path>
              <a:path w="553720" h="201930">
                <a:moveTo>
                  <a:pt x="358178" y="198488"/>
                </a:moveTo>
                <a:lnTo>
                  <a:pt x="287972" y="39484"/>
                </a:lnTo>
                <a:lnTo>
                  <a:pt x="287972" y="120675"/>
                </a:lnTo>
                <a:lnTo>
                  <a:pt x="220916" y="120675"/>
                </a:lnTo>
                <a:lnTo>
                  <a:pt x="254444" y="42760"/>
                </a:lnTo>
                <a:lnTo>
                  <a:pt x="287972" y="120675"/>
                </a:lnTo>
                <a:lnTo>
                  <a:pt x="287972" y="39484"/>
                </a:lnTo>
                <a:lnTo>
                  <a:pt x="271208" y="1511"/>
                </a:lnTo>
                <a:lnTo>
                  <a:pt x="239204" y="1511"/>
                </a:lnTo>
                <a:lnTo>
                  <a:pt x="153771" y="198488"/>
                </a:lnTo>
                <a:lnTo>
                  <a:pt x="188823" y="198488"/>
                </a:lnTo>
                <a:lnTo>
                  <a:pt x="208635" y="151244"/>
                </a:lnTo>
                <a:lnTo>
                  <a:pt x="220916" y="151244"/>
                </a:lnTo>
                <a:lnTo>
                  <a:pt x="287972" y="151244"/>
                </a:lnTo>
                <a:lnTo>
                  <a:pt x="301688" y="151244"/>
                </a:lnTo>
                <a:lnTo>
                  <a:pt x="321602" y="198488"/>
                </a:lnTo>
                <a:lnTo>
                  <a:pt x="358178" y="198488"/>
                </a:lnTo>
                <a:close/>
              </a:path>
              <a:path w="553720" h="201930">
                <a:moveTo>
                  <a:pt x="553440" y="90106"/>
                </a:moveTo>
                <a:lnTo>
                  <a:pt x="469519" y="90106"/>
                </a:lnTo>
                <a:lnTo>
                  <a:pt x="469519" y="119151"/>
                </a:lnTo>
                <a:lnTo>
                  <a:pt x="519811" y="119151"/>
                </a:lnTo>
                <a:lnTo>
                  <a:pt x="519811" y="155829"/>
                </a:lnTo>
                <a:lnTo>
                  <a:pt x="509866" y="162064"/>
                </a:lnTo>
                <a:lnTo>
                  <a:pt x="498475" y="166878"/>
                </a:lnTo>
                <a:lnTo>
                  <a:pt x="485952" y="169964"/>
                </a:lnTo>
                <a:lnTo>
                  <a:pt x="472567" y="171069"/>
                </a:lnTo>
                <a:lnTo>
                  <a:pt x="445325" y="165658"/>
                </a:lnTo>
                <a:lnTo>
                  <a:pt x="424103" y="150812"/>
                </a:lnTo>
                <a:lnTo>
                  <a:pt x="410324" y="128511"/>
                </a:lnTo>
                <a:lnTo>
                  <a:pt x="405422" y="100774"/>
                </a:lnTo>
                <a:lnTo>
                  <a:pt x="410324" y="73406"/>
                </a:lnTo>
                <a:lnTo>
                  <a:pt x="410324" y="73596"/>
                </a:lnTo>
                <a:lnTo>
                  <a:pt x="423722" y="51295"/>
                </a:lnTo>
                <a:lnTo>
                  <a:pt x="444042" y="36080"/>
                </a:lnTo>
                <a:lnTo>
                  <a:pt x="469519" y="30480"/>
                </a:lnTo>
                <a:lnTo>
                  <a:pt x="486244" y="32105"/>
                </a:lnTo>
                <a:lnTo>
                  <a:pt x="500380" y="36614"/>
                </a:lnTo>
                <a:lnTo>
                  <a:pt x="512813" y="43408"/>
                </a:lnTo>
                <a:lnTo>
                  <a:pt x="524383" y="51904"/>
                </a:lnTo>
                <a:lnTo>
                  <a:pt x="545820" y="25895"/>
                </a:lnTo>
                <a:lnTo>
                  <a:pt x="530453" y="14782"/>
                </a:lnTo>
                <a:lnTo>
                  <a:pt x="513537" y="6667"/>
                </a:lnTo>
                <a:lnTo>
                  <a:pt x="494080" y="1689"/>
                </a:lnTo>
                <a:lnTo>
                  <a:pt x="471043" y="0"/>
                </a:lnTo>
                <a:lnTo>
                  <a:pt x="430199" y="8013"/>
                </a:lnTo>
                <a:lnTo>
                  <a:pt x="398386" y="29768"/>
                </a:lnTo>
                <a:lnTo>
                  <a:pt x="377723" y="61836"/>
                </a:lnTo>
                <a:lnTo>
                  <a:pt x="370370" y="100774"/>
                </a:lnTo>
                <a:lnTo>
                  <a:pt x="377520" y="141046"/>
                </a:lnTo>
                <a:lnTo>
                  <a:pt x="405422" y="178041"/>
                </a:lnTo>
                <a:lnTo>
                  <a:pt x="471043" y="201637"/>
                </a:lnTo>
                <a:lnTo>
                  <a:pt x="495909" y="199237"/>
                </a:lnTo>
                <a:lnTo>
                  <a:pt x="517918" y="192671"/>
                </a:lnTo>
                <a:lnTo>
                  <a:pt x="519811" y="191706"/>
                </a:lnTo>
                <a:lnTo>
                  <a:pt x="537095" y="182956"/>
                </a:lnTo>
                <a:lnTo>
                  <a:pt x="553440" y="171069"/>
                </a:lnTo>
                <a:lnTo>
                  <a:pt x="553440" y="90106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16486" y="1775841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03786" y="1610867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03786" y="1775841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07266" y="1610867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07266" y="1691830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71694" y="1610867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543264" y="1609344"/>
            <a:ext cx="752475" cy="197485"/>
            <a:chOff x="5543264" y="1609344"/>
            <a:chExt cx="752475" cy="197485"/>
          </a:xfrm>
        </p:grpSpPr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43264" y="1610963"/>
              <a:ext cx="150971" cy="19535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31510" y="1609344"/>
              <a:ext cx="359346" cy="19697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24479" y="1610963"/>
              <a:ext cx="170878" cy="195357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515016" y="2030825"/>
            <a:ext cx="915669" cy="156210"/>
            <a:chOff x="515016" y="2030825"/>
            <a:chExt cx="915669" cy="156210"/>
          </a:xfrm>
        </p:grpSpPr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5016" y="2038445"/>
              <a:ext cx="140303" cy="14658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7324" y="2073592"/>
              <a:ext cx="102203" cy="11296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0958" y="2030825"/>
              <a:ext cx="109823" cy="155733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57351" y="2033777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5" h="151764">
                  <a:moveTo>
                    <a:pt x="16764" y="42773"/>
                  </a:moveTo>
                  <a:lnTo>
                    <a:pt x="1524" y="42773"/>
                  </a:lnTo>
                  <a:lnTo>
                    <a:pt x="1524" y="151257"/>
                  </a:lnTo>
                  <a:lnTo>
                    <a:pt x="16764" y="151257"/>
                  </a:lnTo>
                  <a:lnTo>
                    <a:pt x="16764" y="42773"/>
                  </a:lnTo>
                  <a:close/>
                </a:path>
                <a:path w="18415" h="151764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06221" y="2073592"/>
              <a:ext cx="213550" cy="11296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3299" y="2073497"/>
              <a:ext cx="176974" cy="113061"/>
            </a:xfrm>
            <a:prstGeom prst="rect">
              <a:avLst/>
            </a:prstGeom>
          </p:spPr>
        </p:pic>
      </p:grpSp>
      <p:grpSp>
        <p:nvGrpSpPr>
          <p:cNvPr id="49" name="object 49"/>
          <p:cNvGrpSpPr/>
          <p:nvPr/>
        </p:nvGrpSpPr>
        <p:grpSpPr>
          <a:xfrm>
            <a:off x="1511141" y="2030825"/>
            <a:ext cx="1120140" cy="187960"/>
            <a:chOff x="1511141" y="2030825"/>
            <a:chExt cx="1120140" cy="187960"/>
          </a:xfrm>
        </p:grpSpPr>
        <p:pic>
          <p:nvPicPr>
            <p:cNvPr id="50" name="object 5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11141" y="2030825"/>
              <a:ext cx="273081" cy="15573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10131" y="2075116"/>
              <a:ext cx="215169" cy="11144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60352" y="2073592"/>
              <a:ext cx="94583" cy="11144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79319" y="2043017"/>
              <a:ext cx="65627" cy="14354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266283" y="2075116"/>
              <a:ext cx="94583" cy="11144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389917" y="2073592"/>
              <a:ext cx="108299" cy="14506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28697" y="2073592"/>
              <a:ext cx="102203" cy="112966"/>
            </a:xfrm>
            <a:prstGeom prst="rect">
              <a:avLst/>
            </a:prstGeom>
          </p:spPr>
        </p:pic>
      </p:grpSp>
      <p:grpSp>
        <p:nvGrpSpPr>
          <p:cNvPr id="57" name="object 57"/>
          <p:cNvGrpSpPr/>
          <p:nvPr/>
        </p:nvGrpSpPr>
        <p:grpSpPr>
          <a:xfrm>
            <a:off x="2722435" y="2031492"/>
            <a:ext cx="518795" cy="187325"/>
            <a:chOff x="2722435" y="2031492"/>
            <a:chExt cx="518795" cy="187325"/>
          </a:xfrm>
        </p:grpSpPr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722435" y="2073592"/>
              <a:ext cx="108299" cy="14506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2862071" y="2031492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5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908554" y="2075116"/>
              <a:ext cx="94583" cy="11144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38284" y="2073592"/>
              <a:ext cx="94583" cy="11144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158775" y="2073592"/>
              <a:ext cx="82391" cy="112966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3326605" y="2073497"/>
            <a:ext cx="305435" cy="113664"/>
            <a:chOff x="3326605" y="2073497"/>
            <a:chExt cx="305435" cy="113664"/>
          </a:xfrm>
        </p:grpSpPr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26605" y="2075116"/>
              <a:ext cx="94583" cy="11144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456241" y="2073497"/>
              <a:ext cx="175450" cy="113061"/>
            </a:xfrm>
            <a:prstGeom prst="rect">
              <a:avLst/>
            </a:prstGeom>
          </p:spPr>
        </p:pic>
      </p:grpSp>
      <p:grpSp>
        <p:nvGrpSpPr>
          <p:cNvPr id="66" name="object 66"/>
          <p:cNvGrpSpPr/>
          <p:nvPr/>
        </p:nvGrpSpPr>
        <p:grpSpPr>
          <a:xfrm>
            <a:off x="3717131" y="2030825"/>
            <a:ext cx="726440" cy="156210"/>
            <a:chOff x="3717131" y="2030825"/>
            <a:chExt cx="726440" cy="156210"/>
          </a:xfrm>
        </p:grpSpPr>
        <p:pic>
          <p:nvPicPr>
            <p:cNvPr id="67" name="object 67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717131" y="2073592"/>
              <a:ext cx="112871" cy="11296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849814" y="2030825"/>
              <a:ext cx="256318" cy="155733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135088" y="2073497"/>
              <a:ext cx="175450" cy="11306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33494" y="2030825"/>
              <a:ext cx="109823" cy="155733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542472" y="2030825"/>
            <a:ext cx="231838" cy="187832"/>
          </a:xfrm>
          <a:prstGeom prst="rect">
            <a:avLst/>
          </a:prstGeom>
        </p:spPr>
      </p:pic>
      <p:grpSp>
        <p:nvGrpSpPr>
          <p:cNvPr id="72" name="object 72"/>
          <p:cNvGrpSpPr/>
          <p:nvPr/>
        </p:nvGrpSpPr>
        <p:grpSpPr>
          <a:xfrm>
            <a:off x="4862798" y="2033777"/>
            <a:ext cx="695960" cy="185420"/>
            <a:chOff x="4862798" y="2033777"/>
            <a:chExt cx="695960" cy="185420"/>
          </a:xfrm>
        </p:grpSpPr>
        <p:pic>
          <p:nvPicPr>
            <p:cNvPr id="73" name="object 7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862798" y="2073592"/>
              <a:ext cx="109823" cy="14506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001666" y="2033777"/>
              <a:ext cx="104139" cy="151765"/>
            </a:xfrm>
            <a:custGeom>
              <a:avLst/>
              <a:gdLst/>
              <a:ahLst/>
              <a:cxnLst/>
              <a:rect l="l" t="t" r="r" b="b"/>
              <a:pathLst>
                <a:path w="104139" h="151764">
                  <a:moveTo>
                    <a:pt x="61048" y="39725"/>
                  </a:moveTo>
                  <a:lnTo>
                    <a:pt x="46202" y="41935"/>
                  </a:lnTo>
                  <a:lnTo>
                    <a:pt x="33769" y="48158"/>
                  </a:lnTo>
                  <a:lnTo>
                    <a:pt x="23901" y="57810"/>
                  </a:lnTo>
                  <a:lnTo>
                    <a:pt x="16764" y="70294"/>
                  </a:lnTo>
                  <a:lnTo>
                    <a:pt x="16764" y="42773"/>
                  </a:lnTo>
                  <a:lnTo>
                    <a:pt x="0" y="42773"/>
                  </a:lnTo>
                  <a:lnTo>
                    <a:pt x="0" y="151257"/>
                  </a:lnTo>
                  <a:lnTo>
                    <a:pt x="16764" y="151257"/>
                  </a:lnTo>
                  <a:lnTo>
                    <a:pt x="16764" y="106972"/>
                  </a:lnTo>
                  <a:lnTo>
                    <a:pt x="20002" y="85801"/>
                  </a:lnTo>
                  <a:lnTo>
                    <a:pt x="28968" y="70497"/>
                  </a:lnTo>
                  <a:lnTo>
                    <a:pt x="42519" y="61226"/>
                  </a:lnTo>
                  <a:lnTo>
                    <a:pt x="59524" y="58102"/>
                  </a:lnTo>
                  <a:lnTo>
                    <a:pt x="61048" y="58102"/>
                  </a:lnTo>
                  <a:lnTo>
                    <a:pt x="61048" y="39725"/>
                  </a:lnTo>
                  <a:close/>
                </a:path>
                <a:path w="104139" h="151764">
                  <a:moveTo>
                    <a:pt x="102209" y="42773"/>
                  </a:moveTo>
                  <a:lnTo>
                    <a:pt x="86969" y="42773"/>
                  </a:lnTo>
                  <a:lnTo>
                    <a:pt x="86969" y="151257"/>
                  </a:lnTo>
                  <a:lnTo>
                    <a:pt x="102209" y="151257"/>
                  </a:lnTo>
                  <a:lnTo>
                    <a:pt x="102209" y="42773"/>
                  </a:lnTo>
                  <a:close/>
                </a:path>
                <a:path w="104139" h="151764">
                  <a:moveTo>
                    <a:pt x="103733" y="0"/>
                  </a:moveTo>
                  <a:lnTo>
                    <a:pt x="85445" y="0"/>
                  </a:lnTo>
                  <a:lnTo>
                    <a:pt x="85445" y="18389"/>
                  </a:lnTo>
                  <a:lnTo>
                    <a:pt x="103733" y="18389"/>
                  </a:lnTo>
                  <a:lnTo>
                    <a:pt x="10373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131308" y="2075116"/>
              <a:ext cx="215074" cy="11144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370861" y="2043017"/>
              <a:ext cx="187642" cy="143541"/>
            </a:xfrm>
            <a:prstGeom prst="rect">
              <a:avLst/>
            </a:prstGeom>
          </p:spPr>
        </p:pic>
      </p:grpSp>
      <p:grpSp>
        <p:nvGrpSpPr>
          <p:cNvPr id="77" name="object 77"/>
          <p:cNvGrpSpPr/>
          <p:nvPr/>
        </p:nvGrpSpPr>
        <p:grpSpPr>
          <a:xfrm>
            <a:off x="5650039" y="2033873"/>
            <a:ext cx="960119" cy="153035"/>
            <a:chOff x="5650039" y="2033873"/>
            <a:chExt cx="960119" cy="153035"/>
          </a:xfrm>
        </p:grpSpPr>
        <p:sp>
          <p:nvSpPr>
            <p:cNvPr id="78" name="object 78"/>
            <p:cNvSpPr/>
            <p:nvPr/>
          </p:nvSpPr>
          <p:spPr>
            <a:xfrm>
              <a:off x="5650027" y="2033879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0" y="42760"/>
                  </a:lnTo>
                  <a:lnTo>
                    <a:pt x="0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04903" y="2073592"/>
              <a:ext cx="94583" cy="111442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23966" y="2073592"/>
              <a:ext cx="83820" cy="11296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936837" y="2076640"/>
              <a:ext cx="94583" cy="109918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066472" y="2073592"/>
              <a:ext cx="167830" cy="11296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267831" y="2073592"/>
              <a:ext cx="94583" cy="11144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391465" y="2073592"/>
              <a:ext cx="218122" cy="112966"/>
            </a:xfrm>
            <a:prstGeom prst="rect">
              <a:avLst/>
            </a:prstGeom>
          </p:spPr>
        </p:pic>
      </p:grpSp>
      <p:pic>
        <p:nvPicPr>
          <p:cNvPr id="85" name="object 85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695027" y="2073592"/>
            <a:ext cx="228790" cy="112966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6952868" y="2033777"/>
            <a:ext cx="843915" cy="185420"/>
            <a:chOff x="6952868" y="2033777"/>
            <a:chExt cx="843915" cy="185420"/>
          </a:xfrm>
        </p:grpSpPr>
        <p:pic>
          <p:nvPicPr>
            <p:cNvPr id="87" name="object 8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152703" y="2073592"/>
              <a:ext cx="109823" cy="145065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952868" y="2073592"/>
              <a:ext cx="164687" cy="111442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83862" y="2075116"/>
              <a:ext cx="96107" cy="111442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413592" y="2073687"/>
              <a:ext cx="94583" cy="111347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543228" y="2033777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5" h="151764">
                  <a:moveTo>
                    <a:pt x="16764" y="42773"/>
                  </a:moveTo>
                  <a:lnTo>
                    <a:pt x="1524" y="42773"/>
                  </a:lnTo>
                  <a:lnTo>
                    <a:pt x="1524" y="151257"/>
                  </a:lnTo>
                  <a:lnTo>
                    <a:pt x="16764" y="151257"/>
                  </a:lnTo>
                  <a:lnTo>
                    <a:pt x="16764" y="42773"/>
                  </a:lnTo>
                  <a:close/>
                </a:path>
                <a:path w="18415" h="151764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592091" y="2073592"/>
              <a:ext cx="204311" cy="112966"/>
            </a:xfrm>
            <a:prstGeom prst="rect">
              <a:avLst/>
            </a:prstGeom>
          </p:spPr>
        </p:pic>
      </p:grpSp>
      <p:grpSp>
        <p:nvGrpSpPr>
          <p:cNvPr id="93" name="object 93"/>
          <p:cNvGrpSpPr/>
          <p:nvPr/>
        </p:nvGrpSpPr>
        <p:grpSpPr>
          <a:xfrm>
            <a:off x="7881842" y="2030825"/>
            <a:ext cx="961390" cy="187960"/>
            <a:chOff x="7881842" y="2030825"/>
            <a:chExt cx="961390" cy="187960"/>
          </a:xfrm>
        </p:grpSpPr>
        <p:pic>
          <p:nvPicPr>
            <p:cNvPr id="94" name="object 9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881842" y="2075116"/>
              <a:ext cx="94583" cy="11144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8011572" y="2073592"/>
              <a:ext cx="108299" cy="14506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150447" y="2073592"/>
              <a:ext cx="109823" cy="14506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289226" y="2073497"/>
              <a:ext cx="422529" cy="11306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733186" y="2030825"/>
              <a:ext cx="109823" cy="155733"/>
            </a:xfrm>
            <a:prstGeom prst="rect">
              <a:avLst/>
            </a:prstGeom>
          </p:spPr>
        </p:pic>
      </p:grpSp>
      <p:pic>
        <p:nvPicPr>
          <p:cNvPr id="99" name="object 99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8942165" y="2030825"/>
            <a:ext cx="233457" cy="187832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515016" y="2282761"/>
            <a:ext cx="915669" cy="156210"/>
            <a:chOff x="515016" y="2282761"/>
            <a:chExt cx="915669" cy="156210"/>
          </a:xfrm>
        </p:grpSpPr>
        <p:pic>
          <p:nvPicPr>
            <p:cNvPr id="101" name="object 10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5016" y="2290381"/>
              <a:ext cx="140303" cy="14658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7324" y="2325528"/>
              <a:ext cx="102203" cy="11296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0958" y="2282761"/>
              <a:ext cx="109823" cy="155733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957351" y="228582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5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5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006221" y="2325528"/>
              <a:ext cx="213550" cy="11296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53299" y="2325433"/>
              <a:ext cx="176974" cy="113061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1512665" y="2282666"/>
            <a:ext cx="361950" cy="156210"/>
            <a:chOff x="1512665" y="2282666"/>
            <a:chExt cx="361950" cy="156210"/>
          </a:xfrm>
        </p:grpSpPr>
        <p:pic>
          <p:nvPicPr>
            <p:cNvPr id="108" name="object 10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512665" y="2327052"/>
              <a:ext cx="96107" cy="11144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642395" y="2325624"/>
              <a:ext cx="94583" cy="11134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765934" y="2282666"/>
              <a:ext cx="108299" cy="155829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1974913" y="2285904"/>
            <a:ext cx="128270" cy="153035"/>
            <a:chOff x="1974913" y="2285904"/>
            <a:chExt cx="128270" cy="153035"/>
          </a:xfrm>
        </p:grpSpPr>
        <p:sp>
          <p:nvSpPr>
            <p:cNvPr id="112" name="object 112"/>
            <p:cNvSpPr/>
            <p:nvPr/>
          </p:nvSpPr>
          <p:spPr>
            <a:xfrm>
              <a:off x="1974913" y="2285910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73"/>
                  </a:moveTo>
                  <a:lnTo>
                    <a:pt x="0" y="42773"/>
                  </a:lnTo>
                  <a:lnTo>
                    <a:pt x="0" y="151168"/>
                  </a:lnTo>
                  <a:lnTo>
                    <a:pt x="16764" y="151168"/>
                  </a:lnTo>
                  <a:lnTo>
                    <a:pt x="16764" y="42773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020728" y="2325528"/>
              <a:ext cx="82391" cy="112966"/>
            </a:xfrm>
            <a:prstGeom prst="rect">
              <a:avLst/>
            </a:prstGeom>
          </p:spPr>
        </p:pic>
      </p:grpSp>
      <p:grpSp>
        <p:nvGrpSpPr>
          <p:cNvPr id="114" name="object 114"/>
          <p:cNvGrpSpPr/>
          <p:nvPr/>
        </p:nvGrpSpPr>
        <p:grpSpPr>
          <a:xfrm>
            <a:off x="2188559" y="2325528"/>
            <a:ext cx="224790" cy="113030"/>
            <a:chOff x="2188559" y="2325528"/>
            <a:chExt cx="224790" cy="113030"/>
          </a:xfrm>
        </p:grpSpPr>
        <p:pic>
          <p:nvPicPr>
            <p:cNvPr id="115" name="object 11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188559" y="2327052"/>
              <a:ext cx="94583" cy="111442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318194" y="2325528"/>
              <a:ext cx="94583" cy="111442"/>
            </a:xfrm>
            <a:prstGeom prst="rect">
              <a:avLst/>
            </a:prstGeom>
          </p:spPr>
        </p:pic>
      </p:grpSp>
      <p:grpSp>
        <p:nvGrpSpPr>
          <p:cNvPr id="117" name="object 117"/>
          <p:cNvGrpSpPr/>
          <p:nvPr/>
        </p:nvGrpSpPr>
        <p:grpSpPr>
          <a:xfrm>
            <a:off x="2501264" y="2282951"/>
            <a:ext cx="1078865" cy="155575"/>
            <a:chOff x="2501264" y="2282951"/>
            <a:chExt cx="1078865" cy="155575"/>
          </a:xfrm>
        </p:grpSpPr>
        <p:pic>
          <p:nvPicPr>
            <p:cNvPr id="118" name="object 11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501264" y="2327052"/>
              <a:ext cx="96107" cy="11144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2631947" y="2282951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5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676620" y="2294953"/>
              <a:ext cx="65627" cy="14354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62059" y="2325528"/>
              <a:ext cx="102203" cy="112966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2891789" y="2325528"/>
              <a:ext cx="61594" cy="111760"/>
            </a:xfrm>
            <a:custGeom>
              <a:avLst/>
              <a:gdLst/>
              <a:ahLst/>
              <a:cxnLst/>
              <a:rect l="l" t="t" r="r" b="b"/>
              <a:pathLst>
                <a:path w="61594" h="111760">
                  <a:moveTo>
                    <a:pt x="0" y="111442"/>
                  </a:moveTo>
                  <a:lnTo>
                    <a:pt x="0" y="3047"/>
                  </a:lnTo>
                  <a:lnTo>
                    <a:pt x="16763" y="3047"/>
                  </a:lnTo>
                  <a:lnTo>
                    <a:pt x="16763" y="30479"/>
                  </a:lnTo>
                  <a:lnTo>
                    <a:pt x="24113" y="18002"/>
                  </a:lnTo>
                  <a:lnTo>
                    <a:pt x="34337" y="8381"/>
                  </a:lnTo>
                  <a:lnTo>
                    <a:pt x="46848" y="2190"/>
                  </a:lnTo>
                  <a:lnTo>
                    <a:pt x="61055" y="0"/>
                  </a:lnTo>
                  <a:lnTo>
                    <a:pt x="61055" y="18287"/>
                  </a:lnTo>
                  <a:lnTo>
                    <a:pt x="59531" y="18287"/>
                  </a:lnTo>
                  <a:lnTo>
                    <a:pt x="43204" y="21422"/>
                  </a:lnTo>
                  <a:lnTo>
                    <a:pt x="29575" y="30718"/>
                  </a:lnTo>
                  <a:lnTo>
                    <a:pt x="20231" y="46014"/>
                  </a:lnTo>
                  <a:lnTo>
                    <a:pt x="16763" y="67151"/>
                  </a:lnTo>
                  <a:lnTo>
                    <a:pt x="16764" y="111442"/>
                  </a:lnTo>
                  <a:lnTo>
                    <a:pt x="0" y="11144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977229" y="2325528"/>
              <a:ext cx="94583" cy="111442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097720" y="2327052"/>
              <a:ext cx="96107" cy="111442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218306" y="2294953"/>
              <a:ext cx="65531" cy="143541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3312883" y="2285910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73"/>
                  </a:moveTo>
                  <a:lnTo>
                    <a:pt x="0" y="42773"/>
                  </a:lnTo>
                  <a:lnTo>
                    <a:pt x="0" y="151168"/>
                  </a:lnTo>
                  <a:lnTo>
                    <a:pt x="16764" y="151168"/>
                  </a:lnTo>
                  <a:lnTo>
                    <a:pt x="16764" y="42773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355657" y="2325528"/>
              <a:ext cx="224123" cy="112966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3663696" y="2285904"/>
            <a:ext cx="653415" cy="184785"/>
            <a:chOff x="3663696" y="2285904"/>
            <a:chExt cx="653415" cy="184785"/>
          </a:xfrm>
        </p:grpSpPr>
        <p:pic>
          <p:nvPicPr>
            <p:cNvPr id="129" name="object 129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663696" y="2325528"/>
              <a:ext cx="112966" cy="112966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3807142" y="2325528"/>
              <a:ext cx="108299" cy="145065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3936873" y="2294953"/>
              <a:ext cx="65532" cy="143541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4031348" y="2285910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73"/>
                  </a:moveTo>
                  <a:lnTo>
                    <a:pt x="0" y="42773"/>
                  </a:lnTo>
                  <a:lnTo>
                    <a:pt x="0" y="151168"/>
                  </a:lnTo>
                  <a:lnTo>
                    <a:pt x="16764" y="151168"/>
                  </a:lnTo>
                  <a:lnTo>
                    <a:pt x="16764" y="42773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078605" y="2325528"/>
              <a:ext cx="112871" cy="112966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220527" y="2325528"/>
              <a:ext cx="96107" cy="111442"/>
            </a:xfrm>
            <a:prstGeom prst="rect">
              <a:avLst/>
            </a:prstGeom>
          </p:spPr>
        </p:pic>
      </p:grpSp>
      <p:pic>
        <p:nvPicPr>
          <p:cNvPr id="135" name="object 135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4403693" y="2294953"/>
            <a:ext cx="196691" cy="143541"/>
          </a:xfrm>
          <a:prstGeom prst="rect">
            <a:avLst/>
          </a:prstGeom>
        </p:spPr>
      </p:pic>
      <p:grpSp>
        <p:nvGrpSpPr>
          <p:cNvPr id="136" name="object 136"/>
          <p:cNvGrpSpPr/>
          <p:nvPr/>
        </p:nvGrpSpPr>
        <p:grpSpPr>
          <a:xfrm>
            <a:off x="4688871" y="2282951"/>
            <a:ext cx="785495" cy="187960"/>
            <a:chOff x="4688871" y="2282951"/>
            <a:chExt cx="785495" cy="187960"/>
          </a:xfrm>
        </p:grpSpPr>
        <p:pic>
          <p:nvPicPr>
            <p:cNvPr id="137" name="object 13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688871" y="2287333"/>
              <a:ext cx="151066" cy="151161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4871935" y="2285910"/>
              <a:ext cx="104139" cy="151765"/>
            </a:xfrm>
            <a:custGeom>
              <a:avLst/>
              <a:gdLst/>
              <a:ahLst/>
              <a:cxnLst/>
              <a:rect l="l" t="t" r="r" b="b"/>
              <a:pathLst>
                <a:path w="104139" h="151764">
                  <a:moveTo>
                    <a:pt x="59436" y="39535"/>
                  </a:moveTo>
                  <a:lnTo>
                    <a:pt x="45453" y="41732"/>
                  </a:lnTo>
                  <a:lnTo>
                    <a:pt x="33337" y="47955"/>
                  </a:lnTo>
                  <a:lnTo>
                    <a:pt x="23215" y="57607"/>
                  </a:lnTo>
                  <a:lnTo>
                    <a:pt x="15240" y="70104"/>
                  </a:lnTo>
                  <a:lnTo>
                    <a:pt x="15240" y="42583"/>
                  </a:lnTo>
                  <a:lnTo>
                    <a:pt x="0" y="42583"/>
                  </a:lnTo>
                  <a:lnTo>
                    <a:pt x="0" y="151066"/>
                  </a:lnTo>
                  <a:lnTo>
                    <a:pt x="15240" y="151066"/>
                  </a:lnTo>
                  <a:lnTo>
                    <a:pt x="15240" y="106781"/>
                  </a:lnTo>
                  <a:lnTo>
                    <a:pt x="18719" y="85598"/>
                  </a:lnTo>
                  <a:lnTo>
                    <a:pt x="28194" y="70307"/>
                  </a:lnTo>
                  <a:lnTo>
                    <a:pt x="42240" y="61036"/>
                  </a:lnTo>
                  <a:lnTo>
                    <a:pt x="59436" y="57912"/>
                  </a:lnTo>
                  <a:lnTo>
                    <a:pt x="59436" y="39535"/>
                  </a:lnTo>
                  <a:close/>
                </a:path>
                <a:path w="104139" h="151764">
                  <a:moveTo>
                    <a:pt x="102209" y="42773"/>
                  </a:moveTo>
                  <a:lnTo>
                    <a:pt x="85445" y="42773"/>
                  </a:lnTo>
                  <a:lnTo>
                    <a:pt x="85445" y="151168"/>
                  </a:lnTo>
                  <a:lnTo>
                    <a:pt x="102209" y="151168"/>
                  </a:lnTo>
                  <a:lnTo>
                    <a:pt x="102209" y="42773"/>
                  </a:lnTo>
                  <a:close/>
                </a:path>
                <a:path w="104139" h="151764">
                  <a:moveTo>
                    <a:pt x="103733" y="0"/>
                  </a:moveTo>
                  <a:lnTo>
                    <a:pt x="85445" y="0"/>
                  </a:lnTo>
                  <a:lnTo>
                    <a:pt x="85445" y="18288"/>
                  </a:lnTo>
                  <a:lnTo>
                    <a:pt x="103733" y="18288"/>
                  </a:lnTo>
                  <a:lnTo>
                    <a:pt x="10373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004720" y="2325528"/>
              <a:ext cx="109823" cy="145065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5151107" y="228582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389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389" y="18376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206079" y="2325528"/>
              <a:ext cx="94583" cy="11144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326570" y="2327052"/>
              <a:ext cx="96107" cy="111442"/>
            </a:xfrm>
            <a:prstGeom prst="rect">
              <a:avLst/>
            </a:prstGeom>
          </p:spPr>
        </p:pic>
        <p:sp>
          <p:nvSpPr>
            <p:cNvPr id="143" name="object 143"/>
            <p:cNvSpPr/>
            <p:nvPr/>
          </p:nvSpPr>
          <p:spPr>
            <a:xfrm>
              <a:off x="5457443" y="2282951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5" h="154305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" name="object 144"/>
          <p:cNvGrpSpPr/>
          <p:nvPr/>
        </p:nvGrpSpPr>
        <p:grpSpPr>
          <a:xfrm>
            <a:off x="5578316" y="2282761"/>
            <a:ext cx="958215" cy="156210"/>
            <a:chOff x="5578316" y="2282761"/>
            <a:chExt cx="958215" cy="156210"/>
          </a:xfrm>
        </p:grpSpPr>
        <p:pic>
          <p:nvPicPr>
            <p:cNvPr id="145" name="object 1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578316" y="2290381"/>
              <a:ext cx="140303" cy="14658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750718" y="2325528"/>
              <a:ext cx="102203" cy="112966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874258" y="2282761"/>
              <a:ext cx="109823" cy="155733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6020752" y="228582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6069520" y="2325528"/>
              <a:ext cx="213550" cy="112966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316694" y="2325433"/>
              <a:ext cx="176974" cy="113061"/>
            </a:xfrm>
            <a:prstGeom prst="rect">
              <a:avLst/>
            </a:prstGeom>
          </p:spPr>
        </p:pic>
        <p:sp>
          <p:nvSpPr>
            <p:cNvPr id="151" name="object 151"/>
            <p:cNvSpPr/>
            <p:nvPr/>
          </p:nvSpPr>
          <p:spPr>
            <a:xfrm>
              <a:off x="6516623" y="2414016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59"/>
                  </a:moveTo>
                  <a:lnTo>
                    <a:pt x="0" y="0"/>
                  </a:lnTo>
                  <a:lnTo>
                    <a:pt x="19811" y="0"/>
                  </a:lnTo>
                  <a:lnTo>
                    <a:pt x="19811" y="22859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2" name="object 152"/>
          <p:cNvGrpSpPr/>
          <p:nvPr/>
        </p:nvGrpSpPr>
        <p:grpSpPr>
          <a:xfrm>
            <a:off x="6621874" y="2290381"/>
            <a:ext cx="367665" cy="148590"/>
            <a:chOff x="6621874" y="2290381"/>
            <a:chExt cx="367665" cy="148590"/>
          </a:xfrm>
        </p:grpSpPr>
        <p:pic>
          <p:nvPicPr>
            <p:cNvPr id="153" name="object 153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621874" y="2290381"/>
              <a:ext cx="245459" cy="148113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6894861" y="2328576"/>
              <a:ext cx="94583" cy="109918"/>
            </a:xfrm>
            <a:prstGeom prst="rect">
              <a:avLst/>
            </a:prstGeom>
          </p:spPr>
        </p:pic>
      </p:grpSp>
      <p:grpSp>
        <p:nvGrpSpPr>
          <p:cNvPr id="155" name="object 155"/>
          <p:cNvGrpSpPr/>
          <p:nvPr/>
        </p:nvGrpSpPr>
        <p:grpSpPr>
          <a:xfrm>
            <a:off x="7088599" y="2294953"/>
            <a:ext cx="487045" cy="144145"/>
            <a:chOff x="7088599" y="2294953"/>
            <a:chExt cx="487045" cy="144145"/>
          </a:xfrm>
        </p:grpSpPr>
        <p:pic>
          <p:nvPicPr>
            <p:cNvPr id="156" name="object 156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088599" y="2325528"/>
              <a:ext cx="164782" cy="111442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285386" y="2328576"/>
              <a:ext cx="96107" cy="109918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407496" y="2294953"/>
              <a:ext cx="167735" cy="143541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7660671" y="2285809"/>
            <a:ext cx="882015" cy="153035"/>
            <a:chOff x="7660671" y="2285809"/>
            <a:chExt cx="882015" cy="153035"/>
          </a:xfrm>
        </p:grpSpPr>
        <p:pic>
          <p:nvPicPr>
            <p:cNvPr id="160" name="object 16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660671" y="2325528"/>
              <a:ext cx="228885" cy="112966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918513" y="2325528"/>
              <a:ext cx="96107" cy="111442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8039100" y="2294953"/>
              <a:ext cx="65531" cy="143541"/>
            </a:xfrm>
            <a:prstGeom prst="rect">
              <a:avLst/>
            </a:prstGeom>
          </p:spPr>
        </p:pic>
        <p:sp>
          <p:nvSpPr>
            <p:cNvPr id="163" name="object 163"/>
            <p:cNvSpPr/>
            <p:nvPr/>
          </p:nvSpPr>
          <p:spPr>
            <a:xfrm>
              <a:off x="8133575" y="228582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5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5" h="151764">
                  <a:moveTo>
                    <a:pt x="18389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389" y="18376"/>
                  </a:lnTo>
                  <a:lnTo>
                    <a:pt x="1838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8188547" y="2325528"/>
              <a:ext cx="94583" cy="111442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8315134" y="2328576"/>
              <a:ext cx="94583" cy="109918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8440197" y="2325528"/>
              <a:ext cx="102203" cy="112966"/>
            </a:xfrm>
            <a:prstGeom prst="rect">
              <a:avLst/>
            </a:prstGeom>
          </p:spPr>
        </p:pic>
      </p:grpSp>
      <p:pic>
        <p:nvPicPr>
          <p:cNvPr id="167" name="object 167"/>
          <p:cNvPicPr/>
          <p:nvPr/>
        </p:nvPicPr>
        <p:blipFill>
          <a:blip r:embed="rId91" cstate="print"/>
          <a:stretch>
            <a:fillRect/>
          </a:stretch>
        </p:blipFill>
        <p:spPr>
          <a:xfrm>
            <a:off x="8624792" y="2294953"/>
            <a:ext cx="196881" cy="143541"/>
          </a:xfrm>
          <a:prstGeom prst="rect">
            <a:avLst/>
          </a:prstGeom>
        </p:spPr>
      </p:pic>
      <p:grpSp>
        <p:nvGrpSpPr>
          <p:cNvPr id="168" name="object 168"/>
          <p:cNvGrpSpPr/>
          <p:nvPr/>
        </p:nvGrpSpPr>
        <p:grpSpPr>
          <a:xfrm>
            <a:off x="8913209" y="2325528"/>
            <a:ext cx="355600" cy="145415"/>
            <a:chOff x="8913209" y="2325528"/>
            <a:chExt cx="355600" cy="145415"/>
          </a:xfrm>
        </p:grpSpPr>
        <p:pic>
          <p:nvPicPr>
            <p:cNvPr id="169" name="object 169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8913209" y="2325528"/>
              <a:ext cx="109823" cy="145065"/>
            </a:xfrm>
            <a:prstGeom prst="rect">
              <a:avLst/>
            </a:prstGeom>
          </p:spPr>
        </p:pic>
        <p:pic>
          <p:nvPicPr>
            <p:cNvPr id="170" name="object 170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044463" y="2327052"/>
              <a:ext cx="224218" cy="143541"/>
            </a:xfrm>
            <a:prstGeom prst="rect">
              <a:avLst/>
            </a:prstGeom>
          </p:spPr>
        </p:pic>
      </p:grpSp>
      <p:grpSp>
        <p:nvGrpSpPr>
          <p:cNvPr id="171" name="object 171"/>
          <p:cNvGrpSpPr/>
          <p:nvPr/>
        </p:nvGrpSpPr>
        <p:grpSpPr>
          <a:xfrm>
            <a:off x="501205" y="2577464"/>
            <a:ext cx="453390" cy="145415"/>
            <a:chOff x="501205" y="2577464"/>
            <a:chExt cx="453390" cy="145415"/>
          </a:xfrm>
        </p:grpSpPr>
        <p:pic>
          <p:nvPicPr>
            <p:cNvPr id="172" name="object 17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01205" y="2577464"/>
              <a:ext cx="234981" cy="145065"/>
            </a:xfrm>
            <a:prstGeom prst="rect">
              <a:avLst/>
            </a:prstGeom>
          </p:spPr>
        </p:pic>
        <p:pic>
          <p:nvPicPr>
            <p:cNvPr id="173" name="object 17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63714" y="2580512"/>
              <a:ext cx="94583" cy="109918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893349" y="2577464"/>
              <a:ext cx="61594" cy="111760"/>
            </a:xfrm>
            <a:custGeom>
              <a:avLst/>
              <a:gdLst/>
              <a:ahLst/>
              <a:cxnLst/>
              <a:rect l="l" t="t" r="r" b="b"/>
              <a:pathLst>
                <a:path w="61594" h="111760">
                  <a:moveTo>
                    <a:pt x="0" y="111442"/>
                  </a:moveTo>
                  <a:lnTo>
                    <a:pt x="0" y="3047"/>
                  </a:lnTo>
                  <a:lnTo>
                    <a:pt x="16763" y="3047"/>
                  </a:lnTo>
                  <a:lnTo>
                    <a:pt x="16763" y="30479"/>
                  </a:lnTo>
                  <a:lnTo>
                    <a:pt x="24113" y="18002"/>
                  </a:lnTo>
                  <a:lnTo>
                    <a:pt x="34337" y="8381"/>
                  </a:lnTo>
                  <a:lnTo>
                    <a:pt x="46848" y="2190"/>
                  </a:lnTo>
                  <a:lnTo>
                    <a:pt x="61055" y="0"/>
                  </a:lnTo>
                  <a:lnTo>
                    <a:pt x="61055" y="18287"/>
                  </a:lnTo>
                  <a:lnTo>
                    <a:pt x="59531" y="18287"/>
                  </a:lnTo>
                  <a:lnTo>
                    <a:pt x="43204" y="21422"/>
                  </a:lnTo>
                  <a:lnTo>
                    <a:pt x="29575" y="30718"/>
                  </a:lnTo>
                  <a:lnTo>
                    <a:pt x="20231" y="46014"/>
                  </a:lnTo>
                  <a:lnTo>
                    <a:pt x="16763" y="67151"/>
                  </a:lnTo>
                  <a:lnTo>
                    <a:pt x="16764" y="111442"/>
                  </a:lnTo>
                  <a:lnTo>
                    <a:pt x="0" y="11144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5" name="object 175"/>
          <p:cNvGrpSpPr/>
          <p:nvPr/>
        </p:nvGrpSpPr>
        <p:grpSpPr>
          <a:xfrm>
            <a:off x="1044321" y="2542317"/>
            <a:ext cx="398145" cy="148590"/>
            <a:chOff x="1044321" y="2542317"/>
            <a:chExt cx="398145" cy="148590"/>
          </a:xfrm>
        </p:grpSpPr>
        <p:pic>
          <p:nvPicPr>
            <p:cNvPr id="176" name="object 17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044321" y="2542317"/>
              <a:ext cx="222789" cy="148113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302162" y="2546889"/>
              <a:ext cx="140302" cy="143541"/>
            </a:xfrm>
            <a:prstGeom prst="rect">
              <a:avLst/>
            </a:prstGeom>
          </p:spPr>
        </p:pic>
      </p:grpSp>
      <p:pic>
        <p:nvPicPr>
          <p:cNvPr id="178" name="object 178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1537144" y="2542317"/>
            <a:ext cx="117443" cy="146589"/>
          </a:xfrm>
          <a:prstGeom prst="rect">
            <a:avLst/>
          </a:prstGeom>
        </p:spPr>
      </p:pic>
      <p:grpSp>
        <p:nvGrpSpPr>
          <p:cNvPr id="179" name="object 179"/>
          <p:cNvGrpSpPr/>
          <p:nvPr/>
        </p:nvGrpSpPr>
        <p:grpSpPr>
          <a:xfrm>
            <a:off x="1749171" y="2537745"/>
            <a:ext cx="944244" cy="184785"/>
            <a:chOff x="1749171" y="2537745"/>
            <a:chExt cx="944244" cy="184785"/>
          </a:xfrm>
        </p:grpSpPr>
        <p:pic>
          <p:nvPicPr>
            <p:cNvPr id="180" name="object 18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749171" y="2577464"/>
              <a:ext cx="108299" cy="145065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887950" y="2577369"/>
              <a:ext cx="175545" cy="113061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092356" y="2578893"/>
              <a:ext cx="164782" cy="110013"/>
            </a:xfrm>
            <a:prstGeom prst="rect">
              <a:avLst/>
            </a:prstGeom>
          </p:spPr>
        </p:pic>
        <p:sp>
          <p:nvSpPr>
            <p:cNvPr id="183" name="object 183"/>
            <p:cNvSpPr/>
            <p:nvPr/>
          </p:nvSpPr>
          <p:spPr>
            <a:xfrm>
              <a:off x="2292273" y="253775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60"/>
                  </a:moveTo>
                  <a:lnTo>
                    <a:pt x="1524" y="42760"/>
                  </a:lnTo>
                  <a:lnTo>
                    <a:pt x="1524" y="151155"/>
                  </a:lnTo>
                  <a:lnTo>
                    <a:pt x="16764" y="151155"/>
                  </a:lnTo>
                  <a:lnTo>
                    <a:pt x="16764" y="42760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8288" y="1837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4" name="object 18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345721" y="2580512"/>
              <a:ext cx="94583" cy="109918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475357" y="2577464"/>
              <a:ext cx="164687" cy="111442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2673095" y="2665476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19" h="22860">
                  <a:moveTo>
                    <a:pt x="0" y="22859"/>
                  </a:moveTo>
                  <a:lnTo>
                    <a:pt x="0" y="0"/>
                  </a:lnTo>
                  <a:lnTo>
                    <a:pt x="19811" y="0"/>
                  </a:lnTo>
                  <a:lnTo>
                    <a:pt x="19811" y="22859"/>
                  </a:lnTo>
                  <a:lnTo>
                    <a:pt x="0" y="22859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7" name="object 187"/>
          <p:cNvGrpSpPr/>
          <p:nvPr/>
        </p:nvGrpSpPr>
        <p:grpSpPr>
          <a:xfrm>
            <a:off x="512063" y="2975991"/>
            <a:ext cx="920115" cy="156210"/>
            <a:chOff x="512063" y="2975991"/>
            <a:chExt cx="920115" cy="156210"/>
          </a:xfrm>
        </p:grpSpPr>
        <p:sp>
          <p:nvSpPr>
            <p:cNvPr id="188" name="object 188"/>
            <p:cNvSpPr/>
            <p:nvPr/>
          </p:nvSpPr>
          <p:spPr>
            <a:xfrm>
              <a:off x="512063" y="2982467"/>
              <a:ext cx="33655" cy="147955"/>
            </a:xfrm>
            <a:custGeom>
              <a:avLst/>
              <a:gdLst/>
              <a:ahLst/>
              <a:cxnLst/>
              <a:rect l="l" t="t" r="r" b="b"/>
              <a:pathLst>
                <a:path w="33654" h="147955">
                  <a:moveTo>
                    <a:pt x="0" y="147828"/>
                  </a:moveTo>
                  <a:lnTo>
                    <a:pt x="0" y="0"/>
                  </a:lnTo>
                  <a:lnTo>
                    <a:pt x="33528" y="0"/>
                  </a:lnTo>
                  <a:lnTo>
                    <a:pt x="33528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79024" y="3014186"/>
              <a:ext cx="102203" cy="116014"/>
            </a:xfrm>
            <a:prstGeom prst="rect">
              <a:avLst/>
            </a:prstGeom>
          </p:spPr>
        </p:pic>
        <p:pic>
          <p:nvPicPr>
            <p:cNvPr id="190" name="object 190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04183" y="3014186"/>
              <a:ext cx="103727" cy="117538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830580" y="2976372"/>
              <a:ext cx="32384" cy="154305"/>
            </a:xfrm>
            <a:custGeom>
              <a:avLst/>
              <a:gdLst/>
              <a:ahLst/>
              <a:cxnLst/>
              <a:rect l="l" t="t" r="r" b="b"/>
              <a:pathLst>
                <a:path w="32384" h="154305">
                  <a:moveTo>
                    <a:pt x="0" y="153924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2" name="object 192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91825" y="3017234"/>
              <a:ext cx="102203" cy="114490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1018413" y="2975991"/>
              <a:ext cx="117443" cy="155733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158716" y="3014186"/>
              <a:ext cx="216693" cy="117538"/>
            </a:xfrm>
            <a:prstGeom prst="rect">
              <a:avLst/>
            </a:prstGeom>
          </p:spPr>
        </p:pic>
        <p:sp>
          <p:nvSpPr>
            <p:cNvPr id="195" name="object 195"/>
            <p:cNvSpPr/>
            <p:nvPr/>
          </p:nvSpPr>
          <p:spPr>
            <a:xfrm>
              <a:off x="1398257" y="3017240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5" h="113030">
                  <a:moveTo>
                    <a:pt x="33528" y="79336"/>
                  </a:moveTo>
                  <a:lnTo>
                    <a:pt x="0" y="79336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36"/>
                  </a:lnTo>
                  <a:close/>
                </a:path>
                <a:path w="33655" h="113030">
                  <a:moveTo>
                    <a:pt x="33528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3528" y="3361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6" name="object 196"/>
          <p:cNvGrpSpPr/>
          <p:nvPr/>
        </p:nvGrpSpPr>
        <p:grpSpPr>
          <a:xfrm>
            <a:off x="1845278" y="3493579"/>
            <a:ext cx="424180" cy="159385"/>
            <a:chOff x="1845278" y="3493579"/>
            <a:chExt cx="424180" cy="159385"/>
          </a:xfrm>
        </p:grpSpPr>
        <p:pic>
          <p:nvPicPr>
            <p:cNvPr id="197" name="object 19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1845278" y="3493579"/>
              <a:ext cx="236410" cy="158877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2118360" y="3499770"/>
              <a:ext cx="150971" cy="152685"/>
            </a:xfrm>
            <a:prstGeom prst="rect">
              <a:avLst/>
            </a:prstGeom>
          </p:spPr>
        </p:pic>
      </p:grpSp>
      <p:pic>
        <p:nvPicPr>
          <p:cNvPr id="199" name="object 199"/>
          <p:cNvPicPr/>
          <p:nvPr/>
        </p:nvPicPr>
        <p:blipFill>
          <a:blip r:embed="rId109" cstate="print"/>
          <a:stretch>
            <a:fillRect/>
          </a:stretch>
        </p:blipFill>
        <p:spPr>
          <a:xfrm>
            <a:off x="2356294" y="3492055"/>
            <a:ext cx="158686" cy="158877"/>
          </a:xfrm>
          <a:prstGeom prst="rect">
            <a:avLst/>
          </a:prstGeom>
        </p:spPr>
      </p:pic>
      <p:sp>
        <p:nvSpPr>
          <p:cNvPr id="200" name="object 200"/>
          <p:cNvSpPr/>
          <p:nvPr/>
        </p:nvSpPr>
        <p:spPr>
          <a:xfrm>
            <a:off x="2604516" y="3573779"/>
            <a:ext cx="172720" cy="18415"/>
          </a:xfrm>
          <a:custGeom>
            <a:avLst/>
            <a:gdLst/>
            <a:ahLst/>
            <a:cxnLst/>
            <a:rect l="l" t="t" r="r" b="b"/>
            <a:pathLst>
              <a:path w="172719" h="18414">
                <a:moveTo>
                  <a:pt x="0" y="18287"/>
                </a:moveTo>
                <a:lnTo>
                  <a:pt x="0" y="0"/>
                </a:lnTo>
                <a:lnTo>
                  <a:pt x="172212" y="0"/>
                </a:lnTo>
                <a:lnTo>
                  <a:pt x="172212" y="18287"/>
                </a:lnTo>
                <a:lnTo>
                  <a:pt x="0" y="18287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1" name="object 201"/>
          <p:cNvGrpSpPr/>
          <p:nvPr/>
        </p:nvGrpSpPr>
        <p:grpSpPr>
          <a:xfrm>
            <a:off x="2881121" y="3485388"/>
            <a:ext cx="869950" cy="200660"/>
            <a:chOff x="2881121" y="3485388"/>
            <a:chExt cx="869950" cy="200660"/>
          </a:xfrm>
        </p:grpSpPr>
        <p:sp>
          <p:nvSpPr>
            <p:cNvPr id="202" name="object 202"/>
            <p:cNvSpPr/>
            <p:nvPr/>
          </p:nvSpPr>
          <p:spPr>
            <a:xfrm>
              <a:off x="2881109" y="3493579"/>
              <a:ext cx="127000" cy="157480"/>
            </a:xfrm>
            <a:custGeom>
              <a:avLst/>
              <a:gdLst/>
              <a:ahLst/>
              <a:cxnLst/>
              <a:rect l="l" t="t" r="r" b="b"/>
              <a:pathLst>
                <a:path w="127000" h="157479">
                  <a:moveTo>
                    <a:pt x="127000" y="0"/>
                  </a:moveTo>
                  <a:lnTo>
                    <a:pt x="107950" y="0"/>
                  </a:lnTo>
                  <a:lnTo>
                    <a:pt x="107950" y="68770"/>
                  </a:lnTo>
                  <a:lnTo>
                    <a:pt x="17780" y="68770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353"/>
                  </a:lnTo>
                  <a:lnTo>
                    <a:pt x="17780" y="157353"/>
                  </a:lnTo>
                  <a:lnTo>
                    <a:pt x="17780" y="85534"/>
                  </a:lnTo>
                  <a:lnTo>
                    <a:pt x="107950" y="85534"/>
                  </a:lnTo>
                  <a:lnTo>
                    <a:pt x="107950" y="157353"/>
                  </a:lnTo>
                  <a:lnTo>
                    <a:pt x="127000" y="157353"/>
                  </a:lnTo>
                  <a:lnTo>
                    <a:pt x="1270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3" name="object 203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041237" y="3531774"/>
              <a:ext cx="120586" cy="120681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183159" y="3531774"/>
              <a:ext cx="90011" cy="120681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3305175" y="3531774"/>
              <a:ext cx="116014" cy="154209"/>
            </a:xfrm>
            <a:prstGeom prst="rect">
              <a:avLst/>
            </a:prstGeom>
          </p:spPr>
        </p:pic>
        <p:sp>
          <p:nvSpPr>
            <p:cNvPr id="206" name="object 206"/>
            <p:cNvSpPr/>
            <p:nvPr/>
          </p:nvSpPr>
          <p:spPr>
            <a:xfrm>
              <a:off x="3453180" y="349063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3502056" y="3499770"/>
              <a:ext cx="70103" cy="152685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3593592" y="3533298"/>
              <a:ext cx="102203" cy="119157"/>
            </a:xfrm>
            <a:prstGeom prst="rect">
              <a:avLst/>
            </a:prstGeom>
          </p:spPr>
        </p:pic>
        <p:sp>
          <p:nvSpPr>
            <p:cNvPr id="209" name="object 209"/>
            <p:cNvSpPr/>
            <p:nvPr/>
          </p:nvSpPr>
          <p:spPr>
            <a:xfrm>
              <a:off x="3732276" y="3485388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5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5"/>
                  </a:lnTo>
                  <a:lnTo>
                    <a:pt x="0" y="1661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0" name="object 210"/>
          <p:cNvGrpSpPr/>
          <p:nvPr/>
        </p:nvGrpSpPr>
        <p:grpSpPr>
          <a:xfrm>
            <a:off x="3854386" y="3490626"/>
            <a:ext cx="1026794" cy="195580"/>
            <a:chOff x="3854386" y="3490626"/>
            <a:chExt cx="1026794" cy="195580"/>
          </a:xfrm>
        </p:grpSpPr>
        <p:sp>
          <p:nvSpPr>
            <p:cNvPr id="211" name="object 211"/>
            <p:cNvSpPr/>
            <p:nvPr/>
          </p:nvSpPr>
          <p:spPr>
            <a:xfrm>
              <a:off x="3854386" y="3490632"/>
              <a:ext cx="531495" cy="161925"/>
            </a:xfrm>
            <a:custGeom>
              <a:avLst/>
              <a:gdLst/>
              <a:ahLst/>
              <a:cxnLst/>
              <a:rect l="l" t="t" r="r" b="b"/>
              <a:pathLst>
                <a:path w="531495" h="161925">
                  <a:moveTo>
                    <a:pt x="140398" y="24384"/>
                  </a:moveTo>
                  <a:lnTo>
                    <a:pt x="127596" y="14782"/>
                  </a:lnTo>
                  <a:lnTo>
                    <a:pt x="113830" y="7048"/>
                  </a:lnTo>
                  <a:lnTo>
                    <a:pt x="98082" y="1879"/>
                  </a:lnTo>
                  <a:lnTo>
                    <a:pt x="97650" y="1841"/>
                  </a:lnTo>
                  <a:lnTo>
                    <a:pt x="79336" y="0"/>
                  </a:lnTo>
                  <a:lnTo>
                    <a:pt x="46964" y="6426"/>
                  </a:lnTo>
                  <a:lnTo>
                    <a:pt x="21907" y="23876"/>
                  </a:lnTo>
                  <a:lnTo>
                    <a:pt x="5740" y="49631"/>
                  </a:lnTo>
                  <a:lnTo>
                    <a:pt x="0" y="80962"/>
                  </a:lnTo>
                  <a:lnTo>
                    <a:pt x="5930" y="112928"/>
                  </a:lnTo>
                  <a:lnTo>
                    <a:pt x="18288" y="132283"/>
                  </a:lnTo>
                  <a:lnTo>
                    <a:pt x="22288" y="138582"/>
                  </a:lnTo>
                  <a:lnTo>
                    <a:pt x="46964" y="155638"/>
                  </a:lnTo>
                  <a:lnTo>
                    <a:pt x="77812" y="161823"/>
                  </a:lnTo>
                  <a:lnTo>
                    <a:pt x="97650" y="159905"/>
                  </a:lnTo>
                  <a:lnTo>
                    <a:pt x="114211" y="154393"/>
                  </a:lnTo>
                  <a:lnTo>
                    <a:pt x="128219" y="145757"/>
                  </a:lnTo>
                  <a:lnTo>
                    <a:pt x="140398" y="134391"/>
                  </a:lnTo>
                  <a:lnTo>
                    <a:pt x="129628" y="123634"/>
                  </a:lnTo>
                  <a:lnTo>
                    <a:pt x="118313" y="132803"/>
                  </a:lnTo>
                  <a:lnTo>
                    <a:pt x="106578" y="139534"/>
                  </a:lnTo>
                  <a:lnTo>
                    <a:pt x="93408" y="143662"/>
                  </a:lnTo>
                  <a:lnTo>
                    <a:pt x="92748" y="143713"/>
                  </a:lnTo>
                  <a:lnTo>
                    <a:pt x="77812" y="145059"/>
                  </a:lnTo>
                  <a:lnTo>
                    <a:pt x="54330" y="140195"/>
                  </a:lnTo>
                  <a:lnTo>
                    <a:pt x="35433" y="126733"/>
                  </a:lnTo>
                  <a:lnTo>
                    <a:pt x="22860" y="106413"/>
                  </a:lnTo>
                  <a:lnTo>
                    <a:pt x="18288" y="80962"/>
                  </a:lnTo>
                  <a:lnTo>
                    <a:pt x="22860" y="55460"/>
                  </a:lnTo>
                  <a:lnTo>
                    <a:pt x="35433" y="35115"/>
                  </a:lnTo>
                  <a:lnTo>
                    <a:pt x="54330" y="21640"/>
                  </a:lnTo>
                  <a:lnTo>
                    <a:pt x="77812" y="16764"/>
                  </a:lnTo>
                  <a:lnTo>
                    <a:pt x="92748" y="18402"/>
                  </a:lnTo>
                  <a:lnTo>
                    <a:pt x="105816" y="22910"/>
                  </a:lnTo>
                  <a:lnTo>
                    <a:pt x="117462" y="29705"/>
                  </a:lnTo>
                  <a:lnTo>
                    <a:pt x="128219" y="38290"/>
                  </a:lnTo>
                  <a:lnTo>
                    <a:pt x="128219" y="38074"/>
                  </a:lnTo>
                  <a:lnTo>
                    <a:pt x="140398" y="24384"/>
                  </a:lnTo>
                  <a:close/>
                </a:path>
                <a:path w="531495" h="161925">
                  <a:moveTo>
                    <a:pt x="279171" y="100774"/>
                  </a:moveTo>
                  <a:lnTo>
                    <a:pt x="274815" y="77914"/>
                  </a:lnTo>
                  <a:lnTo>
                    <a:pt x="262597" y="58928"/>
                  </a:lnTo>
                  <a:lnTo>
                    <a:pt x="262407" y="58801"/>
                  </a:lnTo>
                  <a:lnTo>
                    <a:pt x="262407" y="102298"/>
                  </a:lnTo>
                  <a:lnTo>
                    <a:pt x="259168" y="119494"/>
                  </a:lnTo>
                  <a:lnTo>
                    <a:pt x="250215" y="133540"/>
                  </a:lnTo>
                  <a:lnTo>
                    <a:pt x="236689" y="143014"/>
                  </a:lnTo>
                  <a:lnTo>
                    <a:pt x="219735" y="146494"/>
                  </a:lnTo>
                  <a:lnTo>
                    <a:pt x="202730" y="143014"/>
                  </a:lnTo>
                  <a:lnTo>
                    <a:pt x="189166" y="133540"/>
                  </a:lnTo>
                  <a:lnTo>
                    <a:pt x="180213" y="119494"/>
                  </a:lnTo>
                  <a:lnTo>
                    <a:pt x="176961" y="102298"/>
                  </a:lnTo>
                  <a:lnTo>
                    <a:pt x="176961" y="100774"/>
                  </a:lnTo>
                  <a:lnTo>
                    <a:pt x="179997" y="83527"/>
                  </a:lnTo>
                  <a:lnTo>
                    <a:pt x="188595" y="69443"/>
                  </a:lnTo>
                  <a:lnTo>
                    <a:pt x="202082" y="59956"/>
                  </a:lnTo>
                  <a:lnTo>
                    <a:pt x="202730" y="59829"/>
                  </a:lnTo>
                  <a:lnTo>
                    <a:pt x="219735" y="56476"/>
                  </a:lnTo>
                  <a:lnTo>
                    <a:pt x="236689" y="59982"/>
                  </a:lnTo>
                  <a:lnTo>
                    <a:pt x="250215" y="69634"/>
                  </a:lnTo>
                  <a:lnTo>
                    <a:pt x="259168" y="84175"/>
                  </a:lnTo>
                  <a:lnTo>
                    <a:pt x="262407" y="102298"/>
                  </a:lnTo>
                  <a:lnTo>
                    <a:pt x="262407" y="58801"/>
                  </a:lnTo>
                  <a:lnTo>
                    <a:pt x="243814" y="45948"/>
                  </a:lnTo>
                  <a:lnTo>
                    <a:pt x="219735" y="41148"/>
                  </a:lnTo>
                  <a:lnTo>
                    <a:pt x="195364" y="45974"/>
                  </a:lnTo>
                  <a:lnTo>
                    <a:pt x="176022" y="59118"/>
                  </a:lnTo>
                  <a:lnTo>
                    <a:pt x="163271" y="78562"/>
                  </a:lnTo>
                  <a:lnTo>
                    <a:pt x="158673" y="102298"/>
                  </a:lnTo>
                  <a:lnTo>
                    <a:pt x="163271" y="125107"/>
                  </a:lnTo>
                  <a:lnTo>
                    <a:pt x="176022" y="144068"/>
                  </a:lnTo>
                  <a:lnTo>
                    <a:pt x="176961" y="144691"/>
                  </a:lnTo>
                  <a:lnTo>
                    <a:pt x="195364" y="157022"/>
                  </a:lnTo>
                  <a:lnTo>
                    <a:pt x="219735" y="161823"/>
                  </a:lnTo>
                  <a:lnTo>
                    <a:pt x="243814" y="157022"/>
                  </a:lnTo>
                  <a:lnTo>
                    <a:pt x="262407" y="144195"/>
                  </a:lnTo>
                  <a:lnTo>
                    <a:pt x="262597" y="144068"/>
                  </a:lnTo>
                  <a:lnTo>
                    <a:pt x="274815" y="125107"/>
                  </a:lnTo>
                  <a:lnTo>
                    <a:pt x="279171" y="102298"/>
                  </a:lnTo>
                  <a:lnTo>
                    <a:pt x="279171" y="100774"/>
                  </a:lnTo>
                  <a:close/>
                </a:path>
                <a:path w="531495" h="161925">
                  <a:moveTo>
                    <a:pt x="408813" y="44196"/>
                  </a:moveTo>
                  <a:lnTo>
                    <a:pt x="390525" y="44196"/>
                  </a:lnTo>
                  <a:lnTo>
                    <a:pt x="350901" y="140398"/>
                  </a:lnTo>
                  <a:lnTo>
                    <a:pt x="311175" y="44196"/>
                  </a:lnTo>
                  <a:lnTo>
                    <a:pt x="292887" y="44196"/>
                  </a:lnTo>
                  <a:lnTo>
                    <a:pt x="343281" y="160299"/>
                  </a:lnTo>
                  <a:lnTo>
                    <a:pt x="358521" y="160299"/>
                  </a:lnTo>
                  <a:lnTo>
                    <a:pt x="408813" y="44196"/>
                  </a:lnTo>
                  <a:close/>
                </a:path>
                <a:path w="531495" h="161925">
                  <a:moveTo>
                    <a:pt x="530923" y="102196"/>
                  </a:moveTo>
                  <a:lnTo>
                    <a:pt x="527304" y="78524"/>
                  </a:lnTo>
                  <a:lnTo>
                    <a:pt x="516826" y="59105"/>
                  </a:lnTo>
                  <a:lnTo>
                    <a:pt x="514159" y="57023"/>
                  </a:lnTo>
                  <a:lnTo>
                    <a:pt x="514159" y="94576"/>
                  </a:lnTo>
                  <a:lnTo>
                    <a:pt x="439381" y="94576"/>
                  </a:lnTo>
                  <a:lnTo>
                    <a:pt x="442950" y="79629"/>
                  </a:lnTo>
                  <a:lnTo>
                    <a:pt x="450824" y="67525"/>
                  </a:lnTo>
                  <a:lnTo>
                    <a:pt x="462140" y="59436"/>
                  </a:lnTo>
                  <a:lnTo>
                    <a:pt x="476059" y="56476"/>
                  </a:lnTo>
                  <a:lnTo>
                    <a:pt x="491871" y="59651"/>
                  </a:lnTo>
                  <a:lnTo>
                    <a:pt x="503110" y="68097"/>
                  </a:lnTo>
                  <a:lnTo>
                    <a:pt x="510349" y="80276"/>
                  </a:lnTo>
                  <a:lnTo>
                    <a:pt x="514159" y="94576"/>
                  </a:lnTo>
                  <a:lnTo>
                    <a:pt x="514159" y="57023"/>
                  </a:lnTo>
                  <a:lnTo>
                    <a:pt x="500062" y="45974"/>
                  </a:lnTo>
                  <a:lnTo>
                    <a:pt x="477583" y="41148"/>
                  </a:lnTo>
                  <a:lnTo>
                    <a:pt x="455206" y="45974"/>
                  </a:lnTo>
                  <a:lnTo>
                    <a:pt x="437299" y="59105"/>
                  </a:lnTo>
                  <a:lnTo>
                    <a:pt x="425411" y="78524"/>
                  </a:lnTo>
                  <a:lnTo>
                    <a:pt x="421093" y="102196"/>
                  </a:lnTo>
                  <a:lnTo>
                    <a:pt x="425640" y="126352"/>
                  </a:lnTo>
                  <a:lnTo>
                    <a:pt x="438061" y="145199"/>
                  </a:lnTo>
                  <a:lnTo>
                    <a:pt x="439381" y="146075"/>
                  </a:lnTo>
                  <a:lnTo>
                    <a:pt x="456501" y="157454"/>
                  </a:lnTo>
                  <a:lnTo>
                    <a:pt x="479107" y="161823"/>
                  </a:lnTo>
                  <a:lnTo>
                    <a:pt x="494626" y="160426"/>
                  </a:lnTo>
                  <a:lnTo>
                    <a:pt x="507301" y="156298"/>
                  </a:lnTo>
                  <a:lnTo>
                    <a:pt x="517677" y="149567"/>
                  </a:lnTo>
                  <a:lnTo>
                    <a:pt x="526351" y="140398"/>
                  </a:lnTo>
                  <a:lnTo>
                    <a:pt x="515683" y="131254"/>
                  </a:lnTo>
                  <a:lnTo>
                    <a:pt x="508457" y="137490"/>
                  </a:lnTo>
                  <a:lnTo>
                    <a:pt x="500253" y="142303"/>
                  </a:lnTo>
                  <a:lnTo>
                    <a:pt x="500062" y="142367"/>
                  </a:lnTo>
                  <a:lnTo>
                    <a:pt x="490601" y="145402"/>
                  </a:lnTo>
                  <a:lnTo>
                    <a:pt x="479107" y="146494"/>
                  </a:lnTo>
                  <a:lnTo>
                    <a:pt x="464705" y="143967"/>
                  </a:lnTo>
                  <a:lnTo>
                    <a:pt x="452348" y="136588"/>
                  </a:lnTo>
                  <a:lnTo>
                    <a:pt x="443433" y="124637"/>
                  </a:lnTo>
                  <a:lnTo>
                    <a:pt x="439381" y="108394"/>
                  </a:lnTo>
                  <a:lnTo>
                    <a:pt x="514159" y="108394"/>
                  </a:lnTo>
                  <a:lnTo>
                    <a:pt x="530923" y="108394"/>
                  </a:lnTo>
                  <a:lnTo>
                    <a:pt x="530923" y="10219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2" name="object 212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415789" y="3531774"/>
              <a:ext cx="176974" cy="120681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623339" y="3531774"/>
              <a:ext cx="117443" cy="154209"/>
            </a:xfrm>
            <a:prstGeom prst="rect">
              <a:avLst/>
            </a:prstGeom>
          </p:spPr>
        </p:pic>
        <p:pic>
          <p:nvPicPr>
            <p:cNvPr id="214" name="object 21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4771263" y="3531774"/>
              <a:ext cx="109823" cy="120681"/>
            </a:xfrm>
            <a:prstGeom prst="rect">
              <a:avLst/>
            </a:prstGeom>
          </p:spPr>
        </p:pic>
      </p:grpSp>
      <p:grpSp>
        <p:nvGrpSpPr>
          <p:cNvPr id="215" name="object 215"/>
          <p:cNvGrpSpPr/>
          <p:nvPr/>
        </p:nvGrpSpPr>
        <p:grpSpPr>
          <a:xfrm>
            <a:off x="1845278" y="4322730"/>
            <a:ext cx="424180" cy="159385"/>
            <a:chOff x="1845278" y="4322730"/>
            <a:chExt cx="424180" cy="159385"/>
          </a:xfrm>
        </p:grpSpPr>
        <p:pic>
          <p:nvPicPr>
            <p:cNvPr id="216" name="object 216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845278" y="4322730"/>
              <a:ext cx="236410" cy="158781"/>
            </a:xfrm>
            <a:prstGeom prst="rect">
              <a:avLst/>
            </a:prstGeom>
          </p:spPr>
        </p:pic>
        <p:pic>
          <p:nvPicPr>
            <p:cNvPr id="217" name="object 21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118360" y="4327302"/>
              <a:ext cx="150971" cy="154209"/>
            </a:xfrm>
            <a:prstGeom prst="rect">
              <a:avLst/>
            </a:prstGeom>
          </p:spPr>
        </p:pic>
      </p:grpSp>
      <p:pic>
        <p:nvPicPr>
          <p:cNvPr id="218" name="object 218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2370010" y="4322730"/>
            <a:ext cx="126682" cy="155733"/>
          </a:xfrm>
          <a:prstGeom prst="rect">
            <a:avLst/>
          </a:prstGeom>
        </p:spPr>
      </p:pic>
      <p:sp>
        <p:nvSpPr>
          <p:cNvPr id="219" name="object 219"/>
          <p:cNvSpPr/>
          <p:nvPr/>
        </p:nvSpPr>
        <p:spPr>
          <a:xfrm>
            <a:off x="2589276" y="4402835"/>
            <a:ext cx="172720" cy="18415"/>
          </a:xfrm>
          <a:custGeom>
            <a:avLst/>
            <a:gdLst/>
            <a:ahLst/>
            <a:cxnLst/>
            <a:rect l="l" t="t" r="r" b="b"/>
            <a:pathLst>
              <a:path w="172719" h="18414">
                <a:moveTo>
                  <a:pt x="0" y="18288"/>
                </a:moveTo>
                <a:lnTo>
                  <a:pt x="0" y="0"/>
                </a:lnTo>
                <a:lnTo>
                  <a:pt x="172211" y="0"/>
                </a:lnTo>
                <a:lnTo>
                  <a:pt x="172211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0" name="object 220"/>
          <p:cNvGrpSpPr/>
          <p:nvPr/>
        </p:nvGrpSpPr>
        <p:grpSpPr>
          <a:xfrm>
            <a:off x="2865882" y="4314444"/>
            <a:ext cx="808990" cy="167640"/>
            <a:chOff x="2865882" y="4314444"/>
            <a:chExt cx="808990" cy="167640"/>
          </a:xfrm>
        </p:grpSpPr>
        <p:pic>
          <p:nvPicPr>
            <p:cNvPr id="221" name="object 221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865882" y="4322730"/>
              <a:ext cx="150971" cy="155733"/>
            </a:xfrm>
            <a:prstGeom prst="rect">
              <a:avLst/>
            </a:prstGeom>
          </p:spPr>
        </p:pic>
        <p:pic>
          <p:nvPicPr>
            <p:cNvPr id="222" name="object 22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050476" y="4360926"/>
              <a:ext cx="109823" cy="120586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183159" y="4315110"/>
              <a:ext cx="117443" cy="166401"/>
            </a:xfrm>
            <a:prstGeom prst="rect">
              <a:avLst/>
            </a:prstGeom>
          </p:spPr>
        </p:pic>
        <p:sp>
          <p:nvSpPr>
            <p:cNvPr id="224" name="object 224"/>
            <p:cNvSpPr/>
            <p:nvPr/>
          </p:nvSpPr>
          <p:spPr>
            <a:xfrm>
              <a:off x="3338792" y="431816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3390613" y="4360926"/>
              <a:ext cx="227266" cy="120586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3656076" y="4314444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6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7" name="object 227"/>
          <p:cNvGrpSpPr/>
          <p:nvPr/>
        </p:nvGrpSpPr>
        <p:grpSpPr>
          <a:xfrm>
            <a:off x="3776567" y="4319682"/>
            <a:ext cx="1026794" cy="195580"/>
            <a:chOff x="3776567" y="4319682"/>
            <a:chExt cx="1026794" cy="195580"/>
          </a:xfrm>
        </p:grpSpPr>
        <p:sp>
          <p:nvSpPr>
            <p:cNvPr id="228" name="object 228"/>
            <p:cNvSpPr/>
            <p:nvPr/>
          </p:nvSpPr>
          <p:spPr>
            <a:xfrm>
              <a:off x="3776560" y="4319689"/>
              <a:ext cx="531495" cy="161925"/>
            </a:xfrm>
            <a:custGeom>
              <a:avLst/>
              <a:gdLst/>
              <a:ahLst/>
              <a:cxnLst/>
              <a:rect l="l" t="t" r="r" b="b"/>
              <a:pathLst>
                <a:path w="531495" h="161925">
                  <a:moveTo>
                    <a:pt x="141833" y="134302"/>
                  </a:moveTo>
                  <a:lnTo>
                    <a:pt x="129641" y="122110"/>
                  </a:lnTo>
                  <a:lnTo>
                    <a:pt x="118351" y="132105"/>
                  </a:lnTo>
                  <a:lnTo>
                    <a:pt x="106781" y="139255"/>
                  </a:lnTo>
                  <a:lnTo>
                    <a:pt x="94056" y="143535"/>
                  </a:lnTo>
                  <a:lnTo>
                    <a:pt x="79349" y="144970"/>
                  </a:lnTo>
                  <a:lnTo>
                    <a:pt x="54978" y="140106"/>
                  </a:lnTo>
                  <a:lnTo>
                    <a:pt x="35636" y="126669"/>
                  </a:lnTo>
                  <a:lnTo>
                    <a:pt x="22885" y="106349"/>
                  </a:lnTo>
                  <a:lnTo>
                    <a:pt x="18288" y="80860"/>
                  </a:lnTo>
                  <a:lnTo>
                    <a:pt x="22885" y="55181"/>
                  </a:lnTo>
                  <a:lnTo>
                    <a:pt x="35636" y="34340"/>
                  </a:lnTo>
                  <a:lnTo>
                    <a:pt x="54978" y="20345"/>
                  </a:lnTo>
                  <a:lnTo>
                    <a:pt x="79349" y="15240"/>
                  </a:lnTo>
                  <a:lnTo>
                    <a:pt x="94246" y="16878"/>
                  </a:lnTo>
                  <a:lnTo>
                    <a:pt x="107162" y="21539"/>
                  </a:lnTo>
                  <a:lnTo>
                    <a:pt x="118351" y="28778"/>
                  </a:lnTo>
                  <a:lnTo>
                    <a:pt x="128117" y="38188"/>
                  </a:lnTo>
                  <a:lnTo>
                    <a:pt x="140309" y="24384"/>
                  </a:lnTo>
                  <a:lnTo>
                    <a:pt x="128422" y="14147"/>
                  </a:lnTo>
                  <a:lnTo>
                    <a:pt x="114973" y="6477"/>
                  </a:lnTo>
                  <a:lnTo>
                    <a:pt x="114592" y="6362"/>
                  </a:lnTo>
                  <a:lnTo>
                    <a:pt x="98945" y="1663"/>
                  </a:lnTo>
                  <a:lnTo>
                    <a:pt x="98323" y="1612"/>
                  </a:lnTo>
                  <a:lnTo>
                    <a:pt x="79349" y="0"/>
                  </a:lnTo>
                  <a:lnTo>
                    <a:pt x="47612" y="6426"/>
                  </a:lnTo>
                  <a:lnTo>
                    <a:pt x="22491" y="23863"/>
                  </a:lnTo>
                  <a:lnTo>
                    <a:pt x="5956" y="49580"/>
                  </a:lnTo>
                  <a:lnTo>
                    <a:pt x="0" y="80860"/>
                  </a:lnTo>
                  <a:lnTo>
                    <a:pt x="5956" y="112852"/>
                  </a:lnTo>
                  <a:lnTo>
                    <a:pt x="18288" y="132003"/>
                  </a:lnTo>
                  <a:lnTo>
                    <a:pt x="22491" y="138531"/>
                  </a:lnTo>
                  <a:lnTo>
                    <a:pt x="47612" y="155625"/>
                  </a:lnTo>
                  <a:lnTo>
                    <a:pt x="79349" y="161836"/>
                  </a:lnTo>
                  <a:lnTo>
                    <a:pt x="98323" y="159905"/>
                  </a:lnTo>
                  <a:lnTo>
                    <a:pt x="114592" y="154393"/>
                  </a:lnTo>
                  <a:lnTo>
                    <a:pt x="128854" y="145719"/>
                  </a:lnTo>
                  <a:lnTo>
                    <a:pt x="141833" y="134302"/>
                  </a:lnTo>
                  <a:close/>
                </a:path>
                <a:path w="531495" h="161925">
                  <a:moveTo>
                    <a:pt x="280797" y="100774"/>
                  </a:moveTo>
                  <a:lnTo>
                    <a:pt x="276186" y="77965"/>
                  </a:lnTo>
                  <a:lnTo>
                    <a:pt x="263410" y="59004"/>
                  </a:lnTo>
                  <a:lnTo>
                    <a:pt x="262509" y="58407"/>
                  </a:lnTo>
                  <a:lnTo>
                    <a:pt x="262509" y="100774"/>
                  </a:lnTo>
                  <a:lnTo>
                    <a:pt x="262509" y="102298"/>
                  </a:lnTo>
                  <a:lnTo>
                    <a:pt x="237350" y="143116"/>
                  </a:lnTo>
                  <a:lnTo>
                    <a:pt x="219735" y="146583"/>
                  </a:lnTo>
                  <a:lnTo>
                    <a:pt x="202780" y="143090"/>
                  </a:lnTo>
                  <a:lnTo>
                    <a:pt x="189255" y="133438"/>
                  </a:lnTo>
                  <a:lnTo>
                    <a:pt x="180301" y="118897"/>
                  </a:lnTo>
                  <a:lnTo>
                    <a:pt x="177063" y="100774"/>
                  </a:lnTo>
                  <a:lnTo>
                    <a:pt x="180301" y="83566"/>
                  </a:lnTo>
                  <a:lnTo>
                    <a:pt x="189255" y="69481"/>
                  </a:lnTo>
                  <a:lnTo>
                    <a:pt x="202780" y="59969"/>
                  </a:lnTo>
                  <a:lnTo>
                    <a:pt x="219735" y="56476"/>
                  </a:lnTo>
                  <a:lnTo>
                    <a:pt x="236715" y="59969"/>
                  </a:lnTo>
                  <a:lnTo>
                    <a:pt x="250266" y="69481"/>
                  </a:lnTo>
                  <a:lnTo>
                    <a:pt x="259257" y="83566"/>
                  </a:lnTo>
                  <a:lnTo>
                    <a:pt x="262509" y="100774"/>
                  </a:lnTo>
                  <a:lnTo>
                    <a:pt x="262509" y="58407"/>
                  </a:lnTo>
                  <a:lnTo>
                    <a:pt x="244068" y="46050"/>
                  </a:lnTo>
                  <a:lnTo>
                    <a:pt x="219735" y="41236"/>
                  </a:lnTo>
                  <a:lnTo>
                    <a:pt x="195656" y="46050"/>
                  </a:lnTo>
                  <a:lnTo>
                    <a:pt x="176834" y="59004"/>
                  </a:lnTo>
                  <a:lnTo>
                    <a:pt x="164579" y="77965"/>
                  </a:lnTo>
                  <a:lnTo>
                    <a:pt x="160210" y="100774"/>
                  </a:lnTo>
                  <a:lnTo>
                    <a:pt x="160210" y="102298"/>
                  </a:lnTo>
                  <a:lnTo>
                    <a:pt x="164579" y="125145"/>
                  </a:lnTo>
                  <a:lnTo>
                    <a:pt x="176834" y="144106"/>
                  </a:lnTo>
                  <a:lnTo>
                    <a:pt x="177063" y="144259"/>
                  </a:lnTo>
                  <a:lnTo>
                    <a:pt x="195656" y="157048"/>
                  </a:lnTo>
                  <a:lnTo>
                    <a:pt x="219735" y="161836"/>
                  </a:lnTo>
                  <a:lnTo>
                    <a:pt x="244068" y="157022"/>
                  </a:lnTo>
                  <a:lnTo>
                    <a:pt x="262509" y="144526"/>
                  </a:lnTo>
                  <a:lnTo>
                    <a:pt x="263410" y="143916"/>
                  </a:lnTo>
                  <a:lnTo>
                    <a:pt x="276186" y="124498"/>
                  </a:lnTo>
                  <a:lnTo>
                    <a:pt x="280797" y="100774"/>
                  </a:lnTo>
                  <a:close/>
                </a:path>
                <a:path w="531495" h="161925">
                  <a:moveTo>
                    <a:pt x="408914" y="42760"/>
                  </a:moveTo>
                  <a:lnTo>
                    <a:pt x="390525" y="42760"/>
                  </a:lnTo>
                  <a:lnTo>
                    <a:pt x="350901" y="138963"/>
                  </a:lnTo>
                  <a:lnTo>
                    <a:pt x="312801" y="42760"/>
                  </a:lnTo>
                  <a:lnTo>
                    <a:pt x="292900" y="42760"/>
                  </a:lnTo>
                  <a:lnTo>
                    <a:pt x="343281" y="160299"/>
                  </a:lnTo>
                  <a:lnTo>
                    <a:pt x="358521" y="160299"/>
                  </a:lnTo>
                  <a:lnTo>
                    <a:pt x="408914" y="42760"/>
                  </a:lnTo>
                  <a:close/>
                </a:path>
                <a:path w="531495" h="161925">
                  <a:moveTo>
                    <a:pt x="530923" y="102298"/>
                  </a:moveTo>
                  <a:lnTo>
                    <a:pt x="527519" y="78613"/>
                  </a:lnTo>
                  <a:lnTo>
                    <a:pt x="517398" y="59194"/>
                  </a:lnTo>
                  <a:lnTo>
                    <a:pt x="514159" y="56654"/>
                  </a:lnTo>
                  <a:lnTo>
                    <a:pt x="514159" y="94678"/>
                  </a:lnTo>
                  <a:lnTo>
                    <a:pt x="439394" y="94678"/>
                  </a:lnTo>
                  <a:lnTo>
                    <a:pt x="443839" y="78828"/>
                  </a:lnTo>
                  <a:lnTo>
                    <a:pt x="452158" y="66243"/>
                  </a:lnTo>
                  <a:lnTo>
                    <a:pt x="463651" y="57950"/>
                  </a:lnTo>
                  <a:lnTo>
                    <a:pt x="477583" y="54952"/>
                  </a:lnTo>
                  <a:lnTo>
                    <a:pt x="492734" y="58166"/>
                  </a:lnTo>
                  <a:lnTo>
                    <a:pt x="503872" y="66814"/>
                  </a:lnTo>
                  <a:lnTo>
                    <a:pt x="511022" y="79476"/>
                  </a:lnTo>
                  <a:lnTo>
                    <a:pt x="514159" y="94678"/>
                  </a:lnTo>
                  <a:lnTo>
                    <a:pt x="514159" y="56654"/>
                  </a:lnTo>
                  <a:lnTo>
                    <a:pt x="500710" y="46062"/>
                  </a:lnTo>
                  <a:lnTo>
                    <a:pt x="477583" y="41236"/>
                  </a:lnTo>
                  <a:lnTo>
                    <a:pt x="455460" y="45821"/>
                  </a:lnTo>
                  <a:lnTo>
                    <a:pt x="438061" y="58394"/>
                  </a:lnTo>
                  <a:lnTo>
                    <a:pt x="426694" y="77292"/>
                  </a:lnTo>
                  <a:lnTo>
                    <a:pt x="422630" y="100774"/>
                  </a:lnTo>
                  <a:lnTo>
                    <a:pt x="427177" y="125780"/>
                  </a:lnTo>
                  <a:lnTo>
                    <a:pt x="439394" y="144741"/>
                  </a:lnTo>
                  <a:lnTo>
                    <a:pt x="439585" y="145059"/>
                  </a:lnTo>
                  <a:lnTo>
                    <a:pt x="458025" y="157441"/>
                  </a:lnTo>
                  <a:lnTo>
                    <a:pt x="480631" y="161823"/>
                  </a:lnTo>
                  <a:lnTo>
                    <a:pt x="495300" y="160210"/>
                  </a:lnTo>
                  <a:lnTo>
                    <a:pt x="507682" y="155727"/>
                  </a:lnTo>
                  <a:lnTo>
                    <a:pt x="518350" y="148971"/>
                  </a:lnTo>
                  <a:lnTo>
                    <a:pt x="527875" y="140487"/>
                  </a:lnTo>
                  <a:lnTo>
                    <a:pt x="517207" y="129819"/>
                  </a:lnTo>
                  <a:lnTo>
                    <a:pt x="509778" y="136944"/>
                  </a:lnTo>
                  <a:lnTo>
                    <a:pt x="501205" y="142201"/>
                  </a:lnTo>
                  <a:lnTo>
                    <a:pt x="491490" y="145465"/>
                  </a:lnTo>
                  <a:lnTo>
                    <a:pt x="480631" y="146583"/>
                  </a:lnTo>
                  <a:lnTo>
                    <a:pt x="465569" y="144043"/>
                  </a:lnTo>
                  <a:lnTo>
                    <a:pt x="453110" y="136486"/>
                  </a:lnTo>
                  <a:lnTo>
                    <a:pt x="444106" y="124040"/>
                  </a:lnTo>
                  <a:lnTo>
                    <a:pt x="439394" y="106870"/>
                  </a:lnTo>
                  <a:lnTo>
                    <a:pt x="514159" y="106870"/>
                  </a:lnTo>
                  <a:lnTo>
                    <a:pt x="530923" y="106870"/>
                  </a:lnTo>
                  <a:lnTo>
                    <a:pt x="530923" y="10229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9" name="object 22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338065" y="4360926"/>
              <a:ext cx="178498" cy="120586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4547044" y="4360926"/>
              <a:ext cx="115919" cy="154209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695063" y="4360926"/>
              <a:ext cx="108299" cy="120586"/>
            </a:xfrm>
            <a:prstGeom prst="rect">
              <a:avLst/>
            </a:prstGeom>
          </p:spPr>
        </p:pic>
      </p:grpSp>
      <p:grpSp>
        <p:nvGrpSpPr>
          <p:cNvPr id="232" name="object 232"/>
          <p:cNvGrpSpPr/>
          <p:nvPr/>
        </p:nvGrpSpPr>
        <p:grpSpPr>
          <a:xfrm>
            <a:off x="504253" y="5023580"/>
            <a:ext cx="581660" cy="151765"/>
            <a:chOff x="504253" y="5023580"/>
            <a:chExt cx="581660" cy="151765"/>
          </a:xfrm>
        </p:grpSpPr>
        <p:pic>
          <p:nvPicPr>
            <p:cNvPr id="233" name="object 23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504253" y="5023580"/>
              <a:ext cx="68675" cy="70294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01884" y="5025104"/>
              <a:ext cx="146494" cy="146589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774287" y="5029581"/>
              <a:ext cx="311181" cy="145161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1175575" y="5019008"/>
            <a:ext cx="946150" cy="156210"/>
            <a:chOff x="1175575" y="5019008"/>
            <a:chExt cx="946150" cy="156210"/>
          </a:xfrm>
        </p:grpSpPr>
        <p:pic>
          <p:nvPicPr>
            <p:cNvPr id="237" name="object 237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1175575" y="5025104"/>
              <a:ext cx="148018" cy="146589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1349502" y="5019008"/>
              <a:ext cx="247078" cy="155734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1625523" y="5019116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5" h="153035">
                  <a:moveTo>
                    <a:pt x="32105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105" y="152679"/>
                  </a:lnTo>
                  <a:lnTo>
                    <a:pt x="32105" y="39712"/>
                  </a:lnTo>
                  <a:close/>
                </a:path>
                <a:path w="33655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1682020" y="5057203"/>
              <a:ext cx="222694" cy="117538"/>
            </a:xfrm>
            <a:prstGeom prst="rect">
              <a:avLst/>
            </a:prstGeom>
          </p:spPr>
        </p:pic>
        <p:pic>
          <p:nvPicPr>
            <p:cNvPr id="241" name="object 241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1932241" y="5057203"/>
              <a:ext cx="189166" cy="117538"/>
            </a:xfrm>
            <a:prstGeom prst="rect">
              <a:avLst/>
            </a:prstGeom>
          </p:spPr>
        </p:pic>
      </p:grpSp>
      <p:grpSp>
        <p:nvGrpSpPr>
          <p:cNvPr id="242" name="object 242"/>
          <p:cNvGrpSpPr/>
          <p:nvPr/>
        </p:nvGrpSpPr>
        <p:grpSpPr>
          <a:xfrm>
            <a:off x="2199227" y="5019008"/>
            <a:ext cx="1144270" cy="186690"/>
            <a:chOff x="2199227" y="5019008"/>
            <a:chExt cx="1144270" cy="186690"/>
          </a:xfrm>
        </p:grpSpPr>
        <p:sp>
          <p:nvSpPr>
            <p:cNvPr id="243" name="object 243"/>
            <p:cNvSpPr/>
            <p:nvPr/>
          </p:nvSpPr>
          <p:spPr>
            <a:xfrm>
              <a:off x="2199221" y="5019014"/>
              <a:ext cx="528320" cy="154305"/>
            </a:xfrm>
            <a:custGeom>
              <a:avLst/>
              <a:gdLst/>
              <a:ahLst/>
              <a:cxnLst/>
              <a:rect l="l" t="t" r="r" b="b"/>
              <a:pathLst>
                <a:path w="528319" h="154304">
                  <a:moveTo>
                    <a:pt x="155549" y="152692"/>
                  </a:moveTo>
                  <a:lnTo>
                    <a:pt x="96113" y="11798"/>
                  </a:lnTo>
                  <a:lnTo>
                    <a:pt x="96113" y="91630"/>
                  </a:lnTo>
                  <a:lnTo>
                    <a:pt x="57912" y="91630"/>
                  </a:lnTo>
                  <a:lnTo>
                    <a:pt x="77724" y="42773"/>
                  </a:lnTo>
                  <a:lnTo>
                    <a:pt x="96113" y="91630"/>
                  </a:lnTo>
                  <a:lnTo>
                    <a:pt x="96113" y="11798"/>
                  </a:lnTo>
                  <a:lnTo>
                    <a:pt x="93065" y="4572"/>
                  </a:lnTo>
                  <a:lnTo>
                    <a:pt x="62484" y="4572"/>
                  </a:lnTo>
                  <a:lnTo>
                    <a:pt x="0" y="152692"/>
                  </a:lnTo>
                  <a:lnTo>
                    <a:pt x="32004" y="152692"/>
                  </a:lnTo>
                  <a:lnTo>
                    <a:pt x="45720" y="119164"/>
                  </a:lnTo>
                  <a:lnTo>
                    <a:pt x="57912" y="119164"/>
                  </a:lnTo>
                  <a:lnTo>
                    <a:pt x="96113" y="119164"/>
                  </a:lnTo>
                  <a:lnTo>
                    <a:pt x="108305" y="119164"/>
                  </a:lnTo>
                  <a:lnTo>
                    <a:pt x="122021" y="152692"/>
                  </a:lnTo>
                  <a:lnTo>
                    <a:pt x="155549" y="152692"/>
                  </a:lnTo>
                  <a:close/>
                </a:path>
                <a:path w="528319" h="154304">
                  <a:moveTo>
                    <a:pt x="282219" y="0"/>
                  </a:moveTo>
                  <a:lnTo>
                    <a:pt x="251650" y="0"/>
                  </a:lnTo>
                  <a:lnTo>
                    <a:pt x="251650" y="96202"/>
                  </a:lnTo>
                  <a:lnTo>
                    <a:pt x="249288" y="108978"/>
                  </a:lnTo>
                  <a:lnTo>
                    <a:pt x="243078" y="119151"/>
                  </a:lnTo>
                  <a:lnTo>
                    <a:pt x="234289" y="125869"/>
                  </a:lnTo>
                  <a:lnTo>
                    <a:pt x="224218" y="128295"/>
                  </a:lnTo>
                  <a:lnTo>
                    <a:pt x="213499" y="125869"/>
                  </a:lnTo>
                  <a:lnTo>
                    <a:pt x="204787" y="119151"/>
                  </a:lnTo>
                  <a:lnTo>
                    <a:pt x="198932" y="108978"/>
                  </a:lnTo>
                  <a:lnTo>
                    <a:pt x="196786" y="96202"/>
                  </a:lnTo>
                  <a:lnTo>
                    <a:pt x="198932" y="83718"/>
                  </a:lnTo>
                  <a:lnTo>
                    <a:pt x="204787" y="74104"/>
                  </a:lnTo>
                  <a:lnTo>
                    <a:pt x="213499" y="67906"/>
                  </a:lnTo>
                  <a:lnTo>
                    <a:pt x="224218" y="65722"/>
                  </a:lnTo>
                  <a:lnTo>
                    <a:pt x="234289" y="67906"/>
                  </a:lnTo>
                  <a:lnTo>
                    <a:pt x="243078" y="74104"/>
                  </a:lnTo>
                  <a:lnTo>
                    <a:pt x="249288" y="83718"/>
                  </a:lnTo>
                  <a:lnTo>
                    <a:pt x="251650" y="96202"/>
                  </a:lnTo>
                  <a:lnTo>
                    <a:pt x="251650" y="0"/>
                  </a:lnTo>
                  <a:lnTo>
                    <a:pt x="250126" y="0"/>
                  </a:lnTo>
                  <a:lnTo>
                    <a:pt x="250126" y="54952"/>
                  </a:lnTo>
                  <a:lnTo>
                    <a:pt x="243789" y="48475"/>
                  </a:lnTo>
                  <a:lnTo>
                    <a:pt x="236029" y="43141"/>
                  </a:lnTo>
                  <a:lnTo>
                    <a:pt x="226555" y="39522"/>
                  </a:lnTo>
                  <a:lnTo>
                    <a:pt x="215074" y="38188"/>
                  </a:lnTo>
                  <a:lnTo>
                    <a:pt x="196265" y="41884"/>
                  </a:lnTo>
                  <a:lnTo>
                    <a:pt x="180162" y="52870"/>
                  </a:lnTo>
                  <a:lnTo>
                    <a:pt x="168922" y="71031"/>
                  </a:lnTo>
                  <a:lnTo>
                    <a:pt x="164680" y="96202"/>
                  </a:lnTo>
                  <a:lnTo>
                    <a:pt x="168922" y="121373"/>
                  </a:lnTo>
                  <a:lnTo>
                    <a:pt x="180162" y="139534"/>
                  </a:lnTo>
                  <a:lnTo>
                    <a:pt x="196265" y="150520"/>
                  </a:lnTo>
                  <a:lnTo>
                    <a:pt x="196786" y="150622"/>
                  </a:lnTo>
                  <a:lnTo>
                    <a:pt x="215074" y="154203"/>
                  </a:lnTo>
                  <a:lnTo>
                    <a:pt x="226555" y="152857"/>
                  </a:lnTo>
                  <a:lnTo>
                    <a:pt x="236029" y="149059"/>
                  </a:lnTo>
                  <a:lnTo>
                    <a:pt x="243789" y="143281"/>
                  </a:lnTo>
                  <a:lnTo>
                    <a:pt x="250126" y="135915"/>
                  </a:lnTo>
                  <a:lnTo>
                    <a:pt x="250126" y="152679"/>
                  </a:lnTo>
                  <a:lnTo>
                    <a:pt x="251650" y="152679"/>
                  </a:lnTo>
                  <a:lnTo>
                    <a:pt x="282219" y="152679"/>
                  </a:lnTo>
                  <a:lnTo>
                    <a:pt x="282219" y="0"/>
                  </a:lnTo>
                  <a:close/>
                </a:path>
                <a:path w="528319" h="154304">
                  <a:moveTo>
                    <a:pt x="417957" y="39725"/>
                  </a:moveTo>
                  <a:lnTo>
                    <a:pt x="385953" y="39725"/>
                  </a:lnTo>
                  <a:lnTo>
                    <a:pt x="359956" y="116116"/>
                  </a:lnTo>
                  <a:lnTo>
                    <a:pt x="334048" y="39725"/>
                  </a:lnTo>
                  <a:lnTo>
                    <a:pt x="300520" y="39725"/>
                  </a:lnTo>
                  <a:lnTo>
                    <a:pt x="344716" y="152692"/>
                  </a:lnTo>
                  <a:lnTo>
                    <a:pt x="373761" y="152692"/>
                  </a:lnTo>
                  <a:lnTo>
                    <a:pt x="417957" y="39725"/>
                  </a:lnTo>
                  <a:close/>
                </a:path>
                <a:path w="528319" h="154304">
                  <a:moveTo>
                    <a:pt x="527786" y="87058"/>
                  </a:moveTo>
                  <a:lnTo>
                    <a:pt x="509016" y="45910"/>
                  </a:lnTo>
                  <a:lnTo>
                    <a:pt x="498830" y="41135"/>
                  </a:lnTo>
                  <a:lnTo>
                    <a:pt x="498830" y="106870"/>
                  </a:lnTo>
                  <a:lnTo>
                    <a:pt x="498830" y="112966"/>
                  </a:lnTo>
                  <a:lnTo>
                    <a:pt x="496925" y="121259"/>
                  </a:lnTo>
                  <a:lnTo>
                    <a:pt x="491591" y="127533"/>
                  </a:lnTo>
                  <a:lnTo>
                    <a:pt x="483400" y="131495"/>
                  </a:lnTo>
                  <a:lnTo>
                    <a:pt x="472922" y="132867"/>
                  </a:lnTo>
                  <a:lnTo>
                    <a:pt x="462254" y="132867"/>
                  </a:lnTo>
                  <a:lnTo>
                    <a:pt x="456158" y="128295"/>
                  </a:lnTo>
                  <a:lnTo>
                    <a:pt x="456158" y="119151"/>
                  </a:lnTo>
                  <a:lnTo>
                    <a:pt x="457555" y="111988"/>
                  </a:lnTo>
                  <a:lnTo>
                    <a:pt x="461683" y="106692"/>
                  </a:lnTo>
                  <a:lnTo>
                    <a:pt x="468363" y="103416"/>
                  </a:lnTo>
                  <a:lnTo>
                    <a:pt x="477494" y="102298"/>
                  </a:lnTo>
                  <a:lnTo>
                    <a:pt x="485305" y="102374"/>
                  </a:lnTo>
                  <a:lnTo>
                    <a:pt x="492734" y="105346"/>
                  </a:lnTo>
                  <a:lnTo>
                    <a:pt x="497306" y="106489"/>
                  </a:lnTo>
                  <a:lnTo>
                    <a:pt x="498830" y="106870"/>
                  </a:lnTo>
                  <a:lnTo>
                    <a:pt x="498830" y="41135"/>
                  </a:lnTo>
                  <a:lnTo>
                    <a:pt x="490728" y="39052"/>
                  </a:lnTo>
                  <a:lnTo>
                    <a:pt x="479018" y="38188"/>
                  </a:lnTo>
                  <a:lnTo>
                    <a:pt x="477494" y="38277"/>
                  </a:lnTo>
                  <a:lnTo>
                    <a:pt x="465442" y="38976"/>
                  </a:lnTo>
                  <a:lnTo>
                    <a:pt x="454012" y="41046"/>
                  </a:lnTo>
                  <a:lnTo>
                    <a:pt x="444004" y="43980"/>
                  </a:lnTo>
                  <a:lnTo>
                    <a:pt x="434721" y="47332"/>
                  </a:lnTo>
                  <a:lnTo>
                    <a:pt x="442341" y="71818"/>
                  </a:lnTo>
                  <a:lnTo>
                    <a:pt x="449910" y="69583"/>
                  </a:lnTo>
                  <a:lnTo>
                    <a:pt x="457060" y="67627"/>
                  </a:lnTo>
                  <a:lnTo>
                    <a:pt x="457555" y="67538"/>
                  </a:lnTo>
                  <a:lnTo>
                    <a:pt x="464489" y="66243"/>
                  </a:lnTo>
                  <a:lnTo>
                    <a:pt x="465442" y="66192"/>
                  </a:lnTo>
                  <a:lnTo>
                    <a:pt x="472922" y="65722"/>
                  </a:lnTo>
                  <a:lnTo>
                    <a:pt x="483793" y="67132"/>
                  </a:lnTo>
                  <a:lnTo>
                    <a:pt x="491591" y="71348"/>
                  </a:lnTo>
                  <a:lnTo>
                    <a:pt x="491591" y="71539"/>
                  </a:lnTo>
                  <a:lnTo>
                    <a:pt x="495846" y="77939"/>
                  </a:lnTo>
                  <a:lnTo>
                    <a:pt x="497306" y="87058"/>
                  </a:lnTo>
                  <a:lnTo>
                    <a:pt x="497306" y="88582"/>
                  </a:lnTo>
                  <a:lnTo>
                    <a:pt x="491591" y="86601"/>
                  </a:lnTo>
                  <a:lnTo>
                    <a:pt x="485305" y="85153"/>
                  </a:lnTo>
                  <a:lnTo>
                    <a:pt x="485114" y="85128"/>
                  </a:lnTo>
                  <a:lnTo>
                    <a:pt x="479018" y="84391"/>
                  </a:lnTo>
                  <a:lnTo>
                    <a:pt x="477494" y="84277"/>
                  </a:lnTo>
                  <a:lnTo>
                    <a:pt x="468363" y="84188"/>
                  </a:lnTo>
                  <a:lnTo>
                    <a:pt x="451980" y="86055"/>
                  </a:lnTo>
                  <a:lnTo>
                    <a:pt x="437972" y="92405"/>
                  </a:lnTo>
                  <a:lnTo>
                    <a:pt x="428840" y="103339"/>
                  </a:lnTo>
                  <a:lnTo>
                    <a:pt x="425577" y="119151"/>
                  </a:lnTo>
                  <a:lnTo>
                    <a:pt x="425577" y="120675"/>
                  </a:lnTo>
                  <a:lnTo>
                    <a:pt x="448767" y="151968"/>
                  </a:lnTo>
                  <a:lnTo>
                    <a:pt x="463778" y="154203"/>
                  </a:lnTo>
                  <a:lnTo>
                    <a:pt x="464489" y="154152"/>
                  </a:lnTo>
                  <a:lnTo>
                    <a:pt x="497306" y="140487"/>
                  </a:lnTo>
                  <a:lnTo>
                    <a:pt x="497306" y="152679"/>
                  </a:lnTo>
                  <a:lnTo>
                    <a:pt x="498830" y="152679"/>
                  </a:lnTo>
                  <a:lnTo>
                    <a:pt x="527786" y="152679"/>
                  </a:lnTo>
                  <a:lnTo>
                    <a:pt x="527786" y="8705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4" name="object 244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2754534" y="5057108"/>
              <a:ext cx="103727" cy="114585"/>
            </a:xfrm>
            <a:prstGeom prst="rect">
              <a:avLst/>
            </a:prstGeom>
          </p:spPr>
        </p:pic>
        <p:pic>
          <p:nvPicPr>
            <p:cNvPr id="245" name="object 245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2878074" y="5029581"/>
              <a:ext cx="190690" cy="143637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3091624" y="5057203"/>
              <a:ext cx="118967" cy="148113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3233547" y="5057203"/>
              <a:ext cx="109823" cy="117538"/>
            </a:xfrm>
            <a:prstGeom prst="rect">
              <a:avLst/>
            </a:prstGeom>
          </p:spPr>
        </p:pic>
      </p:grpSp>
      <p:grpSp>
        <p:nvGrpSpPr>
          <p:cNvPr id="248" name="object 248"/>
          <p:cNvGrpSpPr/>
          <p:nvPr/>
        </p:nvGrpSpPr>
        <p:grpSpPr>
          <a:xfrm>
            <a:off x="3430333" y="5017007"/>
            <a:ext cx="541655" cy="188595"/>
            <a:chOff x="3430333" y="5017007"/>
            <a:chExt cx="541655" cy="188595"/>
          </a:xfrm>
        </p:grpSpPr>
        <p:pic>
          <p:nvPicPr>
            <p:cNvPr id="249" name="object 249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3430333" y="5057203"/>
              <a:ext cx="117443" cy="148113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3573780" y="5017007"/>
              <a:ext cx="32384" cy="155575"/>
            </a:xfrm>
            <a:custGeom>
              <a:avLst/>
              <a:gdLst/>
              <a:ahLst/>
              <a:cxnLst/>
              <a:rect l="l" t="t" r="r" b="b"/>
              <a:pathLst>
                <a:path w="32385" h="155575">
                  <a:moveTo>
                    <a:pt x="0" y="155448"/>
                  </a:moveTo>
                  <a:lnTo>
                    <a:pt x="0" y="0"/>
                  </a:lnTo>
                  <a:lnTo>
                    <a:pt x="32003" y="0"/>
                  </a:lnTo>
                  <a:lnTo>
                    <a:pt x="32003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1" name="object 251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3628644" y="5057203"/>
              <a:ext cx="103727" cy="116014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3759803" y="5057203"/>
              <a:ext cx="212122" cy="115962"/>
            </a:xfrm>
            <a:prstGeom prst="rect">
              <a:avLst/>
            </a:prstGeom>
          </p:spPr>
        </p:pic>
      </p:grpSp>
      <p:grpSp>
        <p:nvGrpSpPr>
          <p:cNvPr id="253" name="object 253"/>
          <p:cNvGrpSpPr/>
          <p:nvPr/>
        </p:nvGrpSpPr>
        <p:grpSpPr>
          <a:xfrm>
            <a:off x="4058888" y="5017007"/>
            <a:ext cx="811530" cy="158115"/>
            <a:chOff x="4058888" y="5017007"/>
            <a:chExt cx="811530" cy="158115"/>
          </a:xfrm>
        </p:grpSpPr>
        <p:sp>
          <p:nvSpPr>
            <p:cNvPr id="254" name="object 254"/>
            <p:cNvSpPr/>
            <p:nvPr/>
          </p:nvSpPr>
          <p:spPr>
            <a:xfrm>
              <a:off x="4058882" y="5019116"/>
              <a:ext cx="33655" cy="153035"/>
            </a:xfrm>
            <a:custGeom>
              <a:avLst/>
              <a:gdLst/>
              <a:ahLst/>
              <a:cxnLst/>
              <a:rect l="l" t="t" r="r" b="b"/>
              <a:pathLst>
                <a:path w="33654" h="153035">
                  <a:moveTo>
                    <a:pt x="32105" y="39712"/>
                  </a:moveTo>
                  <a:lnTo>
                    <a:pt x="0" y="39712"/>
                  </a:lnTo>
                  <a:lnTo>
                    <a:pt x="0" y="152679"/>
                  </a:lnTo>
                  <a:lnTo>
                    <a:pt x="32105" y="152679"/>
                  </a:lnTo>
                  <a:lnTo>
                    <a:pt x="32105" y="39712"/>
                  </a:lnTo>
                  <a:close/>
                </a:path>
                <a:path w="33654" h="153035">
                  <a:moveTo>
                    <a:pt x="33629" y="0"/>
                  </a:moveTo>
                  <a:lnTo>
                    <a:pt x="0" y="0"/>
                  </a:lnTo>
                  <a:lnTo>
                    <a:pt x="0" y="27432"/>
                  </a:lnTo>
                  <a:lnTo>
                    <a:pt x="33629" y="27432"/>
                  </a:lnTo>
                  <a:lnTo>
                    <a:pt x="33629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5" name="object 255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4121372" y="5057203"/>
              <a:ext cx="103727" cy="114490"/>
            </a:xfrm>
            <a:prstGeom prst="rect">
              <a:avLst/>
            </a:prstGeom>
          </p:spPr>
        </p:pic>
        <p:pic>
          <p:nvPicPr>
            <p:cNvPr id="256" name="object 256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4246530" y="5057203"/>
              <a:ext cx="105251" cy="117538"/>
            </a:xfrm>
            <a:prstGeom prst="rect">
              <a:avLst/>
            </a:prstGeom>
          </p:spPr>
        </p:pic>
        <p:sp>
          <p:nvSpPr>
            <p:cNvPr id="257" name="object 257"/>
            <p:cNvSpPr/>
            <p:nvPr/>
          </p:nvSpPr>
          <p:spPr>
            <a:xfrm>
              <a:off x="4372355" y="5017007"/>
              <a:ext cx="32384" cy="155575"/>
            </a:xfrm>
            <a:custGeom>
              <a:avLst/>
              <a:gdLst/>
              <a:ahLst/>
              <a:cxnLst/>
              <a:rect l="l" t="t" r="r" b="b"/>
              <a:pathLst>
                <a:path w="32385" h="155575">
                  <a:moveTo>
                    <a:pt x="0" y="155448"/>
                  </a:moveTo>
                  <a:lnTo>
                    <a:pt x="0" y="0"/>
                  </a:lnTo>
                  <a:lnTo>
                    <a:pt x="32004" y="0"/>
                  </a:lnTo>
                  <a:lnTo>
                    <a:pt x="32004" y="155448"/>
                  </a:lnTo>
                  <a:lnTo>
                    <a:pt x="0" y="15544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8" name="object 258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4434173" y="5058727"/>
              <a:ext cx="103727" cy="114490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4560760" y="5019008"/>
              <a:ext cx="118967" cy="154209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4702587" y="5057108"/>
              <a:ext cx="109918" cy="117633"/>
            </a:xfrm>
            <a:prstGeom prst="rect">
              <a:avLst/>
            </a:prstGeom>
          </p:spPr>
        </p:pic>
        <p:sp>
          <p:nvSpPr>
            <p:cNvPr id="261" name="object 261"/>
            <p:cNvSpPr/>
            <p:nvPr/>
          </p:nvSpPr>
          <p:spPr>
            <a:xfrm>
              <a:off x="4835360" y="5058740"/>
              <a:ext cx="35560" cy="113664"/>
            </a:xfrm>
            <a:custGeom>
              <a:avLst/>
              <a:gdLst/>
              <a:ahLst/>
              <a:cxnLst/>
              <a:rect l="l" t="t" r="r" b="b"/>
              <a:pathLst>
                <a:path w="35560" h="113664">
                  <a:moveTo>
                    <a:pt x="35052" y="79438"/>
                  </a:moveTo>
                  <a:lnTo>
                    <a:pt x="0" y="79438"/>
                  </a:lnTo>
                  <a:lnTo>
                    <a:pt x="0" y="113055"/>
                  </a:lnTo>
                  <a:lnTo>
                    <a:pt x="35052" y="113055"/>
                  </a:lnTo>
                  <a:lnTo>
                    <a:pt x="35052" y="79438"/>
                  </a:lnTo>
                  <a:close/>
                </a:path>
                <a:path w="35560" h="113664">
                  <a:moveTo>
                    <a:pt x="35052" y="0"/>
                  </a:moveTo>
                  <a:lnTo>
                    <a:pt x="0" y="0"/>
                  </a:lnTo>
                  <a:lnTo>
                    <a:pt x="0" y="33616"/>
                  </a:lnTo>
                  <a:lnTo>
                    <a:pt x="35052" y="33616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2" name="object 262"/>
          <p:cNvGrpSpPr/>
          <p:nvPr/>
        </p:nvGrpSpPr>
        <p:grpSpPr>
          <a:xfrm>
            <a:off x="1721643" y="5661850"/>
            <a:ext cx="426084" cy="159385"/>
            <a:chOff x="1721643" y="5661850"/>
            <a:chExt cx="426084" cy="159385"/>
          </a:xfrm>
        </p:grpSpPr>
        <p:pic>
          <p:nvPicPr>
            <p:cNvPr id="263" name="object 263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1721643" y="5661850"/>
              <a:ext cx="238029" cy="158781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1996249" y="5667946"/>
              <a:ext cx="151066" cy="152685"/>
            </a:xfrm>
            <a:prstGeom prst="rect">
              <a:avLst/>
            </a:prstGeom>
          </p:spPr>
        </p:pic>
      </p:grpSp>
      <p:pic>
        <p:nvPicPr>
          <p:cNvPr id="265" name="object 265"/>
          <p:cNvPicPr/>
          <p:nvPr/>
        </p:nvPicPr>
        <p:blipFill>
          <a:blip r:embed="rId149" cstate="print"/>
          <a:stretch>
            <a:fillRect/>
          </a:stretch>
        </p:blipFill>
        <p:spPr>
          <a:xfrm>
            <a:off x="2246471" y="5661850"/>
            <a:ext cx="138874" cy="155733"/>
          </a:xfrm>
          <a:prstGeom prst="rect">
            <a:avLst/>
          </a:prstGeom>
        </p:spPr>
      </p:pic>
      <p:sp>
        <p:nvSpPr>
          <p:cNvPr id="266" name="object 266"/>
          <p:cNvSpPr/>
          <p:nvPr/>
        </p:nvSpPr>
        <p:spPr>
          <a:xfrm>
            <a:off x="2481071" y="5740907"/>
            <a:ext cx="172720" cy="18415"/>
          </a:xfrm>
          <a:custGeom>
            <a:avLst/>
            <a:gdLst/>
            <a:ahLst/>
            <a:cxnLst/>
            <a:rect l="l" t="t" r="r" b="b"/>
            <a:pathLst>
              <a:path w="172719" h="18414">
                <a:moveTo>
                  <a:pt x="0" y="18288"/>
                </a:moveTo>
                <a:lnTo>
                  <a:pt x="0" y="0"/>
                </a:lnTo>
                <a:lnTo>
                  <a:pt x="172212" y="0"/>
                </a:lnTo>
                <a:lnTo>
                  <a:pt x="172212" y="18288"/>
                </a:lnTo>
                <a:lnTo>
                  <a:pt x="0" y="1828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7" name="object 267"/>
          <p:cNvGrpSpPr/>
          <p:nvPr/>
        </p:nvGrpSpPr>
        <p:grpSpPr>
          <a:xfrm>
            <a:off x="2757582" y="5658802"/>
            <a:ext cx="1296670" cy="195580"/>
            <a:chOff x="2757582" y="5658802"/>
            <a:chExt cx="1296670" cy="195580"/>
          </a:xfrm>
        </p:grpSpPr>
        <p:pic>
          <p:nvPicPr>
            <p:cNvPr id="268" name="object 26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757582" y="5661850"/>
              <a:ext cx="117443" cy="155733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903982" y="5700045"/>
              <a:ext cx="187642" cy="120586"/>
            </a:xfrm>
            <a:prstGeom prst="rect">
              <a:avLst/>
            </a:prstGeom>
          </p:spPr>
        </p:pic>
        <p:pic>
          <p:nvPicPr>
            <p:cNvPr id="270" name="object 270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3112960" y="5700045"/>
              <a:ext cx="88487" cy="120586"/>
            </a:xfrm>
            <a:prstGeom prst="rect">
              <a:avLst/>
            </a:prstGeom>
          </p:spPr>
        </p:pic>
        <p:pic>
          <p:nvPicPr>
            <p:cNvPr id="271" name="object 271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3225926" y="5700045"/>
              <a:ext cx="106775" cy="120586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3361658" y="5700045"/>
              <a:ext cx="64103" cy="117538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3451669" y="5658815"/>
              <a:ext cx="20320" cy="159385"/>
            </a:xfrm>
            <a:custGeom>
              <a:avLst/>
              <a:gdLst/>
              <a:ahLst/>
              <a:cxnLst/>
              <a:rect l="l" t="t" r="r" b="b"/>
              <a:pathLst>
                <a:path w="20320" h="159385">
                  <a:moveTo>
                    <a:pt x="18288" y="44284"/>
                  </a:moveTo>
                  <a:lnTo>
                    <a:pt x="1524" y="44284"/>
                  </a:lnTo>
                  <a:lnTo>
                    <a:pt x="1524" y="158775"/>
                  </a:lnTo>
                  <a:lnTo>
                    <a:pt x="18288" y="158775"/>
                  </a:lnTo>
                  <a:lnTo>
                    <a:pt x="18288" y="44284"/>
                  </a:lnTo>
                  <a:close/>
                </a:path>
                <a:path w="20320" h="159385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511200" y="5700045"/>
              <a:ext cx="115919" cy="154209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648455" y="5667946"/>
              <a:ext cx="70199" cy="152685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3750653" y="5658815"/>
              <a:ext cx="20320" cy="159385"/>
            </a:xfrm>
            <a:custGeom>
              <a:avLst/>
              <a:gdLst/>
              <a:ahLst/>
              <a:cxnLst/>
              <a:rect l="l" t="t" r="r" b="b"/>
              <a:pathLst>
                <a:path w="20320" h="159385">
                  <a:moveTo>
                    <a:pt x="18288" y="44284"/>
                  </a:moveTo>
                  <a:lnTo>
                    <a:pt x="0" y="44284"/>
                  </a:lnTo>
                  <a:lnTo>
                    <a:pt x="0" y="158775"/>
                  </a:lnTo>
                  <a:lnTo>
                    <a:pt x="18288" y="158775"/>
                  </a:lnTo>
                  <a:lnTo>
                    <a:pt x="18288" y="44284"/>
                  </a:lnTo>
                  <a:close/>
                </a:path>
                <a:path w="20320" h="159385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7" name="object 277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3801046" y="5700045"/>
              <a:ext cx="120491" cy="120586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3953541" y="5700045"/>
              <a:ext cx="100679" cy="117538"/>
            </a:xfrm>
            <a:prstGeom prst="rect">
              <a:avLst/>
            </a:prstGeom>
          </p:spPr>
        </p:pic>
      </p:grpSp>
      <p:grpSp>
        <p:nvGrpSpPr>
          <p:cNvPr id="279" name="object 279"/>
          <p:cNvGrpSpPr/>
          <p:nvPr/>
        </p:nvGrpSpPr>
        <p:grpSpPr>
          <a:xfrm>
            <a:off x="4161091" y="5661850"/>
            <a:ext cx="511175" cy="192405"/>
            <a:chOff x="4161091" y="5661850"/>
            <a:chExt cx="511175" cy="192405"/>
          </a:xfrm>
        </p:grpSpPr>
        <p:pic>
          <p:nvPicPr>
            <p:cNvPr id="280" name="object 280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161091" y="5661850"/>
              <a:ext cx="137255" cy="155733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4333494" y="5700045"/>
              <a:ext cx="64103" cy="117538"/>
            </a:xfrm>
            <a:prstGeom prst="rect">
              <a:avLst/>
            </a:prstGeom>
          </p:spPr>
        </p:pic>
        <p:pic>
          <p:nvPicPr>
            <p:cNvPr id="282" name="object 282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421886" y="5702998"/>
              <a:ext cx="100679" cy="117633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4554664" y="5700045"/>
              <a:ext cx="117443" cy="154209"/>
            </a:xfrm>
            <a:prstGeom prst="rect">
              <a:avLst/>
            </a:prstGeom>
          </p:spPr>
        </p:pic>
      </p:grpSp>
      <p:grpSp>
        <p:nvGrpSpPr>
          <p:cNvPr id="284" name="object 284"/>
          <p:cNvGrpSpPr/>
          <p:nvPr/>
        </p:nvGrpSpPr>
        <p:grpSpPr>
          <a:xfrm>
            <a:off x="4772786" y="5658802"/>
            <a:ext cx="1026794" cy="195580"/>
            <a:chOff x="4772786" y="5658802"/>
            <a:chExt cx="1026794" cy="195580"/>
          </a:xfrm>
        </p:grpSpPr>
        <p:sp>
          <p:nvSpPr>
            <p:cNvPr id="285" name="object 285"/>
            <p:cNvSpPr/>
            <p:nvPr/>
          </p:nvSpPr>
          <p:spPr>
            <a:xfrm>
              <a:off x="4772774" y="5658815"/>
              <a:ext cx="532765" cy="161925"/>
            </a:xfrm>
            <a:custGeom>
              <a:avLst/>
              <a:gdLst/>
              <a:ahLst/>
              <a:cxnLst/>
              <a:rect l="l" t="t" r="r" b="b"/>
              <a:pathLst>
                <a:path w="532764" h="161925">
                  <a:moveTo>
                    <a:pt x="141922" y="134391"/>
                  </a:moveTo>
                  <a:lnTo>
                    <a:pt x="129730" y="123723"/>
                  </a:lnTo>
                  <a:lnTo>
                    <a:pt x="118389" y="132842"/>
                  </a:lnTo>
                  <a:lnTo>
                    <a:pt x="106794" y="139534"/>
                  </a:lnTo>
                  <a:lnTo>
                    <a:pt x="94068" y="143649"/>
                  </a:lnTo>
                  <a:lnTo>
                    <a:pt x="79349" y="145059"/>
                  </a:lnTo>
                  <a:lnTo>
                    <a:pt x="55016" y="140182"/>
                  </a:lnTo>
                  <a:lnTo>
                    <a:pt x="35674" y="126720"/>
                  </a:lnTo>
                  <a:lnTo>
                    <a:pt x="22910" y="106400"/>
                  </a:lnTo>
                  <a:lnTo>
                    <a:pt x="18288" y="80962"/>
                  </a:lnTo>
                  <a:lnTo>
                    <a:pt x="22910" y="55460"/>
                  </a:lnTo>
                  <a:lnTo>
                    <a:pt x="35674" y="35102"/>
                  </a:lnTo>
                  <a:lnTo>
                    <a:pt x="55016" y="21628"/>
                  </a:lnTo>
                  <a:lnTo>
                    <a:pt x="79349" y="16764"/>
                  </a:lnTo>
                  <a:lnTo>
                    <a:pt x="94259" y="18389"/>
                  </a:lnTo>
                  <a:lnTo>
                    <a:pt x="107175" y="22898"/>
                  </a:lnTo>
                  <a:lnTo>
                    <a:pt x="118389" y="29692"/>
                  </a:lnTo>
                  <a:lnTo>
                    <a:pt x="128206" y="38188"/>
                  </a:lnTo>
                  <a:lnTo>
                    <a:pt x="140398" y="24472"/>
                  </a:lnTo>
                  <a:lnTo>
                    <a:pt x="128511" y="14820"/>
                  </a:lnTo>
                  <a:lnTo>
                    <a:pt x="115023" y="7048"/>
                  </a:lnTo>
                  <a:lnTo>
                    <a:pt x="114642" y="6934"/>
                  </a:lnTo>
                  <a:lnTo>
                    <a:pt x="98958" y="1879"/>
                  </a:lnTo>
                  <a:lnTo>
                    <a:pt x="98348" y="1816"/>
                  </a:lnTo>
                  <a:lnTo>
                    <a:pt x="79349" y="0"/>
                  </a:lnTo>
                  <a:lnTo>
                    <a:pt x="47663" y="6413"/>
                  </a:lnTo>
                  <a:lnTo>
                    <a:pt x="22529" y="23863"/>
                  </a:lnTo>
                  <a:lnTo>
                    <a:pt x="5969" y="49618"/>
                  </a:lnTo>
                  <a:lnTo>
                    <a:pt x="0" y="80962"/>
                  </a:lnTo>
                  <a:lnTo>
                    <a:pt x="5969" y="112915"/>
                  </a:lnTo>
                  <a:lnTo>
                    <a:pt x="18288" y="132003"/>
                  </a:lnTo>
                  <a:lnTo>
                    <a:pt x="22529" y="138569"/>
                  </a:lnTo>
                  <a:lnTo>
                    <a:pt x="47663" y="155625"/>
                  </a:lnTo>
                  <a:lnTo>
                    <a:pt x="79349" y="161823"/>
                  </a:lnTo>
                  <a:lnTo>
                    <a:pt x="98348" y="159893"/>
                  </a:lnTo>
                  <a:lnTo>
                    <a:pt x="114642" y="154393"/>
                  </a:lnTo>
                  <a:lnTo>
                    <a:pt x="128930" y="145745"/>
                  </a:lnTo>
                  <a:lnTo>
                    <a:pt x="141922" y="134391"/>
                  </a:lnTo>
                  <a:close/>
                </a:path>
                <a:path w="532764" h="161925">
                  <a:moveTo>
                    <a:pt x="280809" y="100672"/>
                  </a:moveTo>
                  <a:lnTo>
                    <a:pt x="276212" y="77863"/>
                  </a:lnTo>
                  <a:lnTo>
                    <a:pt x="263461" y="58902"/>
                  </a:lnTo>
                  <a:lnTo>
                    <a:pt x="262521" y="58280"/>
                  </a:lnTo>
                  <a:lnTo>
                    <a:pt x="262521" y="102196"/>
                  </a:lnTo>
                  <a:lnTo>
                    <a:pt x="259486" y="119443"/>
                  </a:lnTo>
                  <a:lnTo>
                    <a:pt x="250888" y="133527"/>
                  </a:lnTo>
                  <a:lnTo>
                    <a:pt x="237401" y="143014"/>
                  </a:lnTo>
                  <a:lnTo>
                    <a:pt x="236753" y="143141"/>
                  </a:lnTo>
                  <a:lnTo>
                    <a:pt x="219748" y="146494"/>
                  </a:lnTo>
                  <a:lnTo>
                    <a:pt x="202793" y="143014"/>
                  </a:lnTo>
                  <a:lnTo>
                    <a:pt x="189268" y="133527"/>
                  </a:lnTo>
                  <a:lnTo>
                    <a:pt x="180314" y="119443"/>
                  </a:lnTo>
                  <a:lnTo>
                    <a:pt x="177076" y="102196"/>
                  </a:lnTo>
                  <a:lnTo>
                    <a:pt x="177076" y="100672"/>
                  </a:lnTo>
                  <a:lnTo>
                    <a:pt x="180098" y="84112"/>
                  </a:lnTo>
                  <a:lnTo>
                    <a:pt x="188696" y="69951"/>
                  </a:lnTo>
                  <a:lnTo>
                    <a:pt x="202145" y="60083"/>
                  </a:lnTo>
                  <a:lnTo>
                    <a:pt x="219748" y="56388"/>
                  </a:lnTo>
                  <a:lnTo>
                    <a:pt x="236753" y="60109"/>
                  </a:lnTo>
                  <a:lnTo>
                    <a:pt x="250317" y="70142"/>
                  </a:lnTo>
                  <a:lnTo>
                    <a:pt x="259270" y="84747"/>
                  </a:lnTo>
                  <a:lnTo>
                    <a:pt x="262521" y="102196"/>
                  </a:lnTo>
                  <a:lnTo>
                    <a:pt x="262521" y="58280"/>
                  </a:lnTo>
                  <a:lnTo>
                    <a:pt x="244119" y="45948"/>
                  </a:lnTo>
                  <a:lnTo>
                    <a:pt x="219748" y="41148"/>
                  </a:lnTo>
                  <a:lnTo>
                    <a:pt x="195668" y="45961"/>
                  </a:lnTo>
                  <a:lnTo>
                    <a:pt x="176885" y="59093"/>
                  </a:lnTo>
                  <a:lnTo>
                    <a:pt x="164668" y="78511"/>
                  </a:lnTo>
                  <a:lnTo>
                    <a:pt x="160312" y="102196"/>
                  </a:lnTo>
                  <a:lnTo>
                    <a:pt x="164668" y="125056"/>
                  </a:lnTo>
                  <a:lnTo>
                    <a:pt x="176885" y="144043"/>
                  </a:lnTo>
                  <a:lnTo>
                    <a:pt x="177076" y="144183"/>
                  </a:lnTo>
                  <a:lnTo>
                    <a:pt x="195668" y="157022"/>
                  </a:lnTo>
                  <a:lnTo>
                    <a:pt x="219748" y="161823"/>
                  </a:lnTo>
                  <a:lnTo>
                    <a:pt x="244119" y="157022"/>
                  </a:lnTo>
                  <a:lnTo>
                    <a:pt x="262521" y="144678"/>
                  </a:lnTo>
                  <a:lnTo>
                    <a:pt x="263461" y="144043"/>
                  </a:lnTo>
                  <a:lnTo>
                    <a:pt x="276212" y="125056"/>
                  </a:lnTo>
                  <a:lnTo>
                    <a:pt x="280809" y="102196"/>
                  </a:lnTo>
                  <a:lnTo>
                    <a:pt x="280809" y="100672"/>
                  </a:lnTo>
                  <a:close/>
                </a:path>
                <a:path w="532764" h="161925">
                  <a:moveTo>
                    <a:pt x="408813" y="44183"/>
                  </a:moveTo>
                  <a:lnTo>
                    <a:pt x="390525" y="44183"/>
                  </a:lnTo>
                  <a:lnTo>
                    <a:pt x="350901" y="140487"/>
                  </a:lnTo>
                  <a:lnTo>
                    <a:pt x="312712" y="44183"/>
                  </a:lnTo>
                  <a:lnTo>
                    <a:pt x="292900" y="44183"/>
                  </a:lnTo>
                  <a:lnTo>
                    <a:pt x="343281" y="160299"/>
                  </a:lnTo>
                  <a:lnTo>
                    <a:pt x="358521" y="160299"/>
                  </a:lnTo>
                  <a:lnTo>
                    <a:pt x="408813" y="44183"/>
                  </a:lnTo>
                  <a:close/>
                </a:path>
                <a:path w="532764" h="161925">
                  <a:moveTo>
                    <a:pt x="532447" y="102298"/>
                  </a:moveTo>
                  <a:lnTo>
                    <a:pt x="528815" y="78613"/>
                  </a:lnTo>
                  <a:lnTo>
                    <a:pt x="518160" y="59194"/>
                  </a:lnTo>
                  <a:lnTo>
                    <a:pt x="514159" y="56159"/>
                  </a:lnTo>
                  <a:lnTo>
                    <a:pt x="514159" y="94678"/>
                  </a:lnTo>
                  <a:lnTo>
                    <a:pt x="439394" y="94678"/>
                  </a:lnTo>
                  <a:lnTo>
                    <a:pt x="443852" y="79705"/>
                  </a:lnTo>
                  <a:lnTo>
                    <a:pt x="452158" y="67576"/>
                  </a:lnTo>
                  <a:lnTo>
                    <a:pt x="463613" y="59448"/>
                  </a:lnTo>
                  <a:lnTo>
                    <a:pt x="477494" y="56476"/>
                  </a:lnTo>
                  <a:lnTo>
                    <a:pt x="492696" y="59664"/>
                  </a:lnTo>
                  <a:lnTo>
                    <a:pt x="503872" y="68148"/>
                  </a:lnTo>
                  <a:lnTo>
                    <a:pt x="511022" y="80340"/>
                  </a:lnTo>
                  <a:lnTo>
                    <a:pt x="514159" y="94678"/>
                  </a:lnTo>
                  <a:lnTo>
                    <a:pt x="514159" y="56159"/>
                  </a:lnTo>
                  <a:lnTo>
                    <a:pt x="500913" y="46062"/>
                  </a:lnTo>
                  <a:lnTo>
                    <a:pt x="477494" y="41236"/>
                  </a:lnTo>
                  <a:lnTo>
                    <a:pt x="455422" y="46037"/>
                  </a:lnTo>
                  <a:lnTo>
                    <a:pt x="438061" y="59004"/>
                  </a:lnTo>
                  <a:lnTo>
                    <a:pt x="426707" y="77965"/>
                  </a:lnTo>
                  <a:lnTo>
                    <a:pt x="422630" y="100774"/>
                  </a:lnTo>
                  <a:lnTo>
                    <a:pt x="422630" y="102298"/>
                  </a:lnTo>
                  <a:lnTo>
                    <a:pt x="427177" y="126415"/>
                  </a:lnTo>
                  <a:lnTo>
                    <a:pt x="439394" y="144945"/>
                  </a:lnTo>
                  <a:lnTo>
                    <a:pt x="439585" y="145237"/>
                  </a:lnTo>
                  <a:lnTo>
                    <a:pt x="457987" y="157467"/>
                  </a:lnTo>
                  <a:lnTo>
                    <a:pt x="480542" y="161823"/>
                  </a:lnTo>
                  <a:lnTo>
                    <a:pt x="495261" y="160210"/>
                  </a:lnTo>
                  <a:lnTo>
                    <a:pt x="507682" y="155727"/>
                  </a:lnTo>
                  <a:lnTo>
                    <a:pt x="518350" y="148971"/>
                  </a:lnTo>
                  <a:lnTo>
                    <a:pt x="527875" y="140487"/>
                  </a:lnTo>
                  <a:lnTo>
                    <a:pt x="517207" y="131343"/>
                  </a:lnTo>
                  <a:lnTo>
                    <a:pt x="509778" y="137579"/>
                  </a:lnTo>
                  <a:lnTo>
                    <a:pt x="501205" y="142392"/>
                  </a:lnTo>
                  <a:lnTo>
                    <a:pt x="500913" y="142481"/>
                  </a:lnTo>
                  <a:lnTo>
                    <a:pt x="491451" y="145491"/>
                  </a:lnTo>
                  <a:lnTo>
                    <a:pt x="480542" y="146583"/>
                  </a:lnTo>
                  <a:lnTo>
                    <a:pt x="466178" y="144056"/>
                  </a:lnTo>
                  <a:lnTo>
                    <a:pt x="453682" y="136664"/>
                  </a:lnTo>
                  <a:lnTo>
                    <a:pt x="444322" y="124688"/>
                  </a:lnTo>
                  <a:lnTo>
                    <a:pt x="439394" y="108394"/>
                  </a:lnTo>
                  <a:lnTo>
                    <a:pt x="514159" y="108394"/>
                  </a:lnTo>
                  <a:lnTo>
                    <a:pt x="530923" y="108394"/>
                  </a:lnTo>
                  <a:lnTo>
                    <a:pt x="532447" y="105346"/>
                  </a:lnTo>
                  <a:lnTo>
                    <a:pt x="532447" y="10229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334190" y="5700045"/>
              <a:ext cx="178498" cy="120586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543263" y="5700045"/>
              <a:ext cx="115919" cy="154209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5691187" y="5700045"/>
              <a:ext cx="108299" cy="120586"/>
            </a:xfrm>
            <a:prstGeom prst="rect">
              <a:avLst/>
            </a:prstGeom>
          </p:spPr>
        </p:pic>
      </p:grpSp>
      <p:grpSp>
        <p:nvGrpSpPr>
          <p:cNvPr id="289" name="object 289"/>
          <p:cNvGrpSpPr/>
          <p:nvPr/>
        </p:nvGrpSpPr>
        <p:grpSpPr>
          <a:xfrm>
            <a:off x="507301" y="6321456"/>
            <a:ext cx="6813550" cy="148590"/>
            <a:chOff x="507301" y="6321456"/>
            <a:chExt cx="6813550" cy="148590"/>
          </a:xfrm>
        </p:grpSpPr>
        <p:pic>
          <p:nvPicPr>
            <p:cNvPr id="290" name="object 290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507301" y="6321456"/>
              <a:ext cx="2398204" cy="148113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2927603" y="6362699"/>
              <a:ext cx="403478" cy="82486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3352513" y="6362699"/>
              <a:ext cx="122015" cy="82486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3495960" y="6362699"/>
              <a:ext cx="79248" cy="106870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3596640" y="6362700"/>
              <a:ext cx="137160" cy="82550"/>
            </a:xfrm>
            <a:custGeom>
              <a:avLst/>
              <a:gdLst/>
              <a:ahLst/>
              <a:cxnLst/>
              <a:rect l="l" t="t" r="r" b="b"/>
              <a:pathLst>
                <a:path w="137160" h="82550">
                  <a:moveTo>
                    <a:pt x="76200" y="41249"/>
                  </a:moveTo>
                  <a:lnTo>
                    <a:pt x="73672" y="25158"/>
                  </a:lnTo>
                  <a:lnTo>
                    <a:pt x="66294" y="12052"/>
                  </a:lnTo>
                  <a:lnTo>
                    <a:pt x="64008" y="10375"/>
                  </a:lnTo>
                  <a:lnTo>
                    <a:pt x="64008" y="36677"/>
                  </a:lnTo>
                  <a:lnTo>
                    <a:pt x="12192" y="36677"/>
                  </a:lnTo>
                  <a:lnTo>
                    <a:pt x="14947" y="26200"/>
                  </a:lnTo>
                  <a:lnTo>
                    <a:pt x="20574" y="18008"/>
                  </a:lnTo>
                  <a:lnTo>
                    <a:pt x="28473" y="12674"/>
                  </a:lnTo>
                  <a:lnTo>
                    <a:pt x="38100" y="10769"/>
                  </a:lnTo>
                  <a:lnTo>
                    <a:pt x="48361" y="12890"/>
                  </a:lnTo>
                  <a:lnTo>
                    <a:pt x="56197" y="18580"/>
                  </a:lnTo>
                  <a:lnTo>
                    <a:pt x="61455" y="26847"/>
                  </a:lnTo>
                  <a:lnTo>
                    <a:pt x="64008" y="36677"/>
                  </a:lnTo>
                  <a:lnTo>
                    <a:pt x="64008" y="10375"/>
                  </a:lnTo>
                  <a:lnTo>
                    <a:pt x="54330" y="3238"/>
                  </a:lnTo>
                  <a:lnTo>
                    <a:pt x="38100" y="0"/>
                  </a:lnTo>
                  <a:lnTo>
                    <a:pt x="23139" y="3238"/>
                  </a:lnTo>
                  <a:lnTo>
                    <a:pt x="11049" y="12052"/>
                  </a:lnTo>
                  <a:lnTo>
                    <a:pt x="2946" y="25158"/>
                  </a:lnTo>
                  <a:lnTo>
                    <a:pt x="0" y="41249"/>
                  </a:lnTo>
                  <a:lnTo>
                    <a:pt x="3187" y="58026"/>
                  </a:lnTo>
                  <a:lnTo>
                    <a:pt x="11811" y="71056"/>
                  </a:lnTo>
                  <a:lnTo>
                    <a:pt x="12192" y="71310"/>
                  </a:lnTo>
                  <a:lnTo>
                    <a:pt x="24422" y="79489"/>
                  </a:lnTo>
                  <a:lnTo>
                    <a:pt x="39624" y="82486"/>
                  </a:lnTo>
                  <a:lnTo>
                    <a:pt x="50215" y="81419"/>
                  </a:lnTo>
                  <a:lnTo>
                    <a:pt x="59245" y="78486"/>
                  </a:lnTo>
                  <a:lnTo>
                    <a:pt x="66840" y="74129"/>
                  </a:lnTo>
                  <a:lnTo>
                    <a:pt x="73152" y="68770"/>
                  </a:lnTo>
                  <a:lnTo>
                    <a:pt x="65532" y="61150"/>
                  </a:lnTo>
                  <a:lnTo>
                    <a:pt x="60642" y="66281"/>
                  </a:lnTo>
                  <a:lnTo>
                    <a:pt x="55054" y="70104"/>
                  </a:lnTo>
                  <a:lnTo>
                    <a:pt x="48590" y="72517"/>
                  </a:lnTo>
                  <a:lnTo>
                    <a:pt x="48361" y="72542"/>
                  </a:lnTo>
                  <a:lnTo>
                    <a:pt x="41148" y="73342"/>
                  </a:lnTo>
                  <a:lnTo>
                    <a:pt x="30403" y="71412"/>
                  </a:lnTo>
                  <a:lnTo>
                    <a:pt x="21526" y="65913"/>
                  </a:lnTo>
                  <a:lnTo>
                    <a:pt x="15214" y="57238"/>
                  </a:lnTo>
                  <a:lnTo>
                    <a:pt x="12192" y="45821"/>
                  </a:lnTo>
                  <a:lnTo>
                    <a:pt x="64008" y="45821"/>
                  </a:lnTo>
                  <a:lnTo>
                    <a:pt x="74676" y="45821"/>
                  </a:lnTo>
                  <a:lnTo>
                    <a:pt x="76200" y="44297"/>
                  </a:lnTo>
                  <a:lnTo>
                    <a:pt x="76200" y="41249"/>
                  </a:lnTo>
                  <a:close/>
                </a:path>
                <a:path w="137160" h="82550">
                  <a:moveTo>
                    <a:pt x="137160" y="27444"/>
                  </a:moveTo>
                  <a:lnTo>
                    <a:pt x="92951" y="27444"/>
                  </a:lnTo>
                  <a:lnTo>
                    <a:pt x="92951" y="41160"/>
                  </a:lnTo>
                  <a:lnTo>
                    <a:pt x="137160" y="41160"/>
                  </a:lnTo>
                  <a:lnTo>
                    <a:pt x="137160" y="2744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755231" y="6362699"/>
              <a:ext cx="166306" cy="105346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947445" y="6321456"/>
              <a:ext cx="436340" cy="142018"/>
            </a:xfrm>
            <a:prstGeom prst="rect">
              <a:avLst/>
            </a:prstGeom>
          </p:spPr>
        </p:pic>
        <p:sp>
          <p:nvSpPr>
            <p:cNvPr id="297" name="object 297"/>
            <p:cNvSpPr/>
            <p:nvPr/>
          </p:nvSpPr>
          <p:spPr>
            <a:xfrm>
              <a:off x="4403598" y="6339840"/>
              <a:ext cx="592455" cy="130175"/>
            </a:xfrm>
            <a:custGeom>
              <a:avLst/>
              <a:gdLst/>
              <a:ahLst/>
              <a:cxnLst/>
              <a:rect l="l" t="t" r="r" b="b"/>
              <a:pathLst>
                <a:path w="592454" h="130175">
                  <a:moveTo>
                    <a:pt x="83908" y="64109"/>
                  </a:moveTo>
                  <a:lnTo>
                    <a:pt x="80695" y="48018"/>
                  </a:lnTo>
                  <a:lnTo>
                    <a:pt x="71907" y="34912"/>
                  </a:lnTo>
                  <a:lnTo>
                    <a:pt x="71716" y="34785"/>
                  </a:lnTo>
                  <a:lnTo>
                    <a:pt x="71716" y="64109"/>
                  </a:lnTo>
                  <a:lnTo>
                    <a:pt x="69545" y="75958"/>
                  </a:lnTo>
                  <a:lnTo>
                    <a:pt x="63525" y="85686"/>
                  </a:lnTo>
                  <a:lnTo>
                    <a:pt x="54356" y="92265"/>
                  </a:lnTo>
                  <a:lnTo>
                    <a:pt x="42760" y="94678"/>
                  </a:lnTo>
                  <a:lnTo>
                    <a:pt x="30911" y="92265"/>
                  </a:lnTo>
                  <a:lnTo>
                    <a:pt x="21183" y="85686"/>
                  </a:lnTo>
                  <a:lnTo>
                    <a:pt x="14605" y="75958"/>
                  </a:lnTo>
                  <a:lnTo>
                    <a:pt x="12192" y="64173"/>
                  </a:lnTo>
                  <a:lnTo>
                    <a:pt x="12192" y="64046"/>
                  </a:lnTo>
                  <a:lnTo>
                    <a:pt x="14363" y="52273"/>
                  </a:lnTo>
                  <a:lnTo>
                    <a:pt x="20421" y="42583"/>
                  </a:lnTo>
                  <a:lnTo>
                    <a:pt x="29629" y="36029"/>
                  </a:lnTo>
                  <a:lnTo>
                    <a:pt x="41236" y="33629"/>
                  </a:lnTo>
                  <a:lnTo>
                    <a:pt x="53073" y="36029"/>
                  </a:lnTo>
                  <a:lnTo>
                    <a:pt x="62763" y="42583"/>
                  </a:lnTo>
                  <a:lnTo>
                    <a:pt x="69316" y="52273"/>
                  </a:lnTo>
                  <a:lnTo>
                    <a:pt x="71716" y="64109"/>
                  </a:lnTo>
                  <a:lnTo>
                    <a:pt x="71716" y="34785"/>
                  </a:lnTo>
                  <a:lnTo>
                    <a:pt x="58839" y="26098"/>
                  </a:lnTo>
                  <a:lnTo>
                    <a:pt x="42760" y="22860"/>
                  </a:lnTo>
                  <a:lnTo>
                    <a:pt x="25755" y="26098"/>
                  </a:lnTo>
                  <a:lnTo>
                    <a:pt x="12192" y="34912"/>
                  </a:lnTo>
                  <a:lnTo>
                    <a:pt x="3238" y="48018"/>
                  </a:lnTo>
                  <a:lnTo>
                    <a:pt x="0" y="64109"/>
                  </a:lnTo>
                  <a:lnTo>
                    <a:pt x="3238" y="80276"/>
                  </a:lnTo>
                  <a:lnTo>
                    <a:pt x="12001" y="93345"/>
                  </a:lnTo>
                  <a:lnTo>
                    <a:pt x="12192" y="93472"/>
                  </a:lnTo>
                  <a:lnTo>
                    <a:pt x="25107" y="102133"/>
                  </a:lnTo>
                  <a:lnTo>
                    <a:pt x="41236" y="105346"/>
                  </a:lnTo>
                  <a:lnTo>
                    <a:pt x="58191" y="102133"/>
                  </a:lnTo>
                  <a:lnTo>
                    <a:pt x="71716" y="93345"/>
                  </a:lnTo>
                  <a:lnTo>
                    <a:pt x="80695" y="80124"/>
                  </a:lnTo>
                  <a:lnTo>
                    <a:pt x="83908" y="64109"/>
                  </a:lnTo>
                  <a:close/>
                </a:path>
                <a:path w="592454" h="130175">
                  <a:moveTo>
                    <a:pt x="213639" y="24384"/>
                  </a:moveTo>
                  <a:lnTo>
                    <a:pt x="201447" y="24384"/>
                  </a:lnTo>
                  <a:lnTo>
                    <a:pt x="180022" y="88493"/>
                  </a:lnTo>
                  <a:lnTo>
                    <a:pt x="158686" y="24384"/>
                  </a:lnTo>
                  <a:lnTo>
                    <a:pt x="149542" y="24384"/>
                  </a:lnTo>
                  <a:lnTo>
                    <a:pt x="128206" y="88493"/>
                  </a:lnTo>
                  <a:lnTo>
                    <a:pt x="106870" y="24384"/>
                  </a:lnTo>
                  <a:lnTo>
                    <a:pt x="94576" y="24384"/>
                  </a:lnTo>
                  <a:lnTo>
                    <a:pt x="122110" y="105346"/>
                  </a:lnTo>
                  <a:lnTo>
                    <a:pt x="132778" y="105346"/>
                  </a:lnTo>
                  <a:lnTo>
                    <a:pt x="154114" y="42672"/>
                  </a:lnTo>
                  <a:lnTo>
                    <a:pt x="175450" y="105346"/>
                  </a:lnTo>
                  <a:lnTo>
                    <a:pt x="186118" y="105346"/>
                  </a:lnTo>
                  <a:lnTo>
                    <a:pt x="213639" y="24384"/>
                  </a:lnTo>
                  <a:close/>
                </a:path>
                <a:path w="592454" h="130175">
                  <a:moveTo>
                    <a:pt x="273545" y="50304"/>
                  </a:moveTo>
                  <a:lnTo>
                    <a:pt x="229362" y="50304"/>
                  </a:lnTo>
                  <a:lnTo>
                    <a:pt x="229362" y="64020"/>
                  </a:lnTo>
                  <a:lnTo>
                    <a:pt x="273545" y="64020"/>
                  </a:lnTo>
                  <a:lnTo>
                    <a:pt x="273545" y="50304"/>
                  </a:lnTo>
                  <a:close/>
                </a:path>
                <a:path w="592454" h="130175">
                  <a:moveTo>
                    <a:pt x="335749" y="24384"/>
                  </a:moveTo>
                  <a:lnTo>
                    <a:pt x="311264" y="24384"/>
                  </a:lnTo>
                  <a:lnTo>
                    <a:pt x="311264" y="0"/>
                  </a:lnTo>
                  <a:lnTo>
                    <a:pt x="299072" y="0"/>
                  </a:lnTo>
                  <a:lnTo>
                    <a:pt x="299072" y="24384"/>
                  </a:lnTo>
                  <a:lnTo>
                    <a:pt x="288404" y="24384"/>
                  </a:lnTo>
                  <a:lnTo>
                    <a:pt x="288404" y="35052"/>
                  </a:lnTo>
                  <a:lnTo>
                    <a:pt x="299072" y="35052"/>
                  </a:lnTo>
                  <a:lnTo>
                    <a:pt x="299072" y="82397"/>
                  </a:lnTo>
                  <a:lnTo>
                    <a:pt x="300723" y="93091"/>
                  </a:lnTo>
                  <a:lnTo>
                    <a:pt x="305358" y="100203"/>
                  </a:lnTo>
                  <a:lnTo>
                    <a:pt x="312585" y="104140"/>
                  </a:lnTo>
                  <a:lnTo>
                    <a:pt x="321932" y="105346"/>
                  </a:lnTo>
                  <a:lnTo>
                    <a:pt x="326504" y="105346"/>
                  </a:lnTo>
                  <a:lnTo>
                    <a:pt x="335749" y="102298"/>
                  </a:lnTo>
                  <a:lnTo>
                    <a:pt x="335749" y="91541"/>
                  </a:lnTo>
                  <a:lnTo>
                    <a:pt x="331177" y="94678"/>
                  </a:lnTo>
                  <a:lnTo>
                    <a:pt x="315836" y="94678"/>
                  </a:lnTo>
                  <a:lnTo>
                    <a:pt x="311264" y="91541"/>
                  </a:lnTo>
                  <a:lnTo>
                    <a:pt x="311264" y="35052"/>
                  </a:lnTo>
                  <a:lnTo>
                    <a:pt x="335749" y="35052"/>
                  </a:lnTo>
                  <a:lnTo>
                    <a:pt x="335749" y="24384"/>
                  </a:lnTo>
                  <a:close/>
                </a:path>
                <a:path w="592454" h="130175">
                  <a:moveTo>
                    <a:pt x="433285" y="64109"/>
                  </a:moveTo>
                  <a:lnTo>
                    <a:pt x="430047" y="48018"/>
                  </a:lnTo>
                  <a:lnTo>
                    <a:pt x="421093" y="34937"/>
                  </a:lnTo>
                  <a:lnTo>
                    <a:pt x="421093" y="64109"/>
                  </a:lnTo>
                  <a:lnTo>
                    <a:pt x="418896" y="75958"/>
                  </a:lnTo>
                  <a:lnTo>
                    <a:pt x="412699" y="85686"/>
                  </a:lnTo>
                  <a:lnTo>
                    <a:pt x="403047" y="92265"/>
                  </a:lnTo>
                  <a:lnTo>
                    <a:pt x="402412" y="92392"/>
                  </a:lnTo>
                  <a:lnTo>
                    <a:pt x="390525" y="94678"/>
                  </a:lnTo>
                  <a:lnTo>
                    <a:pt x="379564" y="92265"/>
                  </a:lnTo>
                  <a:lnTo>
                    <a:pt x="370332" y="85686"/>
                  </a:lnTo>
                  <a:lnTo>
                    <a:pt x="363943" y="75958"/>
                  </a:lnTo>
                  <a:lnTo>
                    <a:pt x="361569" y="64109"/>
                  </a:lnTo>
                  <a:lnTo>
                    <a:pt x="363728" y="52273"/>
                  </a:lnTo>
                  <a:lnTo>
                    <a:pt x="369760" y="42583"/>
                  </a:lnTo>
                  <a:lnTo>
                    <a:pt x="378917" y="36029"/>
                  </a:lnTo>
                  <a:lnTo>
                    <a:pt x="390525" y="33629"/>
                  </a:lnTo>
                  <a:lnTo>
                    <a:pt x="402412" y="36029"/>
                  </a:lnTo>
                  <a:lnTo>
                    <a:pt x="412127" y="42583"/>
                  </a:lnTo>
                  <a:lnTo>
                    <a:pt x="418693" y="52273"/>
                  </a:lnTo>
                  <a:lnTo>
                    <a:pt x="421093" y="64109"/>
                  </a:lnTo>
                  <a:lnTo>
                    <a:pt x="421093" y="34937"/>
                  </a:lnTo>
                  <a:lnTo>
                    <a:pt x="407530" y="26098"/>
                  </a:lnTo>
                  <a:lnTo>
                    <a:pt x="390525" y="22860"/>
                  </a:lnTo>
                  <a:lnTo>
                    <a:pt x="374446" y="26098"/>
                  </a:lnTo>
                  <a:lnTo>
                    <a:pt x="361378" y="34912"/>
                  </a:lnTo>
                  <a:lnTo>
                    <a:pt x="352590" y="48018"/>
                  </a:lnTo>
                  <a:lnTo>
                    <a:pt x="349377" y="64109"/>
                  </a:lnTo>
                  <a:lnTo>
                    <a:pt x="352590" y="80238"/>
                  </a:lnTo>
                  <a:lnTo>
                    <a:pt x="361378" y="93345"/>
                  </a:lnTo>
                  <a:lnTo>
                    <a:pt x="361569" y="93472"/>
                  </a:lnTo>
                  <a:lnTo>
                    <a:pt x="374446" y="102133"/>
                  </a:lnTo>
                  <a:lnTo>
                    <a:pt x="390525" y="105346"/>
                  </a:lnTo>
                  <a:lnTo>
                    <a:pt x="407530" y="102133"/>
                  </a:lnTo>
                  <a:lnTo>
                    <a:pt x="421093" y="93332"/>
                  </a:lnTo>
                  <a:lnTo>
                    <a:pt x="430047" y="80238"/>
                  </a:lnTo>
                  <a:lnTo>
                    <a:pt x="433285" y="64109"/>
                  </a:lnTo>
                  <a:close/>
                </a:path>
                <a:path w="592454" h="130175">
                  <a:moveTo>
                    <a:pt x="494525" y="50304"/>
                  </a:moveTo>
                  <a:lnTo>
                    <a:pt x="450329" y="50304"/>
                  </a:lnTo>
                  <a:lnTo>
                    <a:pt x="450329" y="64020"/>
                  </a:lnTo>
                  <a:lnTo>
                    <a:pt x="494525" y="64020"/>
                  </a:lnTo>
                  <a:lnTo>
                    <a:pt x="494525" y="50304"/>
                  </a:lnTo>
                  <a:close/>
                </a:path>
                <a:path w="592454" h="130175">
                  <a:moveTo>
                    <a:pt x="591870" y="24384"/>
                  </a:moveTo>
                  <a:lnTo>
                    <a:pt x="581202" y="24384"/>
                  </a:lnTo>
                  <a:lnTo>
                    <a:pt x="581202" y="38201"/>
                  </a:lnTo>
                  <a:lnTo>
                    <a:pt x="581202" y="59537"/>
                  </a:lnTo>
                  <a:lnTo>
                    <a:pt x="581202" y="61061"/>
                  </a:lnTo>
                  <a:lnTo>
                    <a:pt x="578827" y="71551"/>
                  </a:lnTo>
                  <a:lnTo>
                    <a:pt x="572439" y="79781"/>
                  </a:lnTo>
                  <a:lnTo>
                    <a:pt x="563206" y="85140"/>
                  </a:lnTo>
                  <a:lnTo>
                    <a:pt x="552246" y="87058"/>
                  </a:lnTo>
                  <a:lnTo>
                    <a:pt x="541528" y="85140"/>
                  </a:lnTo>
                  <a:lnTo>
                    <a:pt x="532815" y="79794"/>
                  </a:lnTo>
                  <a:lnTo>
                    <a:pt x="526884" y="71551"/>
                  </a:lnTo>
                  <a:lnTo>
                    <a:pt x="524725" y="61061"/>
                  </a:lnTo>
                  <a:lnTo>
                    <a:pt x="524725" y="59537"/>
                  </a:lnTo>
                  <a:lnTo>
                    <a:pt x="526884" y="49060"/>
                  </a:lnTo>
                  <a:lnTo>
                    <a:pt x="532815" y="40843"/>
                  </a:lnTo>
                  <a:lnTo>
                    <a:pt x="541528" y="35534"/>
                  </a:lnTo>
                  <a:lnTo>
                    <a:pt x="552246" y="33629"/>
                  </a:lnTo>
                  <a:lnTo>
                    <a:pt x="563206" y="35534"/>
                  </a:lnTo>
                  <a:lnTo>
                    <a:pt x="572439" y="40868"/>
                  </a:lnTo>
                  <a:lnTo>
                    <a:pt x="578827" y="49060"/>
                  </a:lnTo>
                  <a:lnTo>
                    <a:pt x="581202" y="59537"/>
                  </a:lnTo>
                  <a:lnTo>
                    <a:pt x="581202" y="38201"/>
                  </a:lnTo>
                  <a:lnTo>
                    <a:pt x="575132" y="32550"/>
                  </a:lnTo>
                  <a:lnTo>
                    <a:pt x="568058" y="27635"/>
                  </a:lnTo>
                  <a:lnTo>
                    <a:pt x="559562" y="24180"/>
                  </a:lnTo>
                  <a:lnTo>
                    <a:pt x="549198" y="22860"/>
                  </a:lnTo>
                  <a:lnTo>
                    <a:pt x="535863" y="25387"/>
                  </a:lnTo>
                  <a:lnTo>
                    <a:pt x="532815" y="27266"/>
                  </a:lnTo>
                  <a:lnTo>
                    <a:pt x="524014" y="32816"/>
                  </a:lnTo>
                  <a:lnTo>
                    <a:pt x="515696" y="44805"/>
                  </a:lnTo>
                  <a:lnTo>
                    <a:pt x="512533" y="61061"/>
                  </a:lnTo>
                  <a:lnTo>
                    <a:pt x="515696" y="76479"/>
                  </a:lnTo>
                  <a:lnTo>
                    <a:pt x="524014" y="88011"/>
                  </a:lnTo>
                  <a:lnTo>
                    <a:pt x="524725" y="88442"/>
                  </a:lnTo>
                  <a:lnTo>
                    <a:pt x="532815" y="93421"/>
                  </a:lnTo>
                  <a:lnTo>
                    <a:pt x="535863" y="95250"/>
                  </a:lnTo>
                  <a:lnTo>
                    <a:pt x="549198" y="97726"/>
                  </a:lnTo>
                  <a:lnTo>
                    <a:pt x="559562" y="96393"/>
                  </a:lnTo>
                  <a:lnTo>
                    <a:pt x="568058" y="92773"/>
                  </a:lnTo>
                  <a:lnTo>
                    <a:pt x="575132" y="87401"/>
                  </a:lnTo>
                  <a:lnTo>
                    <a:pt x="581202" y="80873"/>
                  </a:lnTo>
                  <a:lnTo>
                    <a:pt x="581202" y="90106"/>
                  </a:lnTo>
                  <a:lnTo>
                    <a:pt x="579043" y="102997"/>
                  </a:lnTo>
                  <a:lnTo>
                    <a:pt x="573011" y="112014"/>
                  </a:lnTo>
                  <a:lnTo>
                    <a:pt x="563854" y="117335"/>
                  </a:lnTo>
                  <a:lnTo>
                    <a:pt x="563206" y="117424"/>
                  </a:lnTo>
                  <a:lnTo>
                    <a:pt x="552246" y="119062"/>
                  </a:lnTo>
                  <a:lnTo>
                    <a:pt x="543636" y="118478"/>
                  </a:lnTo>
                  <a:lnTo>
                    <a:pt x="535863" y="116586"/>
                  </a:lnTo>
                  <a:lnTo>
                    <a:pt x="528637" y="113284"/>
                  </a:lnTo>
                  <a:lnTo>
                    <a:pt x="521677" y="108394"/>
                  </a:lnTo>
                  <a:lnTo>
                    <a:pt x="515696" y="117373"/>
                  </a:lnTo>
                  <a:lnTo>
                    <a:pt x="515696" y="117614"/>
                  </a:lnTo>
                  <a:lnTo>
                    <a:pt x="524014" y="122707"/>
                  </a:lnTo>
                  <a:lnTo>
                    <a:pt x="532815" y="126492"/>
                  </a:lnTo>
                  <a:lnTo>
                    <a:pt x="542251" y="128905"/>
                  </a:lnTo>
                  <a:lnTo>
                    <a:pt x="543636" y="129019"/>
                  </a:lnTo>
                  <a:lnTo>
                    <a:pt x="552246" y="129730"/>
                  </a:lnTo>
                  <a:lnTo>
                    <a:pt x="586727" y="113042"/>
                  </a:lnTo>
                  <a:lnTo>
                    <a:pt x="591870" y="90106"/>
                  </a:lnTo>
                  <a:lnTo>
                    <a:pt x="591870" y="2438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8" name="object 298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5016913" y="6339839"/>
              <a:ext cx="199738" cy="105346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5238083" y="6362700"/>
              <a:ext cx="80867" cy="105346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5340286" y="6333744"/>
              <a:ext cx="390620" cy="111442"/>
            </a:xfrm>
            <a:prstGeom prst="rect">
              <a:avLst/>
            </a:prstGeom>
          </p:spPr>
        </p:pic>
        <p:pic>
          <p:nvPicPr>
            <p:cNvPr id="301" name="object 301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5758338" y="6339839"/>
              <a:ext cx="143351" cy="128206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5923115" y="6333756"/>
              <a:ext cx="12700" cy="110489"/>
            </a:xfrm>
            <a:custGeom>
              <a:avLst/>
              <a:gdLst/>
              <a:ahLst/>
              <a:cxnLst/>
              <a:rect l="l" t="t" r="r" b="b"/>
              <a:pathLst>
                <a:path w="12700" h="110489">
                  <a:moveTo>
                    <a:pt x="12192" y="30568"/>
                  </a:moveTo>
                  <a:lnTo>
                    <a:pt x="0" y="30568"/>
                  </a:lnTo>
                  <a:lnTo>
                    <a:pt x="0" y="110007"/>
                  </a:lnTo>
                  <a:lnTo>
                    <a:pt x="12192" y="110007"/>
                  </a:lnTo>
                  <a:lnTo>
                    <a:pt x="12192" y="30568"/>
                  </a:lnTo>
                  <a:close/>
                </a:path>
                <a:path w="12700" h="110489">
                  <a:moveTo>
                    <a:pt x="12192" y="0"/>
                  </a:moveTo>
                  <a:lnTo>
                    <a:pt x="0" y="0"/>
                  </a:lnTo>
                  <a:lnTo>
                    <a:pt x="0" y="13716"/>
                  </a:lnTo>
                  <a:lnTo>
                    <a:pt x="12192" y="13716"/>
                  </a:lnTo>
                  <a:lnTo>
                    <a:pt x="1219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3" name="object 303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5958173" y="6362699"/>
              <a:ext cx="82391" cy="82486"/>
            </a:xfrm>
            <a:prstGeom prst="rect">
              <a:avLst/>
            </a:prstGeom>
          </p:spPr>
        </p:pic>
        <p:pic>
          <p:nvPicPr>
            <p:cNvPr id="304" name="object 304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6061900" y="6362700"/>
              <a:ext cx="70199" cy="80962"/>
            </a:xfrm>
            <a:prstGeom prst="rect">
              <a:avLst/>
            </a:prstGeom>
          </p:spPr>
        </p:pic>
        <p:sp>
          <p:nvSpPr>
            <p:cNvPr id="305" name="object 305"/>
            <p:cNvSpPr/>
            <p:nvPr/>
          </p:nvSpPr>
          <p:spPr>
            <a:xfrm>
              <a:off x="6153899" y="6332220"/>
              <a:ext cx="141605" cy="113030"/>
            </a:xfrm>
            <a:custGeom>
              <a:avLst/>
              <a:gdLst/>
              <a:ahLst/>
              <a:cxnLst/>
              <a:rect l="l" t="t" r="r" b="b"/>
              <a:pathLst>
                <a:path w="141604" h="113029">
                  <a:moveTo>
                    <a:pt x="44208" y="57924"/>
                  </a:moveTo>
                  <a:lnTo>
                    <a:pt x="0" y="57924"/>
                  </a:lnTo>
                  <a:lnTo>
                    <a:pt x="0" y="71640"/>
                  </a:lnTo>
                  <a:lnTo>
                    <a:pt x="44208" y="71640"/>
                  </a:lnTo>
                  <a:lnTo>
                    <a:pt x="44208" y="57924"/>
                  </a:lnTo>
                  <a:close/>
                </a:path>
                <a:path w="141604" h="113029">
                  <a:moveTo>
                    <a:pt x="141452" y="0"/>
                  </a:moveTo>
                  <a:lnTo>
                    <a:pt x="129171" y="0"/>
                  </a:lnTo>
                  <a:lnTo>
                    <a:pt x="129171" y="47345"/>
                  </a:lnTo>
                  <a:lnTo>
                    <a:pt x="129171" y="71729"/>
                  </a:lnTo>
                  <a:lnTo>
                    <a:pt x="126809" y="84264"/>
                  </a:lnTo>
                  <a:lnTo>
                    <a:pt x="120599" y="93916"/>
                  </a:lnTo>
                  <a:lnTo>
                    <a:pt x="111810" y="100114"/>
                  </a:lnTo>
                  <a:lnTo>
                    <a:pt x="101739" y="102298"/>
                  </a:lnTo>
                  <a:lnTo>
                    <a:pt x="90779" y="100114"/>
                  </a:lnTo>
                  <a:lnTo>
                    <a:pt x="81546" y="93916"/>
                  </a:lnTo>
                  <a:lnTo>
                    <a:pt x="75158" y="84264"/>
                  </a:lnTo>
                  <a:lnTo>
                    <a:pt x="72783" y="71729"/>
                  </a:lnTo>
                  <a:lnTo>
                    <a:pt x="75158" y="58610"/>
                  </a:lnTo>
                  <a:lnTo>
                    <a:pt x="81546" y="49060"/>
                  </a:lnTo>
                  <a:lnTo>
                    <a:pt x="90779" y="43230"/>
                  </a:lnTo>
                  <a:lnTo>
                    <a:pt x="101739" y="41249"/>
                  </a:lnTo>
                  <a:lnTo>
                    <a:pt x="111810" y="43434"/>
                  </a:lnTo>
                  <a:lnTo>
                    <a:pt x="120599" y="49631"/>
                  </a:lnTo>
                  <a:lnTo>
                    <a:pt x="126809" y="59245"/>
                  </a:lnTo>
                  <a:lnTo>
                    <a:pt x="129171" y="71729"/>
                  </a:lnTo>
                  <a:lnTo>
                    <a:pt x="129171" y="47345"/>
                  </a:lnTo>
                  <a:lnTo>
                    <a:pt x="123977" y="40817"/>
                  </a:lnTo>
                  <a:lnTo>
                    <a:pt x="117360" y="35445"/>
                  </a:lnTo>
                  <a:lnTo>
                    <a:pt x="109016" y="31826"/>
                  </a:lnTo>
                  <a:lnTo>
                    <a:pt x="98691" y="30480"/>
                  </a:lnTo>
                  <a:lnTo>
                    <a:pt x="85013" y="33286"/>
                  </a:lnTo>
                  <a:lnTo>
                    <a:pt x="72783" y="41389"/>
                  </a:lnTo>
                  <a:lnTo>
                    <a:pt x="63969" y="54356"/>
                  </a:lnTo>
                  <a:lnTo>
                    <a:pt x="60591" y="71729"/>
                  </a:lnTo>
                  <a:lnTo>
                    <a:pt x="63969" y="89141"/>
                  </a:lnTo>
                  <a:lnTo>
                    <a:pt x="72783" y="102108"/>
                  </a:lnTo>
                  <a:lnTo>
                    <a:pt x="85013" y="110185"/>
                  </a:lnTo>
                  <a:lnTo>
                    <a:pt x="98691" y="112966"/>
                  </a:lnTo>
                  <a:lnTo>
                    <a:pt x="109016" y="111633"/>
                  </a:lnTo>
                  <a:lnTo>
                    <a:pt x="117360" y="108013"/>
                  </a:lnTo>
                  <a:lnTo>
                    <a:pt x="123977" y="102679"/>
                  </a:lnTo>
                  <a:lnTo>
                    <a:pt x="129171" y="96202"/>
                  </a:lnTo>
                  <a:lnTo>
                    <a:pt x="129171" y="111442"/>
                  </a:lnTo>
                  <a:lnTo>
                    <a:pt x="141452" y="111442"/>
                  </a:lnTo>
                  <a:lnTo>
                    <a:pt x="1414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6" name="object 306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6321266" y="6362700"/>
              <a:ext cx="131159" cy="82486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6473856" y="6362699"/>
              <a:ext cx="80772" cy="106870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6577584" y="6362699"/>
              <a:ext cx="402717" cy="82486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7000113" y="6362699"/>
              <a:ext cx="123539" cy="82486"/>
            </a:xfrm>
            <a:prstGeom prst="rect">
              <a:avLst/>
            </a:prstGeom>
          </p:spPr>
        </p:pic>
        <p:pic>
          <p:nvPicPr>
            <p:cNvPr id="310" name="object 310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7143559" y="6362699"/>
              <a:ext cx="80867" cy="106870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7245762" y="6362699"/>
              <a:ext cx="74771" cy="82486"/>
            </a:xfrm>
            <a:prstGeom prst="rect">
              <a:avLst/>
            </a:prstGeom>
          </p:spPr>
        </p:pic>
      </p:grpSp>
      <p:pic>
        <p:nvPicPr>
          <p:cNvPr id="312" name="object 312"/>
          <p:cNvPicPr/>
          <p:nvPr/>
        </p:nvPicPr>
        <p:blipFill>
          <a:blip r:embed="rId183" cstate="print"/>
          <a:stretch>
            <a:fillRect/>
          </a:stretch>
        </p:blipFill>
        <p:spPr>
          <a:xfrm>
            <a:off x="748379" y="3452431"/>
            <a:ext cx="76295" cy="76295"/>
          </a:xfrm>
          <a:prstGeom prst="rect">
            <a:avLst/>
          </a:prstGeom>
        </p:spPr>
      </p:pic>
      <p:grpSp>
        <p:nvGrpSpPr>
          <p:cNvPr id="313" name="object 313"/>
          <p:cNvGrpSpPr/>
          <p:nvPr/>
        </p:nvGrpSpPr>
        <p:grpSpPr>
          <a:xfrm>
            <a:off x="493585" y="3252406"/>
            <a:ext cx="825500" cy="704215"/>
            <a:chOff x="493585" y="3252406"/>
            <a:chExt cx="825500" cy="704215"/>
          </a:xfrm>
        </p:grpSpPr>
        <p:pic>
          <p:nvPicPr>
            <p:cNvPr id="314" name="object 31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987932" y="3452431"/>
              <a:ext cx="76200" cy="76295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868870" y="3452431"/>
              <a:ext cx="74771" cy="76295"/>
            </a:xfrm>
            <a:prstGeom prst="rect">
              <a:avLst/>
            </a:prstGeom>
          </p:spPr>
        </p:pic>
        <p:pic>
          <p:nvPicPr>
            <p:cNvPr id="316" name="object 316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748379" y="3562350"/>
              <a:ext cx="76295" cy="76295"/>
            </a:xfrm>
            <a:prstGeom prst="rect">
              <a:avLst/>
            </a:prstGeom>
          </p:spPr>
        </p:pic>
        <p:pic>
          <p:nvPicPr>
            <p:cNvPr id="317" name="object 31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987932" y="3562350"/>
              <a:ext cx="76200" cy="76295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68870" y="3562350"/>
              <a:ext cx="74771" cy="76295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748379" y="3672363"/>
              <a:ext cx="76295" cy="76295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987932" y="3672363"/>
              <a:ext cx="76200" cy="76295"/>
            </a:xfrm>
            <a:prstGeom prst="rect">
              <a:avLst/>
            </a:prstGeom>
          </p:spPr>
        </p:pic>
        <p:pic>
          <p:nvPicPr>
            <p:cNvPr id="321" name="object 321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68870" y="3672363"/>
              <a:ext cx="74771" cy="76295"/>
            </a:xfrm>
            <a:prstGeom prst="rect">
              <a:avLst/>
            </a:prstGeom>
          </p:spPr>
        </p:pic>
        <p:sp>
          <p:nvSpPr>
            <p:cNvPr id="322" name="object 322"/>
            <p:cNvSpPr/>
            <p:nvPr/>
          </p:nvSpPr>
          <p:spPr>
            <a:xfrm>
              <a:off x="493572" y="3395954"/>
              <a:ext cx="825500" cy="560705"/>
            </a:xfrm>
            <a:custGeom>
              <a:avLst/>
              <a:gdLst/>
              <a:ahLst/>
              <a:cxnLst/>
              <a:rect l="l" t="t" r="r" b="b"/>
              <a:pathLst>
                <a:path w="825500" h="560704">
                  <a:moveTo>
                    <a:pt x="825347" y="114490"/>
                  </a:moveTo>
                  <a:lnTo>
                    <a:pt x="820775" y="109918"/>
                  </a:lnTo>
                  <a:lnTo>
                    <a:pt x="674370" y="109918"/>
                  </a:lnTo>
                  <a:lnTo>
                    <a:pt x="668185" y="114490"/>
                  </a:lnTo>
                  <a:lnTo>
                    <a:pt x="668185" y="126682"/>
                  </a:lnTo>
                  <a:lnTo>
                    <a:pt x="674370" y="132778"/>
                  </a:lnTo>
                  <a:lnTo>
                    <a:pt x="804011" y="132778"/>
                  </a:lnTo>
                  <a:lnTo>
                    <a:pt x="804011" y="537400"/>
                  </a:lnTo>
                  <a:lnTo>
                    <a:pt x="646849" y="537400"/>
                  </a:lnTo>
                  <a:lnTo>
                    <a:pt x="646849" y="21336"/>
                  </a:lnTo>
                  <a:lnTo>
                    <a:pt x="659041" y="21336"/>
                  </a:lnTo>
                  <a:lnTo>
                    <a:pt x="665137" y="21336"/>
                  </a:lnTo>
                  <a:lnTo>
                    <a:pt x="671334" y="16764"/>
                  </a:lnTo>
                  <a:lnTo>
                    <a:pt x="671334" y="4572"/>
                  </a:lnTo>
                  <a:lnTo>
                    <a:pt x="665137" y="0"/>
                  </a:lnTo>
                  <a:lnTo>
                    <a:pt x="642277" y="0"/>
                  </a:lnTo>
                  <a:lnTo>
                    <a:pt x="630085" y="0"/>
                  </a:lnTo>
                  <a:lnTo>
                    <a:pt x="524840" y="0"/>
                  </a:lnTo>
                  <a:lnTo>
                    <a:pt x="520268" y="4572"/>
                  </a:lnTo>
                  <a:lnTo>
                    <a:pt x="520268" y="16764"/>
                  </a:lnTo>
                  <a:lnTo>
                    <a:pt x="524840" y="21336"/>
                  </a:lnTo>
                  <a:lnTo>
                    <a:pt x="623989" y="21336"/>
                  </a:lnTo>
                  <a:lnTo>
                    <a:pt x="623989" y="537400"/>
                  </a:lnTo>
                  <a:lnTo>
                    <a:pt x="453110" y="537400"/>
                  </a:lnTo>
                  <a:lnTo>
                    <a:pt x="453110" y="427482"/>
                  </a:lnTo>
                  <a:lnTo>
                    <a:pt x="447014" y="422910"/>
                  </a:lnTo>
                  <a:lnTo>
                    <a:pt x="430250" y="422910"/>
                  </a:lnTo>
                  <a:lnTo>
                    <a:pt x="430250" y="444246"/>
                  </a:lnTo>
                  <a:lnTo>
                    <a:pt x="430250" y="537400"/>
                  </a:lnTo>
                  <a:lnTo>
                    <a:pt x="395198" y="537400"/>
                  </a:lnTo>
                  <a:lnTo>
                    <a:pt x="395198" y="444246"/>
                  </a:lnTo>
                  <a:lnTo>
                    <a:pt x="430250" y="444246"/>
                  </a:lnTo>
                  <a:lnTo>
                    <a:pt x="430250" y="422910"/>
                  </a:lnTo>
                  <a:lnTo>
                    <a:pt x="378333" y="422910"/>
                  </a:lnTo>
                  <a:lnTo>
                    <a:pt x="373761" y="427482"/>
                  </a:lnTo>
                  <a:lnTo>
                    <a:pt x="373761" y="537400"/>
                  </a:lnTo>
                  <a:lnTo>
                    <a:pt x="201358" y="537400"/>
                  </a:lnTo>
                  <a:lnTo>
                    <a:pt x="201358" y="21336"/>
                  </a:lnTo>
                  <a:lnTo>
                    <a:pt x="294424" y="21336"/>
                  </a:lnTo>
                  <a:lnTo>
                    <a:pt x="300609" y="21336"/>
                  </a:lnTo>
                  <a:lnTo>
                    <a:pt x="305181" y="16764"/>
                  </a:lnTo>
                  <a:lnTo>
                    <a:pt x="305181" y="4572"/>
                  </a:lnTo>
                  <a:lnTo>
                    <a:pt x="300609" y="0"/>
                  </a:lnTo>
                  <a:lnTo>
                    <a:pt x="195262" y="0"/>
                  </a:lnTo>
                  <a:lnTo>
                    <a:pt x="183070" y="0"/>
                  </a:lnTo>
                  <a:lnTo>
                    <a:pt x="160210" y="0"/>
                  </a:lnTo>
                  <a:lnTo>
                    <a:pt x="155638" y="4572"/>
                  </a:lnTo>
                  <a:lnTo>
                    <a:pt x="155638" y="16764"/>
                  </a:lnTo>
                  <a:lnTo>
                    <a:pt x="160210" y="21336"/>
                  </a:lnTo>
                  <a:lnTo>
                    <a:pt x="178498" y="21336"/>
                  </a:lnTo>
                  <a:lnTo>
                    <a:pt x="178498" y="537400"/>
                  </a:lnTo>
                  <a:lnTo>
                    <a:pt x="21437" y="537400"/>
                  </a:lnTo>
                  <a:lnTo>
                    <a:pt x="21437" y="132778"/>
                  </a:lnTo>
                  <a:lnTo>
                    <a:pt x="151066" y="132778"/>
                  </a:lnTo>
                  <a:lnTo>
                    <a:pt x="157162" y="126682"/>
                  </a:lnTo>
                  <a:lnTo>
                    <a:pt x="157162" y="114490"/>
                  </a:lnTo>
                  <a:lnTo>
                    <a:pt x="151066" y="109918"/>
                  </a:lnTo>
                  <a:lnTo>
                    <a:pt x="4572" y="109918"/>
                  </a:lnTo>
                  <a:lnTo>
                    <a:pt x="0" y="114490"/>
                  </a:lnTo>
                  <a:lnTo>
                    <a:pt x="0" y="554253"/>
                  </a:lnTo>
                  <a:lnTo>
                    <a:pt x="4572" y="560349"/>
                  </a:lnTo>
                  <a:lnTo>
                    <a:pt x="183070" y="560349"/>
                  </a:lnTo>
                  <a:lnTo>
                    <a:pt x="189166" y="560349"/>
                  </a:lnTo>
                  <a:lnTo>
                    <a:pt x="820775" y="560349"/>
                  </a:lnTo>
                  <a:lnTo>
                    <a:pt x="825347" y="554253"/>
                  </a:lnTo>
                  <a:lnTo>
                    <a:pt x="825347" y="11449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3" name="object 323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1178623" y="3792950"/>
              <a:ext cx="76200" cy="76295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178623" y="3672363"/>
              <a:ext cx="76200" cy="76295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556164" y="3792950"/>
              <a:ext cx="76295" cy="76295"/>
            </a:xfrm>
            <a:prstGeom prst="rect">
              <a:avLst/>
            </a:prstGeom>
          </p:spPr>
        </p:pic>
        <p:pic>
          <p:nvPicPr>
            <p:cNvPr id="326" name="object 326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556164" y="3672268"/>
              <a:ext cx="76295" cy="76390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1178623" y="3562350"/>
              <a:ext cx="76200" cy="76295"/>
            </a:xfrm>
            <a:prstGeom prst="rect">
              <a:avLst/>
            </a:prstGeom>
          </p:spPr>
        </p:pic>
        <p:pic>
          <p:nvPicPr>
            <p:cNvPr id="328" name="object 328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556164" y="3562254"/>
              <a:ext cx="76295" cy="76390"/>
            </a:xfrm>
            <a:prstGeom prst="rect">
              <a:avLst/>
            </a:prstGeom>
          </p:spPr>
        </p:pic>
        <p:sp>
          <p:nvSpPr>
            <p:cNvPr id="329" name="object 329"/>
            <p:cNvSpPr/>
            <p:nvPr/>
          </p:nvSpPr>
          <p:spPr>
            <a:xfrm>
              <a:off x="853630" y="3818858"/>
              <a:ext cx="105410" cy="21590"/>
            </a:xfrm>
            <a:custGeom>
              <a:avLst/>
              <a:gdLst/>
              <a:ahLst/>
              <a:cxnLst/>
              <a:rect l="l" t="t" r="r" b="b"/>
              <a:pathLst>
                <a:path w="105409" h="21589">
                  <a:moveTo>
                    <a:pt x="0" y="16764"/>
                  </a:moveTo>
                  <a:lnTo>
                    <a:pt x="0" y="4572"/>
                  </a:lnTo>
                  <a:lnTo>
                    <a:pt x="4572" y="0"/>
                  </a:lnTo>
                  <a:lnTo>
                    <a:pt x="100679" y="0"/>
                  </a:lnTo>
                  <a:lnTo>
                    <a:pt x="105251" y="4572"/>
                  </a:lnTo>
                  <a:lnTo>
                    <a:pt x="105251" y="16764"/>
                  </a:lnTo>
                  <a:lnTo>
                    <a:pt x="100679" y="21336"/>
                  </a:lnTo>
                  <a:lnTo>
                    <a:pt x="94583" y="21336"/>
                  </a:lnTo>
                  <a:lnTo>
                    <a:pt x="4572" y="21336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0" name="object 330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823150" y="3252406"/>
              <a:ext cx="166306" cy="164877"/>
            </a:xfrm>
            <a:prstGeom prst="rect">
              <a:avLst/>
            </a:prstGeom>
          </p:spPr>
        </p:pic>
      </p:grpSp>
      <p:sp>
        <p:nvSpPr>
          <p:cNvPr id="331" name="object 331"/>
          <p:cNvSpPr/>
          <p:nvPr/>
        </p:nvSpPr>
        <p:spPr>
          <a:xfrm>
            <a:off x="757516" y="5472493"/>
            <a:ext cx="439420" cy="628015"/>
          </a:xfrm>
          <a:custGeom>
            <a:avLst/>
            <a:gdLst/>
            <a:ahLst/>
            <a:cxnLst/>
            <a:rect l="l" t="t" r="r" b="b"/>
            <a:pathLst>
              <a:path w="439419" h="628014">
                <a:moveTo>
                  <a:pt x="364617" y="193941"/>
                </a:moveTo>
                <a:lnTo>
                  <a:pt x="358521" y="189369"/>
                </a:lnTo>
                <a:lnTo>
                  <a:pt x="105257" y="189369"/>
                </a:lnTo>
                <a:lnTo>
                  <a:pt x="99161" y="193941"/>
                </a:lnTo>
                <a:lnTo>
                  <a:pt x="99161" y="558939"/>
                </a:lnTo>
                <a:lnTo>
                  <a:pt x="105257" y="563511"/>
                </a:lnTo>
                <a:lnTo>
                  <a:pt x="352425" y="563511"/>
                </a:lnTo>
                <a:lnTo>
                  <a:pt x="358521" y="563511"/>
                </a:lnTo>
                <a:lnTo>
                  <a:pt x="364617" y="558939"/>
                </a:lnTo>
                <a:lnTo>
                  <a:pt x="364617" y="546646"/>
                </a:lnTo>
                <a:lnTo>
                  <a:pt x="358521" y="542074"/>
                </a:lnTo>
                <a:lnTo>
                  <a:pt x="122021" y="542074"/>
                </a:lnTo>
                <a:lnTo>
                  <a:pt x="122021" y="210794"/>
                </a:lnTo>
                <a:lnTo>
                  <a:pt x="358521" y="210794"/>
                </a:lnTo>
                <a:lnTo>
                  <a:pt x="364617" y="206222"/>
                </a:lnTo>
                <a:lnTo>
                  <a:pt x="364617" y="193941"/>
                </a:lnTo>
                <a:close/>
              </a:path>
              <a:path w="439419" h="628014">
                <a:moveTo>
                  <a:pt x="407377" y="129832"/>
                </a:moveTo>
                <a:lnTo>
                  <a:pt x="402717" y="125260"/>
                </a:lnTo>
                <a:lnTo>
                  <a:pt x="390525" y="125260"/>
                </a:lnTo>
                <a:lnTo>
                  <a:pt x="384429" y="129832"/>
                </a:lnTo>
                <a:lnTo>
                  <a:pt x="384429" y="603224"/>
                </a:lnTo>
                <a:lnTo>
                  <a:pt x="382905" y="604748"/>
                </a:lnTo>
                <a:lnTo>
                  <a:pt x="56476" y="604748"/>
                </a:lnTo>
                <a:lnTo>
                  <a:pt x="54952" y="603224"/>
                </a:lnTo>
                <a:lnTo>
                  <a:pt x="54952" y="129832"/>
                </a:lnTo>
                <a:lnTo>
                  <a:pt x="50380" y="125260"/>
                </a:lnTo>
                <a:lnTo>
                  <a:pt x="38188" y="125260"/>
                </a:lnTo>
                <a:lnTo>
                  <a:pt x="32004" y="129832"/>
                </a:lnTo>
                <a:lnTo>
                  <a:pt x="32004" y="600075"/>
                </a:lnTo>
                <a:lnTo>
                  <a:pt x="34163" y="610857"/>
                </a:lnTo>
                <a:lnTo>
                  <a:pt x="40055" y="619594"/>
                </a:lnTo>
                <a:lnTo>
                  <a:pt x="48806" y="625462"/>
                </a:lnTo>
                <a:lnTo>
                  <a:pt x="59524" y="627608"/>
                </a:lnTo>
                <a:lnTo>
                  <a:pt x="379857" y="627608"/>
                </a:lnTo>
                <a:lnTo>
                  <a:pt x="390588" y="625462"/>
                </a:lnTo>
                <a:lnTo>
                  <a:pt x="399338" y="619594"/>
                </a:lnTo>
                <a:lnTo>
                  <a:pt x="405231" y="610857"/>
                </a:lnTo>
                <a:lnTo>
                  <a:pt x="407377" y="600075"/>
                </a:lnTo>
                <a:lnTo>
                  <a:pt x="407377" y="129832"/>
                </a:lnTo>
                <a:close/>
              </a:path>
              <a:path w="439419" h="628014">
                <a:moveTo>
                  <a:pt x="439394" y="19913"/>
                </a:moveTo>
                <a:lnTo>
                  <a:pt x="437794" y="12306"/>
                </a:lnTo>
                <a:lnTo>
                  <a:pt x="433489" y="5956"/>
                </a:lnTo>
                <a:lnTo>
                  <a:pt x="427177" y="1612"/>
                </a:lnTo>
                <a:lnTo>
                  <a:pt x="419582" y="12"/>
                </a:lnTo>
                <a:lnTo>
                  <a:pt x="416534" y="12"/>
                </a:lnTo>
                <a:lnTo>
                  <a:pt x="416534" y="22961"/>
                </a:lnTo>
                <a:lnTo>
                  <a:pt x="416534" y="80975"/>
                </a:lnTo>
                <a:lnTo>
                  <a:pt x="22860" y="80975"/>
                </a:lnTo>
                <a:lnTo>
                  <a:pt x="22860" y="22961"/>
                </a:lnTo>
                <a:lnTo>
                  <a:pt x="61048" y="22961"/>
                </a:lnTo>
                <a:lnTo>
                  <a:pt x="61048" y="58102"/>
                </a:lnTo>
                <a:lnTo>
                  <a:pt x="65620" y="62674"/>
                </a:lnTo>
                <a:lnTo>
                  <a:pt x="71716" y="62674"/>
                </a:lnTo>
                <a:lnTo>
                  <a:pt x="77812" y="62674"/>
                </a:lnTo>
                <a:lnTo>
                  <a:pt x="82384" y="58102"/>
                </a:lnTo>
                <a:lnTo>
                  <a:pt x="82384" y="22961"/>
                </a:lnTo>
                <a:lnTo>
                  <a:pt x="120484" y="22961"/>
                </a:lnTo>
                <a:lnTo>
                  <a:pt x="120484" y="58102"/>
                </a:lnTo>
                <a:lnTo>
                  <a:pt x="125056" y="62674"/>
                </a:lnTo>
                <a:lnTo>
                  <a:pt x="131254" y="62674"/>
                </a:lnTo>
                <a:lnTo>
                  <a:pt x="137350" y="62674"/>
                </a:lnTo>
                <a:lnTo>
                  <a:pt x="141922" y="58102"/>
                </a:lnTo>
                <a:lnTo>
                  <a:pt x="141922" y="22961"/>
                </a:lnTo>
                <a:lnTo>
                  <a:pt x="178498" y="22961"/>
                </a:lnTo>
                <a:lnTo>
                  <a:pt x="178498" y="58102"/>
                </a:lnTo>
                <a:lnTo>
                  <a:pt x="184594" y="62674"/>
                </a:lnTo>
                <a:lnTo>
                  <a:pt x="190690" y="62674"/>
                </a:lnTo>
                <a:lnTo>
                  <a:pt x="196786" y="62674"/>
                </a:lnTo>
                <a:lnTo>
                  <a:pt x="201358" y="58102"/>
                </a:lnTo>
                <a:lnTo>
                  <a:pt x="201358" y="22961"/>
                </a:lnTo>
                <a:lnTo>
                  <a:pt x="238023" y="22961"/>
                </a:lnTo>
                <a:lnTo>
                  <a:pt x="238023" y="58102"/>
                </a:lnTo>
                <a:lnTo>
                  <a:pt x="244119" y="62674"/>
                </a:lnTo>
                <a:lnTo>
                  <a:pt x="250215" y="62674"/>
                </a:lnTo>
                <a:lnTo>
                  <a:pt x="256311" y="62674"/>
                </a:lnTo>
                <a:lnTo>
                  <a:pt x="260883" y="58102"/>
                </a:lnTo>
                <a:lnTo>
                  <a:pt x="260883" y="22961"/>
                </a:lnTo>
                <a:lnTo>
                  <a:pt x="297459" y="22961"/>
                </a:lnTo>
                <a:lnTo>
                  <a:pt x="297459" y="58102"/>
                </a:lnTo>
                <a:lnTo>
                  <a:pt x="303555" y="62674"/>
                </a:lnTo>
                <a:lnTo>
                  <a:pt x="309651" y="62674"/>
                </a:lnTo>
                <a:lnTo>
                  <a:pt x="315747" y="62674"/>
                </a:lnTo>
                <a:lnTo>
                  <a:pt x="320319" y="58102"/>
                </a:lnTo>
                <a:lnTo>
                  <a:pt x="320319" y="22961"/>
                </a:lnTo>
                <a:lnTo>
                  <a:pt x="356997" y="22961"/>
                </a:lnTo>
                <a:lnTo>
                  <a:pt x="356997" y="58102"/>
                </a:lnTo>
                <a:lnTo>
                  <a:pt x="361569" y="62674"/>
                </a:lnTo>
                <a:lnTo>
                  <a:pt x="367665" y="62674"/>
                </a:lnTo>
                <a:lnTo>
                  <a:pt x="373761" y="62674"/>
                </a:lnTo>
                <a:lnTo>
                  <a:pt x="379857" y="58102"/>
                </a:lnTo>
                <a:lnTo>
                  <a:pt x="379857" y="22961"/>
                </a:lnTo>
                <a:lnTo>
                  <a:pt x="416534" y="22961"/>
                </a:lnTo>
                <a:lnTo>
                  <a:pt x="416534" y="12"/>
                </a:lnTo>
                <a:lnTo>
                  <a:pt x="373773" y="12"/>
                </a:lnTo>
                <a:lnTo>
                  <a:pt x="361569" y="0"/>
                </a:lnTo>
                <a:lnTo>
                  <a:pt x="315760" y="12"/>
                </a:lnTo>
                <a:lnTo>
                  <a:pt x="303555" y="0"/>
                </a:lnTo>
                <a:lnTo>
                  <a:pt x="256324" y="12"/>
                </a:lnTo>
                <a:lnTo>
                  <a:pt x="244119" y="0"/>
                </a:lnTo>
                <a:lnTo>
                  <a:pt x="196799" y="12"/>
                </a:lnTo>
                <a:lnTo>
                  <a:pt x="184594" y="0"/>
                </a:lnTo>
                <a:lnTo>
                  <a:pt x="137363" y="12"/>
                </a:lnTo>
                <a:lnTo>
                  <a:pt x="125056" y="0"/>
                </a:lnTo>
                <a:lnTo>
                  <a:pt x="77825" y="12"/>
                </a:lnTo>
                <a:lnTo>
                  <a:pt x="65620" y="0"/>
                </a:lnTo>
                <a:lnTo>
                  <a:pt x="19812" y="12"/>
                </a:lnTo>
                <a:lnTo>
                  <a:pt x="12217" y="1612"/>
                </a:lnTo>
                <a:lnTo>
                  <a:pt x="5905" y="5956"/>
                </a:lnTo>
                <a:lnTo>
                  <a:pt x="1600" y="12306"/>
                </a:lnTo>
                <a:lnTo>
                  <a:pt x="0" y="19913"/>
                </a:lnTo>
                <a:lnTo>
                  <a:pt x="0" y="84023"/>
                </a:lnTo>
                <a:lnTo>
                  <a:pt x="1600" y="91376"/>
                </a:lnTo>
                <a:lnTo>
                  <a:pt x="5905" y="97167"/>
                </a:lnTo>
                <a:lnTo>
                  <a:pt x="12217" y="100952"/>
                </a:lnTo>
                <a:lnTo>
                  <a:pt x="19812" y="102311"/>
                </a:lnTo>
                <a:lnTo>
                  <a:pt x="22860" y="102311"/>
                </a:lnTo>
                <a:lnTo>
                  <a:pt x="416534" y="102311"/>
                </a:lnTo>
                <a:lnTo>
                  <a:pt x="419582" y="102311"/>
                </a:lnTo>
                <a:lnTo>
                  <a:pt x="427177" y="100952"/>
                </a:lnTo>
                <a:lnTo>
                  <a:pt x="433489" y="97167"/>
                </a:lnTo>
                <a:lnTo>
                  <a:pt x="437794" y="91376"/>
                </a:lnTo>
                <a:lnTo>
                  <a:pt x="439394" y="84023"/>
                </a:lnTo>
                <a:lnTo>
                  <a:pt x="439394" y="1991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2" name="object 332"/>
          <p:cNvGrpSpPr/>
          <p:nvPr/>
        </p:nvGrpSpPr>
        <p:grpSpPr>
          <a:xfrm>
            <a:off x="635507" y="4078414"/>
            <a:ext cx="431800" cy="440055"/>
            <a:chOff x="635507" y="4078414"/>
            <a:chExt cx="431800" cy="440055"/>
          </a:xfrm>
        </p:grpSpPr>
        <p:sp>
          <p:nvSpPr>
            <p:cNvPr id="333" name="object 333"/>
            <p:cNvSpPr/>
            <p:nvPr/>
          </p:nvSpPr>
          <p:spPr>
            <a:xfrm>
              <a:off x="635495" y="4127284"/>
              <a:ext cx="431800" cy="391160"/>
            </a:xfrm>
            <a:custGeom>
              <a:avLst/>
              <a:gdLst/>
              <a:ahLst/>
              <a:cxnLst/>
              <a:rect l="l" t="t" r="r" b="b"/>
              <a:pathLst>
                <a:path w="431800" h="391160">
                  <a:moveTo>
                    <a:pt x="431673" y="123723"/>
                  </a:moveTo>
                  <a:lnTo>
                    <a:pt x="429412" y="92913"/>
                  </a:lnTo>
                  <a:lnTo>
                    <a:pt x="422719" y="62814"/>
                  </a:lnTo>
                  <a:lnTo>
                    <a:pt x="411746" y="34150"/>
                  </a:lnTo>
                  <a:lnTo>
                    <a:pt x="396621" y="7620"/>
                  </a:lnTo>
                  <a:lnTo>
                    <a:pt x="393573" y="1524"/>
                  </a:lnTo>
                  <a:lnTo>
                    <a:pt x="387477" y="0"/>
                  </a:lnTo>
                  <a:lnTo>
                    <a:pt x="381381" y="3048"/>
                  </a:lnTo>
                  <a:lnTo>
                    <a:pt x="376809" y="7620"/>
                  </a:lnTo>
                  <a:lnTo>
                    <a:pt x="375285" y="13804"/>
                  </a:lnTo>
                  <a:lnTo>
                    <a:pt x="378333" y="18376"/>
                  </a:lnTo>
                  <a:lnTo>
                    <a:pt x="391464" y="43192"/>
                  </a:lnTo>
                  <a:lnTo>
                    <a:pt x="401002" y="69303"/>
                  </a:lnTo>
                  <a:lnTo>
                    <a:pt x="406844" y="96304"/>
                  </a:lnTo>
                  <a:lnTo>
                    <a:pt x="408813" y="123723"/>
                  </a:lnTo>
                  <a:lnTo>
                    <a:pt x="403694" y="168122"/>
                  </a:lnTo>
                  <a:lnTo>
                    <a:pt x="389089" y="208915"/>
                  </a:lnTo>
                  <a:lnTo>
                    <a:pt x="375285" y="230632"/>
                  </a:lnTo>
                  <a:lnTo>
                    <a:pt x="375285" y="288607"/>
                  </a:lnTo>
                  <a:lnTo>
                    <a:pt x="375285" y="297751"/>
                  </a:lnTo>
                  <a:lnTo>
                    <a:pt x="373761" y="302323"/>
                  </a:lnTo>
                  <a:lnTo>
                    <a:pt x="334797" y="332803"/>
                  </a:lnTo>
                  <a:lnTo>
                    <a:pt x="296329" y="352933"/>
                  </a:lnTo>
                  <a:lnTo>
                    <a:pt x="256146" y="365340"/>
                  </a:lnTo>
                  <a:lnTo>
                    <a:pt x="215074" y="369570"/>
                  </a:lnTo>
                  <a:lnTo>
                    <a:pt x="174078" y="365340"/>
                  </a:lnTo>
                  <a:lnTo>
                    <a:pt x="134061" y="352933"/>
                  </a:lnTo>
                  <a:lnTo>
                    <a:pt x="96012" y="332803"/>
                  </a:lnTo>
                  <a:lnTo>
                    <a:pt x="60960" y="305371"/>
                  </a:lnTo>
                  <a:lnTo>
                    <a:pt x="55054" y="292608"/>
                  </a:lnTo>
                  <a:lnTo>
                    <a:pt x="56032" y="286296"/>
                  </a:lnTo>
                  <a:lnTo>
                    <a:pt x="59436" y="280987"/>
                  </a:lnTo>
                  <a:lnTo>
                    <a:pt x="64465" y="275183"/>
                  </a:lnTo>
                  <a:lnTo>
                    <a:pt x="81127" y="291757"/>
                  </a:lnTo>
                  <a:lnTo>
                    <a:pt x="121081" y="317144"/>
                  </a:lnTo>
                  <a:lnTo>
                    <a:pt x="166192" y="333324"/>
                  </a:lnTo>
                  <a:lnTo>
                    <a:pt x="215074" y="338988"/>
                  </a:lnTo>
                  <a:lnTo>
                    <a:pt x="264541" y="333324"/>
                  </a:lnTo>
                  <a:lnTo>
                    <a:pt x="310045" y="317144"/>
                  </a:lnTo>
                  <a:lnTo>
                    <a:pt x="350278" y="291757"/>
                  </a:lnTo>
                  <a:lnTo>
                    <a:pt x="365937" y="276225"/>
                  </a:lnTo>
                  <a:lnTo>
                    <a:pt x="373761" y="284035"/>
                  </a:lnTo>
                  <a:lnTo>
                    <a:pt x="375285" y="288607"/>
                  </a:lnTo>
                  <a:lnTo>
                    <a:pt x="375285" y="230632"/>
                  </a:lnTo>
                  <a:lnTo>
                    <a:pt x="366191" y="244919"/>
                  </a:lnTo>
                  <a:lnTo>
                    <a:pt x="336156" y="274980"/>
                  </a:lnTo>
                  <a:lnTo>
                    <a:pt x="300189" y="297903"/>
                  </a:lnTo>
                  <a:lnTo>
                    <a:pt x="259435" y="312521"/>
                  </a:lnTo>
                  <a:lnTo>
                    <a:pt x="215074" y="317652"/>
                  </a:lnTo>
                  <a:lnTo>
                    <a:pt x="171297" y="312521"/>
                  </a:lnTo>
                  <a:lnTo>
                    <a:pt x="130949" y="297903"/>
                  </a:lnTo>
                  <a:lnTo>
                    <a:pt x="95237" y="274980"/>
                  </a:lnTo>
                  <a:lnTo>
                    <a:pt x="65379" y="244919"/>
                  </a:lnTo>
                  <a:lnTo>
                    <a:pt x="42557" y="208915"/>
                  </a:lnTo>
                  <a:lnTo>
                    <a:pt x="27990" y="168122"/>
                  </a:lnTo>
                  <a:lnTo>
                    <a:pt x="22860" y="123723"/>
                  </a:lnTo>
                  <a:lnTo>
                    <a:pt x="24841" y="96304"/>
                  </a:lnTo>
                  <a:lnTo>
                    <a:pt x="30670" y="69303"/>
                  </a:lnTo>
                  <a:lnTo>
                    <a:pt x="40220" y="43192"/>
                  </a:lnTo>
                  <a:lnTo>
                    <a:pt x="53340" y="18376"/>
                  </a:lnTo>
                  <a:lnTo>
                    <a:pt x="56388" y="13804"/>
                  </a:lnTo>
                  <a:lnTo>
                    <a:pt x="54864" y="7620"/>
                  </a:lnTo>
                  <a:lnTo>
                    <a:pt x="50292" y="3048"/>
                  </a:lnTo>
                  <a:lnTo>
                    <a:pt x="44196" y="0"/>
                  </a:lnTo>
                  <a:lnTo>
                    <a:pt x="38100" y="1524"/>
                  </a:lnTo>
                  <a:lnTo>
                    <a:pt x="35052" y="7620"/>
                  </a:lnTo>
                  <a:lnTo>
                    <a:pt x="19939" y="34150"/>
                  </a:lnTo>
                  <a:lnTo>
                    <a:pt x="8953" y="62814"/>
                  </a:lnTo>
                  <a:lnTo>
                    <a:pt x="2273" y="92913"/>
                  </a:lnTo>
                  <a:lnTo>
                    <a:pt x="0" y="123723"/>
                  </a:lnTo>
                  <a:lnTo>
                    <a:pt x="5753" y="173139"/>
                  </a:lnTo>
                  <a:lnTo>
                    <a:pt x="22098" y="218478"/>
                  </a:lnTo>
                  <a:lnTo>
                    <a:pt x="47675" y="258445"/>
                  </a:lnTo>
                  <a:lnTo>
                    <a:pt x="48323" y="259105"/>
                  </a:lnTo>
                  <a:lnTo>
                    <a:pt x="42672" y="265747"/>
                  </a:lnTo>
                  <a:lnTo>
                    <a:pt x="35013" y="279463"/>
                  </a:lnTo>
                  <a:lnTo>
                    <a:pt x="32766" y="294335"/>
                  </a:lnTo>
                  <a:lnTo>
                    <a:pt x="36245" y="308648"/>
                  </a:lnTo>
                  <a:lnTo>
                    <a:pt x="84442" y="351002"/>
                  </a:lnTo>
                  <a:lnTo>
                    <a:pt x="126441" y="372986"/>
                  </a:lnTo>
                  <a:lnTo>
                    <a:pt x="170421" y="386384"/>
                  </a:lnTo>
                  <a:lnTo>
                    <a:pt x="215074" y="390906"/>
                  </a:lnTo>
                  <a:lnTo>
                    <a:pt x="260426" y="386410"/>
                  </a:lnTo>
                  <a:lnTo>
                    <a:pt x="304330" y="373176"/>
                  </a:lnTo>
                  <a:lnTo>
                    <a:pt x="345948" y="351650"/>
                  </a:lnTo>
                  <a:lnTo>
                    <a:pt x="384429" y="322237"/>
                  </a:lnTo>
                  <a:lnTo>
                    <a:pt x="398145" y="294703"/>
                  </a:lnTo>
                  <a:lnTo>
                    <a:pt x="397319" y="286753"/>
                  </a:lnTo>
                  <a:lnTo>
                    <a:pt x="394906" y="279082"/>
                  </a:lnTo>
                  <a:lnTo>
                    <a:pt x="391083" y="271983"/>
                  </a:lnTo>
                  <a:lnTo>
                    <a:pt x="385953" y="265747"/>
                  </a:lnTo>
                  <a:lnTo>
                    <a:pt x="381266" y="261035"/>
                  </a:lnTo>
                  <a:lnTo>
                    <a:pt x="383882" y="258445"/>
                  </a:lnTo>
                  <a:lnTo>
                    <a:pt x="409549" y="218478"/>
                  </a:lnTo>
                  <a:lnTo>
                    <a:pt x="425919" y="173139"/>
                  </a:lnTo>
                  <a:lnTo>
                    <a:pt x="431673" y="12372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4" name="object 334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964977" y="4078414"/>
              <a:ext cx="71723" cy="73342"/>
            </a:xfrm>
            <a:prstGeom prst="rect">
              <a:avLst/>
            </a:prstGeom>
          </p:spPr>
        </p:pic>
      </p:grpSp>
      <p:pic>
        <p:nvPicPr>
          <p:cNvPr id="335" name="object 335"/>
          <p:cNvPicPr/>
          <p:nvPr/>
        </p:nvPicPr>
        <p:blipFill>
          <a:blip r:embed="rId193" cstate="print"/>
          <a:stretch>
            <a:fillRect/>
          </a:stretch>
        </p:blipFill>
        <p:spPr>
          <a:xfrm>
            <a:off x="1195387" y="4212812"/>
            <a:ext cx="123539" cy="123634"/>
          </a:xfrm>
          <a:prstGeom prst="rect">
            <a:avLst/>
          </a:prstGeom>
        </p:spPr>
      </p:pic>
      <p:pic>
        <p:nvPicPr>
          <p:cNvPr id="336" name="object 336"/>
          <p:cNvPicPr/>
          <p:nvPr/>
        </p:nvPicPr>
        <p:blipFill>
          <a:blip r:embed="rId194" cstate="print"/>
          <a:stretch>
            <a:fillRect/>
          </a:stretch>
        </p:blipFill>
        <p:spPr>
          <a:xfrm>
            <a:off x="659891" y="4078414"/>
            <a:ext cx="73247" cy="73342"/>
          </a:xfrm>
          <a:prstGeom prst="rect">
            <a:avLst/>
          </a:prstGeom>
        </p:spPr>
      </p:pic>
      <p:sp>
        <p:nvSpPr>
          <p:cNvPr id="337" name="object 337"/>
          <p:cNvSpPr/>
          <p:nvPr/>
        </p:nvSpPr>
        <p:spPr>
          <a:xfrm>
            <a:off x="839914" y="4356353"/>
            <a:ext cx="429259" cy="367030"/>
          </a:xfrm>
          <a:custGeom>
            <a:avLst/>
            <a:gdLst/>
            <a:ahLst/>
            <a:cxnLst/>
            <a:rect l="l" t="t" r="r" b="b"/>
            <a:pathLst>
              <a:path w="429259" h="367029">
                <a:moveTo>
                  <a:pt x="0" y="245840"/>
                </a:moveTo>
                <a:lnTo>
                  <a:pt x="0" y="184785"/>
                </a:lnTo>
                <a:lnTo>
                  <a:pt x="4571" y="180117"/>
                </a:lnTo>
                <a:lnTo>
                  <a:pt x="16763" y="180117"/>
                </a:lnTo>
                <a:lnTo>
                  <a:pt x="22859" y="184785"/>
                </a:lnTo>
                <a:lnTo>
                  <a:pt x="22859" y="245840"/>
                </a:lnTo>
                <a:lnTo>
                  <a:pt x="30399" y="283653"/>
                </a:lnTo>
                <a:lnTo>
                  <a:pt x="51101" y="314741"/>
                </a:lnTo>
                <a:lnTo>
                  <a:pt x="82090" y="335811"/>
                </a:lnTo>
                <a:lnTo>
                  <a:pt x="120491" y="343566"/>
                </a:lnTo>
                <a:lnTo>
                  <a:pt x="308133" y="343566"/>
                </a:lnTo>
                <a:lnTo>
                  <a:pt x="345931" y="335811"/>
                </a:lnTo>
                <a:lnTo>
                  <a:pt x="376987" y="314741"/>
                </a:lnTo>
                <a:lnTo>
                  <a:pt x="398024" y="283653"/>
                </a:lnTo>
                <a:lnTo>
                  <a:pt x="405764" y="245840"/>
                </a:lnTo>
                <a:lnTo>
                  <a:pt x="405764" y="6095"/>
                </a:lnTo>
                <a:lnTo>
                  <a:pt x="410336" y="0"/>
                </a:lnTo>
                <a:lnTo>
                  <a:pt x="422624" y="0"/>
                </a:lnTo>
                <a:lnTo>
                  <a:pt x="428720" y="6095"/>
                </a:lnTo>
                <a:lnTo>
                  <a:pt x="428720" y="245840"/>
                </a:lnTo>
                <a:lnTo>
                  <a:pt x="419107" y="292368"/>
                </a:lnTo>
                <a:lnTo>
                  <a:pt x="393037" y="330743"/>
                </a:lnTo>
                <a:lnTo>
                  <a:pt x="354661" y="356813"/>
                </a:lnTo>
                <a:lnTo>
                  <a:pt x="308133" y="366426"/>
                </a:lnTo>
                <a:lnTo>
                  <a:pt x="120491" y="366426"/>
                </a:lnTo>
                <a:lnTo>
                  <a:pt x="73375" y="356813"/>
                </a:lnTo>
                <a:lnTo>
                  <a:pt x="35099" y="330743"/>
                </a:lnTo>
                <a:lnTo>
                  <a:pt x="9397" y="292368"/>
                </a:lnTo>
                <a:lnTo>
                  <a:pt x="0" y="24584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38" name="object 338"/>
          <p:cNvGrpSpPr/>
          <p:nvPr/>
        </p:nvGrpSpPr>
        <p:grpSpPr>
          <a:xfrm>
            <a:off x="8026813" y="4982336"/>
            <a:ext cx="328295" cy="119380"/>
            <a:chOff x="8026813" y="4982336"/>
            <a:chExt cx="328295" cy="119380"/>
          </a:xfrm>
        </p:grpSpPr>
        <p:pic>
          <p:nvPicPr>
            <p:cNvPr id="339" name="object 339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8026813" y="4982336"/>
              <a:ext cx="184594" cy="119158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8232743" y="4987004"/>
              <a:ext cx="122110" cy="114490"/>
            </a:xfrm>
            <a:prstGeom prst="rect">
              <a:avLst/>
            </a:prstGeom>
          </p:spPr>
        </p:pic>
      </p:grpSp>
      <p:pic>
        <p:nvPicPr>
          <p:cNvPr id="341" name="object 341"/>
          <p:cNvPicPr/>
          <p:nvPr/>
        </p:nvPicPr>
        <p:blipFill>
          <a:blip r:embed="rId197" cstate="print"/>
          <a:stretch>
            <a:fillRect/>
          </a:stretch>
        </p:blipFill>
        <p:spPr>
          <a:xfrm>
            <a:off x="8420386" y="4980813"/>
            <a:ext cx="108394" cy="122205"/>
          </a:xfrm>
          <a:prstGeom prst="rect">
            <a:avLst/>
          </a:prstGeom>
        </p:spPr>
      </p:pic>
      <p:grpSp>
        <p:nvGrpSpPr>
          <p:cNvPr id="342" name="object 342"/>
          <p:cNvGrpSpPr/>
          <p:nvPr/>
        </p:nvGrpSpPr>
        <p:grpSpPr>
          <a:xfrm>
            <a:off x="7334250" y="5179313"/>
            <a:ext cx="1879600" cy="149860"/>
            <a:chOff x="7334250" y="5179313"/>
            <a:chExt cx="1879600" cy="149860"/>
          </a:xfrm>
        </p:grpSpPr>
        <p:sp>
          <p:nvSpPr>
            <p:cNvPr id="343" name="object 343"/>
            <p:cNvSpPr/>
            <p:nvPr/>
          </p:nvSpPr>
          <p:spPr>
            <a:xfrm>
              <a:off x="7334250" y="5182457"/>
              <a:ext cx="58419" cy="143510"/>
            </a:xfrm>
            <a:custGeom>
              <a:avLst/>
              <a:gdLst/>
              <a:ahLst/>
              <a:cxnLst/>
              <a:rect l="l" t="t" r="r" b="b"/>
              <a:pathLst>
                <a:path w="58420" h="143510">
                  <a:moveTo>
                    <a:pt x="0" y="71723"/>
                  </a:moveTo>
                  <a:lnTo>
                    <a:pt x="2857" y="49332"/>
                  </a:lnTo>
                  <a:lnTo>
                    <a:pt x="11430" y="30110"/>
                  </a:lnTo>
                  <a:lnTo>
                    <a:pt x="25717" y="13765"/>
                  </a:lnTo>
                  <a:lnTo>
                    <a:pt x="45720" y="0"/>
                  </a:lnTo>
                  <a:lnTo>
                    <a:pt x="57912" y="16763"/>
                  </a:lnTo>
                  <a:lnTo>
                    <a:pt x="43267" y="28338"/>
                  </a:lnTo>
                  <a:lnTo>
                    <a:pt x="33337" y="40778"/>
                  </a:lnTo>
                  <a:lnTo>
                    <a:pt x="27693" y="54951"/>
                  </a:lnTo>
                  <a:lnTo>
                    <a:pt x="25908" y="71723"/>
                  </a:lnTo>
                  <a:lnTo>
                    <a:pt x="27693" y="87597"/>
                  </a:lnTo>
                  <a:lnTo>
                    <a:pt x="33337" y="101488"/>
                  </a:lnTo>
                  <a:lnTo>
                    <a:pt x="43267" y="114237"/>
                  </a:lnTo>
                  <a:lnTo>
                    <a:pt x="57912" y="126682"/>
                  </a:lnTo>
                  <a:lnTo>
                    <a:pt x="45720" y="143446"/>
                  </a:lnTo>
                  <a:lnTo>
                    <a:pt x="25717" y="129681"/>
                  </a:lnTo>
                  <a:lnTo>
                    <a:pt x="11430" y="113335"/>
                  </a:lnTo>
                  <a:lnTo>
                    <a:pt x="2857" y="94114"/>
                  </a:lnTo>
                  <a:lnTo>
                    <a:pt x="0" y="717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4" name="object 344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7413593" y="5183981"/>
              <a:ext cx="117443" cy="117538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7550848" y="5179313"/>
              <a:ext cx="198310" cy="125253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7772019" y="5179313"/>
              <a:ext cx="1441608" cy="149637"/>
            </a:xfrm>
            <a:prstGeom prst="rect">
              <a:avLst/>
            </a:prstGeom>
          </p:spPr>
        </p:pic>
      </p:grpSp>
      <p:grpSp>
        <p:nvGrpSpPr>
          <p:cNvPr id="347" name="object 347"/>
          <p:cNvGrpSpPr/>
          <p:nvPr/>
        </p:nvGrpSpPr>
        <p:grpSpPr>
          <a:xfrm>
            <a:off x="7740015" y="3756278"/>
            <a:ext cx="760095" cy="963930"/>
            <a:chOff x="7740015" y="3756278"/>
            <a:chExt cx="760095" cy="963930"/>
          </a:xfrm>
        </p:grpSpPr>
        <p:sp>
          <p:nvSpPr>
            <p:cNvPr id="348" name="object 348"/>
            <p:cNvSpPr/>
            <p:nvPr/>
          </p:nvSpPr>
          <p:spPr>
            <a:xfrm>
              <a:off x="7740015" y="3756278"/>
              <a:ext cx="760095" cy="963930"/>
            </a:xfrm>
            <a:custGeom>
              <a:avLst/>
              <a:gdLst/>
              <a:ahLst/>
              <a:cxnLst/>
              <a:rect l="l" t="t" r="r" b="b"/>
              <a:pathLst>
                <a:path w="760095" h="963929">
                  <a:moveTo>
                    <a:pt x="0" y="957357"/>
                  </a:moveTo>
                  <a:lnTo>
                    <a:pt x="0" y="7620"/>
                  </a:lnTo>
                  <a:lnTo>
                    <a:pt x="7620" y="0"/>
                  </a:lnTo>
                  <a:lnTo>
                    <a:pt x="752094" y="0"/>
                  </a:lnTo>
                  <a:lnTo>
                    <a:pt x="759714" y="7620"/>
                  </a:lnTo>
                  <a:lnTo>
                    <a:pt x="759714" y="957357"/>
                  </a:lnTo>
                  <a:lnTo>
                    <a:pt x="752094" y="963453"/>
                  </a:lnTo>
                  <a:lnTo>
                    <a:pt x="727710" y="963453"/>
                  </a:lnTo>
                  <a:lnTo>
                    <a:pt x="727710" y="32004"/>
                  </a:lnTo>
                  <a:lnTo>
                    <a:pt x="32004" y="32004"/>
                  </a:lnTo>
                  <a:lnTo>
                    <a:pt x="32004" y="963453"/>
                  </a:lnTo>
                  <a:lnTo>
                    <a:pt x="7620" y="963453"/>
                  </a:lnTo>
                  <a:lnTo>
                    <a:pt x="0" y="957357"/>
                  </a:lnTo>
                  <a:close/>
                </a:path>
                <a:path w="760095" h="963929">
                  <a:moveTo>
                    <a:pt x="32004" y="963453"/>
                  </a:moveTo>
                  <a:lnTo>
                    <a:pt x="32004" y="931449"/>
                  </a:lnTo>
                  <a:lnTo>
                    <a:pt x="727710" y="931449"/>
                  </a:lnTo>
                  <a:lnTo>
                    <a:pt x="727710" y="963453"/>
                  </a:lnTo>
                  <a:lnTo>
                    <a:pt x="32004" y="9634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9" name="object 349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7862030" y="3867459"/>
              <a:ext cx="213645" cy="203334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7862030" y="4136375"/>
              <a:ext cx="213645" cy="203214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7862030" y="4406479"/>
              <a:ext cx="213645" cy="203334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8112239" y="3910494"/>
              <a:ext cx="267335" cy="656590"/>
            </a:xfrm>
            <a:custGeom>
              <a:avLst/>
              <a:gdLst/>
              <a:ahLst/>
              <a:cxnLst/>
              <a:rect l="l" t="t" r="r" b="b"/>
              <a:pathLst>
                <a:path w="267334" h="656589">
                  <a:moveTo>
                    <a:pt x="176987" y="545020"/>
                  </a:moveTo>
                  <a:lnTo>
                    <a:pt x="169367" y="538924"/>
                  </a:lnTo>
                  <a:lnTo>
                    <a:pt x="7632" y="538924"/>
                  </a:lnTo>
                  <a:lnTo>
                    <a:pt x="12" y="545020"/>
                  </a:lnTo>
                  <a:lnTo>
                    <a:pt x="12" y="563308"/>
                  </a:lnTo>
                  <a:lnTo>
                    <a:pt x="7632" y="571017"/>
                  </a:lnTo>
                  <a:lnTo>
                    <a:pt x="160223" y="571017"/>
                  </a:lnTo>
                  <a:lnTo>
                    <a:pt x="169367" y="571017"/>
                  </a:lnTo>
                  <a:lnTo>
                    <a:pt x="176987" y="563308"/>
                  </a:lnTo>
                  <a:lnTo>
                    <a:pt x="176987" y="545020"/>
                  </a:lnTo>
                  <a:close/>
                </a:path>
                <a:path w="267334" h="656589">
                  <a:moveTo>
                    <a:pt x="176987" y="276326"/>
                  </a:moveTo>
                  <a:lnTo>
                    <a:pt x="169367" y="268706"/>
                  </a:lnTo>
                  <a:lnTo>
                    <a:pt x="7632" y="268706"/>
                  </a:lnTo>
                  <a:lnTo>
                    <a:pt x="12" y="276326"/>
                  </a:lnTo>
                  <a:lnTo>
                    <a:pt x="12" y="294703"/>
                  </a:lnTo>
                  <a:lnTo>
                    <a:pt x="7632" y="300799"/>
                  </a:lnTo>
                  <a:lnTo>
                    <a:pt x="160223" y="300799"/>
                  </a:lnTo>
                  <a:lnTo>
                    <a:pt x="169367" y="300799"/>
                  </a:lnTo>
                  <a:lnTo>
                    <a:pt x="176987" y="294703"/>
                  </a:lnTo>
                  <a:lnTo>
                    <a:pt x="176987" y="276326"/>
                  </a:lnTo>
                  <a:close/>
                </a:path>
                <a:path w="267334" h="656589">
                  <a:moveTo>
                    <a:pt x="176987" y="6096"/>
                  </a:moveTo>
                  <a:lnTo>
                    <a:pt x="169367" y="0"/>
                  </a:lnTo>
                  <a:lnTo>
                    <a:pt x="7632" y="0"/>
                  </a:lnTo>
                  <a:lnTo>
                    <a:pt x="12" y="6096"/>
                  </a:lnTo>
                  <a:lnTo>
                    <a:pt x="12" y="24384"/>
                  </a:lnTo>
                  <a:lnTo>
                    <a:pt x="7632" y="32105"/>
                  </a:lnTo>
                  <a:lnTo>
                    <a:pt x="160223" y="32105"/>
                  </a:lnTo>
                  <a:lnTo>
                    <a:pt x="169367" y="32105"/>
                  </a:lnTo>
                  <a:lnTo>
                    <a:pt x="176987" y="24384"/>
                  </a:lnTo>
                  <a:lnTo>
                    <a:pt x="176987" y="6096"/>
                  </a:lnTo>
                  <a:close/>
                </a:path>
                <a:path w="267334" h="656589">
                  <a:moveTo>
                    <a:pt x="266992" y="632180"/>
                  </a:moveTo>
                  <a:lnTo>
                    <a:pt x="259372" y="624560"/>
                  </a:lnTo>
                  <a:lnTo>
                    <a:pt x="7620" y="624560"/>
                  </a:lnTo>
                  <a:lnTo>
                    <a:pt x="0" y="632180"/>
                  </a:lnTo>
                  <a:lnTo>
                    <a:pt x="0" y="648944"/>
                  </a:lnTo>
                  <a:lnTo>
                    <a:pt x="7620" y="656564"/>
                  </a:lnTo>
                  <a:lnTo>
                    <a:pt x="250228" y="656564"/>
                  </a:lnTo>
                  <a:lnTo>
                    <a:pt x="259372" y="656564"/>
                  </a:lnTo>
                  <a:lnTo>
                    <a:pt x="266992" y="648944"/>
                  </a:lnTo>
                  <a:lnTo>
                    <a:pt x="266992" y="632180"/>
                  </a:lnTo>
                  <a:close/>
                </a:path>
                <a:path w="267334" h="656589">
                  <a:moveTo>
                    <a:pt x="266992" y="361848"/>
                  </a:moveTo>
                  <a:lnTo>
                    <a:pt x="259372" y="354228"/>
                  </a:lnTo>
                  <a:lnTo>
                    <a:pt x="7620" y="354228"/>
                  </a:lnTo>
                  <a:lnTo>
                    <a:pt x="0" y="361848"/>
                  </a:lnTo>
                  <a:lnTo>
                    <a:pt x="0" y="380238"/>
                  </a:lnTo>
                  <a:lnTo>
                    <a:pt x="7620" y="386334"/>
                  </a:lnTo>
                  <a:lnTo>
                    <a:pt x="250228" y="386334"/>
                  </a:lnTo>
                  <a:lnTo>
                    <a:pt x="259372" y="386334"/>
                  </a:lnTo>
                  <a:lnTo>
                    <a:pt x="266992" y="380238"/>
                  </a:lnTo>
                  <a:lnTo>
                    <a:pt x="266992" y="361848"/>
                  </a:lnTo>
                  <a:close/>
                </a:path>
                <a:path w="267334" h="656589">
                  <a:moveTo>
                    <a:pt x="266992" y="93154"/>
                  </a:moveTo>
                  <a:lnTo>
                    <a:pt x="259372" y="85534"/>
                  </a:lnTo>
                  <a:lnTo>
                    <a:pt x="7620" y="85534"/>
                  </a:lnTo>
                  <a:lnTo>
                    <a:pt x="0" y="93154"/>
                  </a:lnTo>
                  <a:lnTo>
                    <a:pt x="0" y="109918"/>
                  </a:lnTo>
                  <a:lnTo>
                    <a:pt x="7620" y="117538"/>
                  </a:lnTo>
                  <a:lnTo>
                    <a:pt x="250228" y="117538"/>
                  </a:lnTo>
                  <a:lnTo>
                    <a:pt x="259372" y="117538"/>
                  </a:lnTo>
                  <a:lnTo>
                    <a:pt x="266992" y="109918"/>
                  </a:lnTo>
                  <a:lnTo>
                    <a:pt x="266992" y="9315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3" name="object 353"/>
          <p:cNvSpPr/>
          <p:nvPr/>
        </p:nvSpPr>
        <p:spPr>
          <a:xfrm>
            <a:off x="8559260" y="3873817"/>
            <a:ext cx="250825" cy="664845"/>
          </a:xfrm>
          <a:custGeom>
            <a:avLst/>
            <a:gdLst/>
            <a:ahLst/>
            <a:cxnLst/>
            <a:rect l="l" t="t" r="r" b="b"/>
            <a:pathLst>
              <a:path w="250825" h="664845">
                <a:moveTo>
                  <a:pt x="0" y="561879"/>
                </a:moveTo>
                <a:lnTo>
                  <a:pt x="0" y="554259"/>
                </a:lnTo>
                <a:lnTo>
                  <a:pt x="97631" y="13715"/>
                </a:lnTo>
                <a:lnTo>
                  <a:pt x="112871" y="0"/>
                </a:lnTo>
                <a:lnTo>
                  <a:pt x="115919" y="1523"/>
                </a:lnTo>
                <a:lnTo>
                  <a:pt x="234886" y="22955"/>
                </a:lnTo>
                <a:lnTo>
                  <a:pt x="244125" y="24479"/>
                </a:lnTo>
                <a:lnTo>
                  <a:pt x="250221" y="32099"/>
                </a:lnTo>
                <a:lnTo>
                  <a:pt x="248697" y="41243"/>
                </a:lnTo>
                <a:lnTo>
                  <a:pt x="213550" y="235838"/>
                </a:lnTo>
                <a:lnTo>
                  <a:pt x="213550" y="50387"/>
                </a:lnTo>
                <a:lnTo>
                  <a:pt x="126587" y="35147"/>
                </a:lnTo>
                <a:lnTo>
                  <a:pt x="33528" y="554259"/>
                </a:lnTo>
                <a:lnTo>
                  <a:pt x="33528" y="628030"/>
                </a:lnTo>
                <a:lnTo>
                  <a:pt x="1524" y="565022"/>
                </a:lnTo>
                <a:lnTo>
                  <a:pt x="0" y="561879"/>
                </a:lnTo>
                <a:close/>
              </a:path>
              <a:path w="250825" h="664845">
                <a:moveTo>
                  <a:pt x="33528" y="628030"/>
                </a:moveTo>
                <a:lnTo>
                  <a:pt x="33528" y="554259"/>
                </a:lnTo>
                <a:lnTo>
                  <a:pt x="67151" y="621506"/>
                </a:lnTo>
                <a:lnTo>
                  <a:pt x="120491" y="571118"/>
                </a:lnTo>
                <a:lnTo>
                  <a:pt x="213550" y="50387"/>
                </a:lnTo>
                <a:lnTo>
                  <a:pt x="213550" y="235838"/>
                </a:lnTo>
                <a:lnTo>
                  <a:pt x="151066" y="581786"/>
                </a:lnTo>
                <a:lnTo>
                  <a:pt x="151066" y="584834"/>
                </a:lnTo>
                <a:lnTo>
                  <a:pt x="147923" y="587882"/>
                </a:lnTo>
                <a:lnTo>
                  <a:pt x="146399" y="590930"/>
                </a:lnTo>
                <a:lnTo>
                  <a:pt x="73247" y="659606"/>
                </a:lnTo>
                <a:lnTo>
                  <a:pt x="70199" y="662654"/>
                </a:lnTo>
                <a:lnTo>
                  <a:pt x="65627" y="664273"/>
                </a:lnTo>
                <a:lnTo>
                  <a:pt x="59531" y="664273"/>
                </a:lnTo>
                <a:lnTo>
                  <a:pt x="54864" y="662654"/>
                </a:lnTo>
                <a:lnTo>
                  <a:pt x="50292" y="659606"/>
                </a:lnTo>
                <a:lnTo>
                  <a:pt x="47244" y="655034"/>
                </a:lnTo>
                <a:lnTo>
                  <a:pt x="33528" y="6280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4" name="object 354"/>
          <p:cNvGrpSpPr/>
          <p:nvPr/>
        </p:nvGrpSpPr>
        <p:grpSpPr>
          <a:xfrm>
            <a:off x="5928402" y="3477620"/>
            <a:ext cx="1021715" cy="2308860"/>
            <a:chOff x="5928402" y="3477620"/>
            <a:chExt cx="1021715" cy="2308860"/>
          </a:xfrm>
        </p:grpSpPr>
        <p:sp>
          <p:nvSpPr>
            <p:cNvPr id="355" name="object 355"/>
            <p:cNvSpPr/>
            <p:nvPr/>
          </p:nvSpPr>
          <p:spPr>
            <a:xfrm>
              <a:off x="5956649" y="3505866"/>
              <a:ext cx="526415" cy="2252345"/>
            </a:xfrm>
            <a:custGeom>
              <a:avLst/>
              <a:gdLst/>
              <a:ahLst/>
              <a:cxnLst/>
              <a:rect l="l" t="t" r="r" b="b"/>
              <a:pathLst>
                <a:path w="526414" h="2252345">
                  <a:moveTo>
                    <a:pt x="0" y="2252186"/>
                  </a:moveTo>
                  <a:lnTo>
                    <a:pt x="526351" y="2252186"/>
                  </a:lnTo>
                  <a:lnTo>
                    <a:pt x="526351" y="0"/>
                  </a:lnTo>
                  <a:lnTo>
                    <a:pt x="0" y="0"/>
                  </a:lnTo>
                </a:path>
              </a:pathLst>
            </a:custGeom>
            <a:ln w="56492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6510432" y="4545710"/>
              <a:ext cx="439420" cy="0"/>
            </a:xfrm>
            <a:custGeom>
              <a:avLst/>
              <a:gdLst/>
              <a:ahLst/>
              <a:cxnLst/>
              <a:rect l="l" t="t" r="r" b="b"/>
              <a:pathLst>
                <a:path w="439420">
                  <a:moveTo>
                    <a:pt x="0" y="0"/>
                  </a:moveTo>
                  <a:lnTo>
                    <a:pt x="439388" y="0"/>
                  </a:lnTo>
                </a:path>
              </a:pathLst>
            </a:custGeom>
            <a:ln w="56492">
              <a:solidFill>
                <a:srgbClr val="6D6E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99005" y="3918829"/>
            <a:ext cx="1930400" cy="0"/>
          </a:xfrm>
          <a:custGeom>
            <a:avLst/>
            <a:gdLst/>
            <a:ahLst/>
            <a:cxnLst/>
            <a:rect l="l" t="t" r="r" b="b"/>
            <a:pathLst>
              <a:path w="1930400">
                <a:moveTo>
                  <a:pt x="0" y="0"/>
                </a:moveTo>
                <a:lnTo>
                  <a:pt x="1930113" y="0"/>
                </a:lnTo>
              </a:path>
            </a:pathLst>
          </a:custGeom>
          <a:ln w="671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292897" y="3485226"/>
            <a:ext cx="1939289" cy="1670685"/>
            <a:chOff x="7292897" y="3485226"/>
            <a:chExt cx="1939289" cy="1670685"/>
          </a:xfrm>
        </p:grpSpPr>
        <p:sp>
          <p:nvSpPr>
            <p:cNvPr id="4" name="object 4"/>
            <p:cNvSpPr/>
            <p:nvPr/>
          </p:nvSpPr>
          <p:spPr>
            <a:xfrm>
              <a:off x="7299005" y="3491333"/>
              <a:ext cx="1930400" cy="1664335"/>
            </a:xfrm>
            <a:custGeom>
              <a:avLst/>
              <a:gdLst/>
              <a:ahLst/>
              <a:cxnLst/>
              <a:rect l="l" t="t" r="r" b="b"/>
              <a:pathLst>
                <a:path w="1930400" h="1664335">
                  <a:moveTo>
                    <a:pt x="0" y="27481"/>
                  </a:moveTo>
                  <a:lnTo>
                    <a:pt x="1930113" y="27481"/>
                  </a:lnTo>
                </a:path>
                <a:path w="1930400" h="1664335">
                  <a:moveTo>
                    <a:pt x="27485" y="1664179"/>
                  </a:moveTo>
                  <a:lnTo>
                    <a:pt x="27485" y="0"/>
                  </a:lnTo>
                </a:path>
                <a:path w="1930400" h="1664335">
                  <a:moveTo>
                    <a:pt x="1899573" y="1664179"/>
                  </a:moveTo>
                  <a:lnTo>
                    <a:pt x="1899573" y="0"/>
                  </a:lnTo>
                </a:path>
              </a:pathLst>
            </a:custGeom>
            <a:ln w="67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99005" y="5124978"/>
              <a:ext cx="1930400" cy="0"/>
            </a:xfrm>
            <a:custGeom>
              <a:avLst/>
              <a:gdLst/>
              <a:ahLst/>
              <a:cxnLst/>
              <a:rect l="l" t="t" r="r" b="b"/>
              <a:pathLst>
                <a:path w="1930400">
                  <a:moveTo>
                    <a:pt x="0" y="0"/>
                  </a:moveTo>
                  <a:lnTo>
                    <a:pt x="1930113" y="0"/>
                  </a:lnTo>
                </a:path>
              </a:pathLst>
            </a:custGeom>
            <a:ln w="580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6968" y="1757963"/>
            <a:ext cx="7144384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85" dirty="0"/>
              <a:t>DUAL-</a:t>
            </a:r>
            <a:r>
              <a:rPr spc="80" dirty="0"/>
              <a:t>ELIGIBLE</a:t>
            </a:r>
            <a:r>
              <a:rPr spc="400" dirty="0"/>
              <a:t> </a:t>
            </a:r>
            <a:r>
              <a:rPr spc="60" dirty="0"/>
              <a:t>SPECIAL</a:t>
            </a:r>
            <a:r>
              <a:rPr spc="340" dirty="0"/>
              <a:t> </a:t>
            </a:r>
            <a:r>
              <a:rPr spc="80" dirty="0"/>
              <a:t>NEEDS</a:t>
            </a:r>
            <a:r>
              <a:rPr spc="240" dirty="0"/>
              <a:t> </a:t>
            </a:r>
            <a:r>
              <a:rPr spc="80" dirty="0"/>
              <a:t>PLANS</a:t>
            </a:r>
            <a:r>
              <a:rPr spc="260" dirty="0"/>
              <a:t> </a:t>
            </a:r>
            <a:r>
              <a:rPr spc="100" dirty="0"/>
              <a:t>(D-</a:t>
            </a:r>
            <a:r>
              <a:rPr spc="125" dirty="0"/>
              <a:t>SNPS)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83876" y="2456716"/>
            <a:ext cx="8437880" cy="96329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50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If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6D6E70"/>
                </a:solidFill>
                <a:latin typeface="Arial"/>
                <a:cs typeface="Arial"/>
              </a:rPr>
              <a:t>are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eligible</a:t>
            </a:r>
            <a:r>
              <a:rPr sz="1600" spc="1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for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both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600" spc="1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Medicaid,</a:t>
            </a:r>
            <a:r>
              <a:rPr sz="1600" spc="19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may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qualify</a:t>
            </a:r>
            <a:r>
              <a:rPr sz="1600" spc="2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for</a:t>
            </a:r>
            <a:r>
              <a:rPr sz="1600" spc="19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0" dirty="0">
                <a:solidFill>
                  <a:srgbClr val="6D6E70"/>
                </a:solidFill>
                <a:latin typeface="Arial"/>
                <a:cs typeface="Arial"/>
              </a:rPr>
              <a:t>plans</a:t>
            </a:r>
            <a:r>
              <a:rPr sz="16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with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additional</a:t>
            </a:r>
            <a:r>
              <a:rPr sz="16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benefits</a:t>
            </a:r>
            <a:r>
              <a:rPr sz="1600" spc="1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not</a:t>
            </a:r>
            <a:r>
              <a:rPr sz="1600" spc="2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covered</a:t>
            </a:r>
            <a:r>
              <a:rPr sz="16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by</a:t>
            </a:r>
            <a:r>
              <a:rPr sz="1600" spc="1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Original</a:t>
            </a:r>
            <a:r>
              <a:rPr sz="1600" spc="1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Medicare.</a:t>
            </a:r>
            <a:endParaRPr sz="1600">
              <a:latin typeface="Arial"/>
              <a:cs typeface="Arial"/>
            </a:endParaRPr>
          </a:p>
          <a:p>
            <a:pPr marL="19050">
              <a:lnSpc>
                <a:spcPct val="100000"/>
              </a:lnSpc>
              <a:spcBef>
                <a:spcPts val="1565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may</a:t>
            </a:r>
            <a:r>
              <a:rPr sz="1600" spc="4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also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0" dirty="0">
                <a:solidFill>
                  <a:srgbClr val="6D6E70"/>
                </a:solidFill>
                <a:latin typeface="Arial"/>
                <a:cs typeface="Arial"/>
              </a:rPr>
              <a:t>receive</a:t>
            </a:r>
            <a:r>
              <a:rPr sz="160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cost-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sharing</a:t>
            </a:r>
            <a:r>
              <a:rPr sz="16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40" dirty="0">
                <a:solidFill>
                  <a:srgbClr val="6D6E70"/>
                </a:solidFill>
                <a:latin typeface="Arial"/>
                <a:cs typeface="Arial"/>
              </a:rPr>
              <a:t>assistance.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3876" y="3592633"/>
            <a:ext cx="6127750" cy="52324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3899"/>
              </a:lnSpc>
              <a:spcBef>
                <a:spcPts val="25"/>
              </a:spcBef>
            </a:pP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If</a:t>
            </a:r>
            <a:r>
              <a:rPr sz="1600" spc="2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2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are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enrolled</a:t>
            </a:r>
            <a:r>
              <a:rPr sz="1600" spc="1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in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D-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SNP</a:t>
            </a:r>
            <a:r>
              <a:rPr sz="1600" spc="1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plan,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are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6D6E70"/>
                </a:solidFill>
                <a:latin typeface="Arial"/>
                <a:cs typeface="Arial"/>
              </a:rPr>
              <a:t>also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eligible</a:t>
            </a:r>
            <a:r>
              <a:rPr sz="16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5" dirty="0">
                <a:solidFill>
                  <a:srgbClr val="6D6E70"/>
                </a:solidFill>
                <a:latin typeface="Arial"/>
                <a:cs typeface="Arial"/>
              </a:rPr>
              <a:t>for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Special</a:t>
            </a:r>
            <a:r>
              <a:rPr sz="1600" spc="229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600" spc="2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600" spc="1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during</a:t>
            </a:r>
            <a:r>
              <a:rPr sz="1600" spc="1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these</a:t>
            </a:r>
            <a:r>
              <a:rPr sz="1600" spc="1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times: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844" y="4285786"/>
            <a:ext cx="199517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0"/>
              </a:spcBef>
              <a:buChar char="•"/>
              <a:tabLst>
                <a:tab pos="195580" algn="l"/>
              </a:tabLst>
            </a:pP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January</a:t>
            </a:r>
            <a:r>
              <a:rPr sz="1600" spc="2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-</a:t>
            </a:r>
            <a:r>
              <a:rPr sz="1600" spc="3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March</a:t>
            </a:r>
            <a:endParaRPr sz="1600">
              <a:latin typeface="Arial"/>
              <a:cs typeface="Arial"/>
            </a:endParaRPr>
          </a:p>
          <a:p>
            <a:pPr marL="201930" indent="-189230">
              <a:lnSpc>
                <a:spcPct val="100000"/>
              </a:lnSpc>
              <a:spcBef>
                <a:spcPts val="75"/>
              </a:spcBef>
              <a:buChar char="•"/>
              <a:tabLst>
                <a:tab pos="201930" algn="l"/>
              </a:tabLst>
            </a:pP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April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-</a:t>
            </a:r>
            <a:r>
              <a:rPr sz="1600" spc="2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June</a:t>
            </a:r>
            <a:endParaRPr sz="160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80"/>
              </a:spcBef>
              <a:buChar char="•"/>
              <a:tabLst>
                <a:tab pos="195580" algn="l"/>
              </a:tabLst>
            </a:pP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July</a:t>
            </a:r>
            <a:r>
              <a:rPr sz="1600" spc="20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-</a:t>
            </a:r>
            <a:r>
              <a:rPr sz="1600" spc="30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September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7744" y="5296509"/>
            <a:ext cx="8648065" cy="77406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-635">
              <a:lnSpc>
                <a:spcPct val="103299"/>
              </a:lnSpc>
              <a:spcBef>
                <a:spcPts val="40"/>
              </a:spcBef>
            </a:pP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During</a:t>
            </a:r>
            <a:r>
              <a:rPr sz="1600" spc="1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0" dirty="0">
                <a:solidFill>
                  <a:srgbClr val="6D6E70"/>
                </a:solidFill>
                <a:latin typeface="Arial"/>
                <a:cs typeface="Arial"/>
              </a:rPr>
              <a:t>these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times,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may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join,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 switch,</a:t>
            </a:r>
            <a:r>
              <a:rPr sz="160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5" dirty="0">
                <a:solidFill>
                  <a:srgbClr val="6D6E70"/>
                </a:solidFill>
                <a:latin typeface="Arial"/>
                <a:cs typeface="Arial"/>
              </a:rPr>
              <a:t>or</a:t>
            </a:r>
            <a:r>
              <a:rPr sz="16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drop</a:t>
            </a:r>
            <a:r>
              <a:rPr sz="1600" spc="1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600" spc="20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600" spc="2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Advantage</a:t>
            </a:r>
            <a:r>
              <a:rPr sz="1600" spc="2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or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60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Prescription</a:t>
            </a:r>
            <a:r>
              <a:rPr sz="1600" spc="229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Drug</a:t>
            </a:r>
            <a:r>
              <a:rPr sz="1600" spc="1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plan.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sz="1600" spc="1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may</a:t>
            </a:r>
            <a:r>
              <a:rPr sz="1600" spc="3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also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make</a:t>
            </a:r>
            <a:r>
              <a:rPr sz="160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a</a:t>
            </a:r>
            <a:r>
              <a:rPr sz="1600" spc="1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change</a:t>
            </a:r>
            <a:r>
              <a:rPr sz="160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during</a:t>
            </a:r>
            <a:r>
              <a:rPr sz="16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the</a:t>
            </a:r>
            <a:r>
              <a:rPr sz="1600" spc="1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Medicare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Advantage</a:t>
            </a:r>
            <a:r>
              <a:rPr sz="1600" spc="2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Annual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600" spc="2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5" dirty="0">
                <a:solidFill>
                  <a:srgbClr val="6D6E70"/>
                </a:solidFill>
                <a:latin typeface="Arial"/>
                <a:cs typeface="Arial"/>
              </a:rPr>
              <a:t>from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October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15</a:t>
            </a:r>
            <a:r>
              <a:rPr sz="16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-</a:t>
            </a:r>
            <a:r>
              <a:rPr sz="1600" spc="39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December</a:t>
            </a:r>
            <a:r>
              <a:rPr sz="1600" spc="2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6D6E70"/>
                </a:solidFill>
                <a:latin typeface="Arial"/>
                <a:cs typeface="Arial"/>
              </a:rPr>
              <a:t>7.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34684" y="3909693"/>
            <a:ext cx="1856105" cy="1062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2575">
              <a:lnSpc>
                <a:spcPts val="4200"/>
              </a:lnSpc>
              <a:spcBef>
                <a:spcPts val="105"/>
              </a:spcBef>
            </a:pPr>
            <a:r>
              <a:rPr sz="3500" spc="-93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2850" spc="262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500" spc="-95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2850" spc="292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500" spc="-969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2850" spc="315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500" spc="-99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2850" spc="345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2850" spc="-1395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500" spc="20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2850" spc="-1364" baseline="-2631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500" spc="225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  <a:p>
            <a:pPr marL="292100">
              <a:lnSpc>
                <a:spcPts val="1980"/>
              </a:lnSpc>
            </a:pPr>
            <a:r>
              <a:rPr sz="1900" spc="480" dirty="0">
                <a:solidFill>
                  <a:srgbClr val="6D6E70"/>
                </a:solidFill>
                <a:latin typeface="Arial"/>
                <a:cs typeface="Arial"/>
              </a:rPr>
              <a:t>■■■■■■</a:t>
            </a:r>
            <a:endParaRPr sz="1900">
              <a:latin typeface="Arial"/>
              <a:cs typeface="Arial"/>
            </a:endParaRPr>
          </a:p>
          <a:p>
            <a:pPr marL="292100">
              <a:lnSpc>
                <a:spcPts val="1980"/>
              </a:lnSpc>
            </a:pPr>
            <a:r>
              <a:rPr sz="1900" spc="415" dirty="0">
                <a:solidFill>
                  <a:srgbClr val="6D6E70"/>
                </a:solidFill>
                <a:latin typeface="Arial"/>
                <a:cs typeface="Arial"/>
              </a:rPr>
              <a:t>■■■■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4608"/>
            <a:ext cx="10058400" cy="5672455"/>
          </a:xfrm>
          <a:custGeom>
            <a:avLst/>
            <a:gdLst/>
            <a:ahLst/>
            <a:cxnLst/>
            <a:rect l="l" t="t" r="r" b="b"/>
            <a:pathLst>
              <a:path w="10058400" h="5672455">
                <a:moveTo>
                  <a:pt x="0" y="5672327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5672327"/>
                </a:lnTo>
                <a:lnTo>
                  <a:pt x="0" y="5672327"/>
                </a:lnTo>
                <a:close/>
              </a:path>
            </a:pathLst>
          </a:custGeom>
          <a:solidFill>
            <a:srgbClr val="939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53384" y="4474464"/>
            <a:ext cx="3142615" cy="279400"/>
          </a:xfrm>
          <a:custGeom>
            <a:avLst/>
            <a:gdLst/>
            <a:ahLst/>
            <a:cxnLst/>
            <a:rect l="l" t="t" r="r" b="b"/>
            <a:pathLst>
              <a:path w="3142615" h="279400">
                <a:moveTo>
                  <a:pt x="0" y="278891"/>
                </a:moveTo>
                <a:lnTo>
                  <a:pt x="0" y="0"/>
                </a:lnTo>
                <a:lnTo>
                  <a:pt x="3142488" y="0"/>
                </a:lnTo>
                <a:lnTo>
                  <a:pt x="3142488" y="278891"/>
                </a:lnTo>
                <a:lnTo>
                  <a:pt x="0" y="2788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80081" y="3614642"/>
            <a:ext cx="2540" cy="92075"/>
          </a:xfrm>
          <a:custGeom>
            <a:avLst/>
            <a:gdLst/>
            <a:ahLst/>
            <a:cxnLst/>
            <a:rect l="l" t="t" r="r" b="b"/>
            <a:pathLst>
              <a:path w="2539" h="92075">
                <a:moveTo>
                  <a:pt x="2539" y="0"/>
                </a:moveTo>
                <a:lnTo>
                  <a:pt x="2539" y="91630"/>
                </a:lnTo>
                <a:lnTo>
                  <a:pt x="0" y="91630"/>
                </a:lnTo>
                <a:lnTo>
                  <a:pt x="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49601" y="3236118"/>
            <a:ext cx="30480" cy="92075"/>
          </a:xfrm>
          <a:custGeom>
            <a:avLst/>
            <a:gdLst/>
            <a:ahLst/>
            <a:cxnLst/>
            <a:rect l="l" t="t" r="r" b="b"/>
            <a:pathLst>
              <a:path w="30480" h="92075">
                <a:moveTo>
                  <a:pt x="30479" y="0"/>
                </a:moveTo>
                <a:lnTo>
                  <a:pt x="30479" y="91630"/>
                </a:lnTo>
                <a:lnTo>
                  <a:pt x="0" y="91630"/>
                </a:lnTo>
                <a:lnTo>
                  <a:pt x="0" y="0"/>
                </a:lnTo>
                <a:lnTo>
                  <a:pt x="304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9601" y="3614642"/>
            <a:ext cx="30480" cy="92075"/>
          </a:xfrm>
          <a:custGeom>
            <a:avLst/>
            <a:gdLst/>
            <a:ahLst/>
            <a:cxnLst/>
            <a:rect l="l" t="t" r="r" b="b"/>
            <a:pathLst>
              <a:path w="30480" h="92075">
                <a:moveTo>
                  <a:pt x="30480" y="0"/>
                </a:moveTo>
                <a:lnTo>
                  <a:pt x="30480" y="91630"/>
                </a:lnTo>
                <a:lnTo>
                  <a:pt x="0" y="91630"/>
                </a:lnTo>
                <a:lnTo>
                  <a:pt x="0" y="0"/>
                </a:lnTo>
                <a:lnTo>
                  <a:pt x="304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7351" y="3236118"/>
            <a:ext cx="222250" cy="92075"/>
          </a:xfrm>
          <a:custGeom>
            <a:avLst/>
            <a:gdLst/>
            <a:ahLst/>
            <a:cxnLst/>
            <a:rect l="l" t="t" r="r" b="b"/>
            <a:pathLst>
              <a:path w="222250" h="92075">
                <a:moveTo>
                  <a:pt x="222249" y="0"/>
                </a:moveTo>
                <a:lnTo>
                  <a:pt x="222249" y="91630"/>
                </a:lnTo>
                <a:lnTo>
                  <a:pt x="0" y="91630"/>
                </a:lnTo>
                <a:lnTo>
                  <a:pt x="0" y="0"/>
                </a:lnTo>
                <a:lnTo>
                  <a:pt x="2222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27351" y="3423856"/>
            <a:ext cx="222250" cy="92075"/>
          </a:xfrm>
          <a:custGeom>
            <a:avLst/>
            <a:gdLst/>
            <a:ahLst/>
            <a:cxnLst/>
            <a:rect l="l" t="t" r="r" b="b"/>
            <a:pathLst>
              <a:path w="222250" h="92075">
                <a:moveTo>
                  <a:pt x="222250" y="0"/>
                </a:moveTo>
                <a:lnTo>
                  <a:pt x="222250" y="91630"/>
                </a:lnTo>
                <a:lnTo>
                  <a:pt x="0" y="91630"/>
                </a:lnTo>
                <a:lnTo>
                  <a:pt x="0" y="0"/>
                </a:lnTo>
                <a:lnTo>
                  <a:pt x="2222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25739" y="3236124"/>
            <a:ext cx="323850" cy="470534"/>
          </a:xfrm>
          <a:custGeom>
            <a:avLst/>
            <a:gdLst/>
            <a:ahLst/>
            <a:cxnLst/>
            <a:rect l="l" t="t" r="r" b="b"/>
            <a:pathLst>
              <a:path w="323850" h="470535">
                <a:moveTo>
                  <a:pt x="323850" y="378523"/>
                </a:moveTo>
                <a:lnTo>
                  <a:pt x="101600" y="378523"/>
                </a:lnTo>
                <a:lnTo>
                  <a:pt x="101600" y="0"/>
                </a:lnTo>
                <a:lnTo>
                  <a:pt x="0" y="0"/>
                </a:lnTo>
                <a:lnTo>
                  <a:pt x="0" y="470154"/>
                </a:lnTo>
                <a:lnTo>
                  <a:pt x="101600" y="470154"/>
                </a:lnTo>
                <a:lnTo>
                  <a:pt x="323850" y="470154"/>
                </a:lnTo>
                <a:lnTo>
                  <a:pt x="323850" y="3785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63521" y="3339941"/>
            <a:ext cx="329565" cy="366395"/>
          </a:xfrm>
          <a:custGeom>
            <a:avLst/>
            <a:gdLst/>
            <a:ahLst/>
            <a:cxnLst/>
            <a:rect l="l" t="t" r="r" b="b"/>
            <a:pathLst>
              <a:path w="329564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58007"/>
                </a:lnTo>
                <a:lnTo>
                  <a:pt x="121690" y="36044"/>
                </a:lnTo>
                <a:lnTo>
                  <a:pt x="144589" y="17537"/>
                </a:lnTo>
                <a:lnTo>
                  <a:pt x="172631" y="4763"/>
                </a:lnTo>
                <a:lnTo>
                  <a:pt x="207549" y="0"/>
                </a:lnTo>
                <a:lnTo>
                  <a:pt x="259404" y="9160"/>
                </a:lnTo>
                <a:lnTo>
                  <a:pt x="297703" y="35492"/>
                </a:lnTo>
                <a:lnTo>
                  <a:pt x="321430" y="77273"/>
                </a:lnTo>
                <a:lnTo>
                  <a:pt x="329564" y="132778"/>
                </a:lnTo>
                <a:lnTo>
                  <a:pt x="329564" y="366331"/>
                </a:lnTo>
                <a:lnTo>
                  <a:pt x="227361" y="366331"/>
                </a:lnTo>
                <a:lnTo>
                  <a:pt x="227361" y="164877"/>
                </a:lnTo>
                <a:lnTo>
                  <a:pt x="223394" y="133446"/>
                </a:lnTo>
                <a:lnTo>
                  <a:pt x="211693" y="110454"/>
                </a:lnTo>
                <a:lnTo>
                  <a:pt x="192562" y="96337"/>
                </a:lnTo>
                <a:lnTo>
                  <a:pt x="166306" y="91535"/>
                </a:lnTo>
                <a:lnTo>
                  <a:pt x="140216" y="96337"/>
                </a:lnTo>
                <a:lnTo>
                  <a:pt x="119967" y="110454"/>
                </a:lnTo>
                <a:lnTo>
                  <a:pt x="106861" y="133446"/>
                </a:lnTo>
                <a:lnTo>
                  <a:pt x="102203" y="164877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81566" y="3339947"/>
            <a:ext cx="643890" cy="374015"/>
          </a:xfrm>
          <a:custGeom>
            <a:avLst/>
            <a:gdLst/>
            <a:ahLst/>
            <a:cxnLst/>
            <a:rect l="l" t="t" r="r" b="b"/>
            <a:pathLst>
              <a:path w="643889" h="374014">
                <a:moveTo>
                  <a:pt x="218122" y="0"/>
                </a:moveTo>
                <a:lnTo>
                  <a:pt x="177253" y="4025"/>
                </a:lnTo>
                <a:lnTo>
                  <a:pt x="145262" y="19634"/>
                </a:lnTo>
                <a:lnTo>
                  <a:pt x="120726" y="45262"/>
                </a:lnTo>
                <a:lnTo>
                  <a:pt x="102209" y="79336"/>
                </a:lnTo>
                <a:lnTo>
                  <a:pt x="102209" y="6096"/>
                </a:lnTo>
                <a:lnTo>
                  <a:pt x="0" y="6096"/>
                </a:lnTo>
                <a:lnTo>
                  <a:pt x="0" y="366331"/>
                </a:lnTo>
                <a:lnTo>
                  <a:pt x="102209" y="366331"/>
                </a:lnTo>
                <a:lnTo>
                  <a:pt x="102209" y="233553"/>
                </a:lnTo>
                <a:lnTo>
                  <a:pt x="109918" y="177673"/>
                </a:lnTo>
                <a:lnTo>
                  <a:pt x="131927" y="138137"/>
                </a:lnTo>
                <a:lnTo>
                  <a:pt x="166535" y="114630"/>
                </a:lnTo>
                <a:lnTo>
                  <a:pt x="212026" y="106870"/>
                </a:lnTo>
                <a:lnTo>
                  <a:pt x="218122" y="106870"/>
                </a:lnTo>
                <a:lnTo>
                  <a:pt x="218122" y="0"/>
                </a:lnTo>
                <a:close/>
              </a:path>
              <a:path w="643889" h="374014">
                <a:moveTo>
                  <a:pt x="643699" y="186220"/>
                </a:moveTo>
                <a:lnTo>
                  <a:pt x="638721" y="143205"/>
                </a:lnTo>
                <a:lnTo>
                  <a:pt x="624471" y="103898"/>
                </a:lnTo>
                <a:lnTo>
                  <a:pt x="601903" y="69329"/>
                </a:lnTo>
                <a:lnTo>
                  <a:pt x="572033" y="40601"/>
                </a:lnTo>
                <a:lnTo>
                  <a:pt x="541502" y="22186"/>
                </a:lnTo>
                <a:lnTo>
                  <a:pt x="541502" y="186220"/>
                </a:lnTo>
                <a:lnTo>
                  <a:pt x="541502" y="187744"/>
                </a:lnTo>
                <a:lnTo>
                  <a:pt x="535330" y="225793"/>
                </a:lnTo>
                <a:lnTo>
                  <a:pt x="517296" y="257403"/>
                </a:lnTo>
                <a:lnTo>
                  <a:pt x="488086" y="278993"/>
                </a:lnTo>
                <a:lnTo>
                  <a:pt x="448437" y="286994"/>
                </a:lnTo>
                <a:lnTo>
                  <a:pt x="409867" y="278752"/>
                </a:lnTo>
                <a:lnTo>
                  <a:pt x="379996" y="256641"/>
                </a:lnTo>
                <a:lnTo>
                  <a:pt x="360705" y="224497"/>
                </a:lnTo>
                <a:lnTo>
                  <a:pt x="353860" y="186220"/>
                </a:lnTo>
                <a:lnTo>
                  <a:pt x="360248" y="148158"/>
                </a:lnTo>
                <a:lnTo>
                  <a:pt x="378663" y="116547"/>
                </a:lnTo>
                <a:lnTo>
                  <a:pt x="407936" y="94957"/>
                </a:lnTo>
                <a:lnTo>
                  <a:pt x="446913" y="86969"/>
                </a:lnTo>
                <a:lnTo>
                  <a:pt x="485521" y="95173"/>
                </a:lnTo>
                <a:lnTo>
                  <a:pt x="515391" y="117119"/>
                </a:lnTo>
                <a:lnTo>
                  <a:pt x="534657" y="148805"/>
                </a:lnTo>
                <a:lnTo>
                  <a:pt x="541502" y="186220"/>
                </a:lnTo>
                <a:lnTo>
                  <a:pt x="541502" y="22186"/>
                </a:lnTo>
                <a:lnTo>
                  <a:pt x="535838" y="18757"/>
                </a:lnTo>
                <a:lnTo>
                  <a:pt x="494309" y="4864"/>
                </a:lnTo>
                <a:lnTo>
                  <a:pt x="493356" y="4762"/>
                </a:lnTo>
                <a:lnTo>
                  <a:pt x="448437" y="0"/>
                </a:lnTo>
                <a:lnTo>
                  <a:pt x="402564" y="4953"/>
                </a:lnTo>
                <a:lnTo>
                  <a:pt x="361048" y="19024"/>
                </a:lnTo>
                <a:lnTo>
                  <a:pt x="324878" y="41084"/>
                </a:lnTo>
                <a:lnTo>
                  <a:pt x="295021" y="69977"/>
                </a:lnTo>
                <a:lnTo>
                  <a:pt x="272478" y="104559"/>
                </a:lnTo>
                <a:lnTo>
                  <a:pt x="258241" y="143687"/>
                </a:lnTo>
                <a:lnTo>
                  <a:pt x="253276" y="186220"/>
                </a:lnTo>
                <a:lnTo>
                  <a:pt x="253276" y="187744"/>
                </a:lnTo>
                <a:lnTo>
                  <a:pt x="258241" y="231482"/>
                </a:lnTo>
                <a:lnTo>
                  <a:pt x="258241" y="230974"/>
                </a:lnTo>
                <a:lnTo>
                  <a:pt x="272186" y="270052"/>
                </a:lnTo>
                <a:lnTo>
                  <a:pt x="294424" y="304622"/>
                </a:lnTo>
                <a:lnTo>
                  <a:pt x="323951" y="333349"/>
                </a:lnTo>
                <a:lnTo>
                  <a:pt x="359829" y="355193"/>
                </a:lnTo>
                <a:lnTo>
                  <a:pt x="401129" y="369087"/>
                </a:lnTo>
                <a:lnTo>
                  <a:pt x="446913" y="373951"/>
                </a:lnTo>
                <a:lnTo>
                  <a:pt x="493356" y="368998"/>
                </a:lnTo>
                <a:lnTo>
                  <a:pt x="535330" y="354863"/>
                </a:lnTo>
                <a:lnTo>
                  <a:pt x="571754" y="332752"/>
                </a:lnTo>
                <a:lnTo>
                  <a:pt x="601903" y="303504"/>
                </a:lnTo>
                <a:lnTo>
                  <a:pt x="624471" y="268732"/>
                </a:lnTo>
                <a:lnTo>
                  <a:pt x="638721" y="229260"/>
                </a:lnTo>
                <a:lnTo>
                  <a:pt x="643699" y="1862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03091" y="3214116"/>
            <a:ext cx="102235" cy="492759"/>
          </a:xfrm>
          <a:custGeom>
            <a:avLst/>
            <a:gdLst/>
            <a:ahLst/>
            <a:cxnLst/>
            <a:rect l="l" t="t" r="r" b="b"/>
            <a:pathLst>
              <a:path w="102235" h="492760">
                <a:moveTo>
                  <a:pt x="0" y="492251"/>
                </a:moveTo>
                <a:lnTo>
                  <a:pt x="0" y="0"/>
                </a:lnTo>
                <a:lnTo>
                  <a:pt x="102107" y="0"/>
                </a:lnTo>
                <a:lnTo>
                  <a:pt x="102107" y="492251"/>
                </a:lnTo>
                <a:lnTo>
                  <a:pt x="0" y="4922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05783" y="3214116"/>
            <a:ext cx="102235" cy="492759"/>
          </a:xfrm>
          <a:custGeom>
            <a:avLst/>
            <a:gdLst/>
            <a:ahLst/>
            <a:cxnLst/>
            <a:rect l="l" t="t" r="r" b="b"/>
            <a:pathLst>
              <a:path w="102235" h="492760">
                <a:moveTo>
                  <a:pt x="0" y="492251"/>
                </a:moveTo>
                <a:lnTo>
                  <a:pt x="0" y="0"/>
                </a:lnTo>
                <a:lnTo>
                  <a:pt x="102108" y="0"/>
                </a:lnTo>
                <a:lnTo>
                  <a:pt x="102108" y="492251"/>
                </a:lnTo>
                <a:lnTo>
                  <a:pt x="0" y="4922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04189" y="3339941"/>
            <a:ext cx="549275" cy="366395"/>
          </a:xfrm>
          <a:custGeom>
            <a:avLst/>
            <a:gdLst/>
            <a:ahLst/>
            <a:cxnLst/>
            <a:rect l="l" t="t" r="r" b="b"/>
            <a:pathLst>
              <a:path w="549275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58007"/>
                </a:lnTo>
                <a:lnTo>
                  <a:pt x="121046" y="36044"/>
                </a:lnTo>
                <a:lnTo>
                  <a:pt x="144006" y="17537"/>
                </a:lnTo>
                <a:lnTo>
                  <a:pt x="172377" y="4763"/>
                </a:lnTo>
                <a:lnTo>
                  <a:pt x="207454" y="0"/>
                </a:lnTo>
                <a:lnTo>
                  <a:pt x="240608" y="3668"/>
                </a:lnTo>
                <a:lnTo>
                  <a:pt x="268878" y="14489"/>
                </a:lnTo>
                <a:lnTo>
                  <a:pt x="291987" y="32187"/>
                </a:lnTo>
                <a:lnTo>
                  <a:pt x="309657" y="56483"/>
                </a:lnTo>
                <a:lnTo>
                  <a:pt x="334050" y="32187"/>
                </a:lnTo>
                <a:lnTo>
                  <a:pt x="361569" y="14489"/>
                </a:lnTo>
                <a:lnTo>
                  <a:pt x="392516" y="3668"/>
                </a:lnTo>
                <a:lnTo>
                  <a:pt x="427196" y="0"/>
                </a:lnTo>
                <a:lnTo>
                  <a:pt x="478407" y="8493"/>
                </a:lnTo>
                <a:lnTo>
                  <a:pt x="516778" y="33587"/>
                </a:lnTo>
                <a:lnTo>
                  <a:pt x="540862" y="74701"/>
                </a:lnTo>
                <a:lnTo>
                  <a:pt x="549211" y="131254"/>
                </a:lnTo>
                <a:lnTo>
                  <a:pt x="549211" y="366331"/>
                </a:lnTo>
                <a:lnTo>
                  <a:pt x="447008" y="366331"/>
                </a:lnTo>
                <a:lnTo>
                  <a:pt x="447008" y="164877"/>
                </a:lnTo>
                <a:lnTo>
                  <a:pt x="443077" y="133446"/>
                </a:lnTo>
                <a:lnTo>
                  <a:pt x="431565" y="110454"/>
                </a:lnTo>
                <a:lnTo>
                  <a:pt x="412892" y="96337"/>
                </a:lnTo>
                <a:lnTo>
                  <a:pt x="387477" y="91535"/>
                </a:lnTo>
                <a:lnTo>
                  <a:pt x="360997" y="96337"/>
                </a:lnTo>
                <a:lnTo>
                  <a:pt x="341375" y="110454"/>
                </a:lnTo>
                <a:lnTo>
                  <a:pt x="329183" y="133446"/>
                </a:lnTo>
                <a:lnTo>
                  <a:pt x="324992" y="164877"/>
                </a:lnTo>
                <a:lnTo>
                  <a:pt x="324992" y="366331"/>
                </a:lnTo>
                <a:lnTo>
                  <a:pt x="222789" y="366331"/>
                </a:lnTo>
                <a:lnTo>
                  <a:pt x="222789" y="164877"/>
                </a:lnTo>
                <a:lnTo>
                  <a:pt x="218845" y="133446"/>
                </a:lnTo>
                <a:lnTo>
                  <a:pt x="207311" y="110454"/>
                </a:lnTo>
                <a:lnTo>
                  <a:pt x="188633" y="96337"/>
                </a:lnTo>
                <a:lnTo>
                  <a:pt x="163258" y="91535"/>
                </a:lnTo>
                <a:lnTo>
                  <a:pt x="137645" y="96337"/>
                </a:lnTo>
                <a:lnTo>
                  <a:pt x="118443" y="110454"/>
                </a:lnTo>
                <a:lnTo>
                  <a:pt x="106385" y="133446"/>
                </a:lnTo>
                <a:lnTo>
                  <a:pt x="102203" y="164877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23505" y="3339941"/>
            <a:ext cx="354330" cy="374015"/>
          </a:xfrm>
          <a:custGeom>
            <a:avLst/>
            <a:gdLst/>
            <a:ahLst/>
            <a:cxnLst/>
            <a:rect l="l" t="t" r="r" b="b"/>
            <a:pathLst>
              <a:path w="354329" h="374014">
                <a:moveTo>
                  <a:pt x="0" y="187737"/>
                </a:moveTo>
                <a:lnTo>
                  <a:pt x="0" y="186213"/>
                </a:lnTo>
                <a:lnTo>
                  <a:pt x="5912" y="136899"/>
                </a:lnTo>
                <a:lnTo>
                  <a:pt x="22888" y="92470"/>
                </a:lnTo>
                <a:lnTo>
                  <a:pt x="49780" y="54744"/>
                </a:lnTo>
                <a:lnTo>
                  <a:pt x="85442" y="25544"/>
                </a:lnTo>
                <a:lnTo>
                  <a:pt x="128730" y="6689"/>
                </a:lnTo>
                <a:lnTo>
                  <a:pt x="178498" y="0"/>
                </a:lnTo>
                <a:lnTo>
                  <a:pt x="226156" y="5453"/>
                </a:lnTo>
                <a:lnTo>
                  <a:pt x="265974" y="20835"/>
                </a:lnTo>
                <a:lnTo>
                  <a:pt x="298138" y="44679"/>
                </a:lnTo>
                <a:lnTo>
                  <a:pt x="322833" y="75520"/>
                </a:lnTo>
                <a:lnTo>
                  <a:pt x="340243" y="111890"/>
                </a:lnTo>
                <a:lnTo>
                  <a:pt x="350553" y="152325"/>
                </a:lnTo>
                <a:lnTo>
                  <a:pt x="353949" y="195357"/>
                </a:lnTo>
                <a:lnTo>
                  <a:pt x="353710" y="201336"/>
                </a:lnTo>
                <a:lnTo>
                  <a:pt x="352663" y="214471"/>
                </a:lnTo>
                <a:lnTo>
                  <a:pt x="352425" y="221360"/>
                </a:lnTo>
                <a:lnTo>
                  <a:pt x="254793" y="221360"/>
                </a:lnTo>
                <a:lnTo>
                  <a:pt x="254793" y="158781"/>
                </a:lnTo>
                <a:lnTo>
                  <a:pt x="246301" y="127279"/>
                </a:lnTo>
                <a:lnTo>
                  <a:pt x="230362" y="102643"/>
                </a:lnTo>
                <a:lnTo>
                  <a:pt x="207564" y="86598"/>
                </a:lnTo>
                <a:lnTo>
                  <a:pt x="178498" y="80867"/>
                </a:lnTo>
                <a:lnTo>
                  <a:pt x="149408" y="86384"/>
                </a:lnTo>
                <a:lnTo>
                  <a:pt x="126444" y="102072"/>
                </a:lnTo>
                <a:lnTo>
                  <a:pt x="110052" y="126636"/>
                </a:lnTo>
                <a:lnTo>
                  <a:pt x="100679" y="158781"/>
                </a:lnTo>
                <a:lnTo>
                  <a:pt x="100679" y="353974"/>
                </a:lnTo>
                <a:lnTo>
                  <a:pt x="91538" y="350438"/>
                </a:lnTo>
                <a:lnTo>
                  <a:pt x="53780" y="322635"/>
                </a:lnTo>
                <a:lnTo>
                  <a:pt x="24920" y="285545"/>
                </a:lnTo>
                <a:lnTo>
                  <a:pt x="6484" y="240226"/>
                </a:lnTo>
                <a:lnTo>
                  <a:pt x="0" y="187737"/>
                </a:lnTo>
                <a:close/>
              </a:path>
              <a:path w="354329" h="374014">
                <a:moveTo>
                  <a:pt x="102203" y="354564"/>
                </a:moveTo>
                <a:lnTo>
                  <a:pt x="102203" y="221360"/>
                </a:lnTo>
                <a:lnTo>
                  <a:pt x="113219" y="252498"/>
                </a:lnTo>
                <a:lnTo>
                  <a:pt x="131968" y="274939"/>
                </a:lnTo>
                <a:lnTo>
                  <a:pt x="157576" y="288521"/>
                </a:lnTo>
                <a:lnTo>
                  <a:pt x="189166" y="293084"/>
                </a:lnTo>
                <a:lnTo>
                  <a:pt x="213748" y="290987"/>
                </a:lnTo>
                <a:lnTo>
                  <a:pt x="235731" y="284309"/>
                </a:lnTo>
                <a:lnTo>
                  <a:pt x="256554" y="272470"/>
                </a:lnTo>
                <a:lnTo>
                  <a:pt x="277653" y="254888"/>
                </a:lnTo>
                <a:lnTo>
                  <a:pt x="335661" y="306800"/>
                </a:lnTo>
                <a:lnTo>
                  <a:pt x="307577" y="335335"/>
                </a:lnTo>
                <a:lnTo>
                  <a:pt x="273653" y="356413"/>
                </a:lnTo>
                <a:lnTo>
                  <a:pt x="233728" y="369473"/>
                </a:lnTo>
                <a:lnTo>
                  <a:pt x="187642" y="373951"/>
                </a:lnTo>
                <a:lnTo>
                  <a:pt x="136668" y="367896"/>
                </a:lnTo>
                <a:lnTo>
                  <a:pt x="102203" y="354564"/>
                </a:lnTo>
                <a:close/>
              </a:path>
              <a:path w="354329" h="374014">
                <a:moveTo>
                  <a:pt x="100679" y="353974"/>
                </a:moveTo>
                <a:lnTo>
                  <a:pt x="100679" y="158781"/>
                </a:lnTo>
                <a:lnTo>
                  <a:pt x="254793" y="158781"/>
                </a:lnTo>
                <a:lnTo>
                  <a:pt x="254793" y="221360"/>
                </a:lnTo>
                <a:lnTo>
                  <a:pt x="102203" y="221360"/>
                </a:lnTo>
                <a:lnTo>
                  <a:pt x="102203" y="354564"/>
                </a:lnTo>
                <a:lnTo>
                  <a:pt x="100679" y="3539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52225" y="3339941"/>
            <a:ext cx="329565" cy="366395"/>
          </a:xfrm>
          <a:custGeom>
            <a:avLst/>
            <a:gdLst/>
            <a:ahLst/>
            <a:cxnLst/>
            <a:rect l="l" t="t" r="r" b="b"/>
            <a:pathLst>
              <a:path w="329564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58007"/>
                </a:lnTo>
                <a:lnTo>
                  <a:pt x="121690" y="36044"/>
                </a:lnTo>
                <a:lnTo>
                  <a:pt x="144589" y="17537"/>
                </a:lnTo>
                <a:lnTo>
                  <a:pt x="172631" y="4763"/>
                </a:lnTo>
                <a:lnTo>
                  <a:pt x="207549" y="0"/>
                </a:lnTo>
                <a:lnTo>
                  <a:pt x="259404" y="9160"/>
                </a:lnTo>
                <a:lnTo>
                  <a:pt x="297703" y="35492"/>
                </a:lnTo>
                <a:lnTo>
                  <a:pt x="321430" y="77273"/>
                </a:lnTo>
                <a:lnTo>
                  <a:pt x="329564" y="132778"/>
                </a:lnTo>
                <a:lnTo>
                  <a:pt x="329564" y="366331"/>
                </a:lnTo>
                <a:lnTo>
                  <a:pt x="227361" y="366331"/>
                </a:lnTo>
                <a:lnTo>
                  <a:pt x="227361" y="164877"/>
                </a:lnTo>
                <a:lnTo>
                  <a:pt x="223394" y="133446"/>
                </a:lnTo>
                <a:lnTo>
                  <a:pt x="211693" y="110454"/>
                </a:lnTo>
                <a:lnTo>
                  <a:pt x="192562" y="96337"/>
                </a:lnTo>
                <a:lnTo>
                  <a:pt x="166306" y="91535"/>
                </a:lnTo>
                <a:lnTo>
                  <a:pt x="140216" y="96337"/>
                </a:lnTo>
                <a:lnTo>
                  <a:pt x="119967" y="110454"/>
                </a:lnTo>
                <a:lnTo>
                  <a:pt x="106861" y="133446"/>
                </a:lnTo>
                <a:lnTo>
                  <a:pt x="102203" y="164877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44179" y="3254406"/>
            <a:ext cx="230504" cy="458470"/>
          </a:xfrm>
          <a:custGeom>
            <a:avLst/>
            <a:gdLst/>
            <a:ahLst/>
            <a:cxnLst/>
            <a:rect l="l" t="t" r="r" b="b"/>
            <a:pathLst>
              <a:path w="230504" h="458470">
                <a:moveTo>
                  <a:pt x="0" y="178593"/>
                </a:moveTo>
                <a:lnTo>
                  <a:pt x="0" y="91630"/>
                </a:lnTo>
                <a:lnTo>
                  <a:pt x="44291" y="91630"/>
                </a:lnTo>
                <a:lnTo>
                  <a:pt x="44291" y="0"/>
                </a:lnTo>
                <a:lnTo>
                  <a:pt x="144970" y="0"/>
                </a:lnTo>
                <a:lnTo>
                  <a:pt x="144970" y="91630"/>
                </a:lnTo>
                <a:lnTo>
                  <a:pt x="230409" y="91630"/>
                </a:lnTo>
                <a:lnTo>
                  <a:pt x="230409" y="178593"/>
                </a:lnTo>
                <a:lnTo>
                  <a:pt x="144970" y="178593"/>
                </a:lnTo>
                <a:lnTo>
                  <a:pt x="144970" y="332803"/>
                </a:lnTo>
                <a:lnTo>
                  <a:pt x="146994" y="347939"/>
                </a:lnTo>
                <a:lnTo>
                  <a:pt x="153162" y="358949"/>
                </a:lnTo>
                <a:lnTo>
                  <a:pt x="163615" y="365673"/>
                </a:lnTo>
                <a:lnTo>
                  <a:pt x="178498" y="367950"/>
                </a:lnTo>
                <a:lnTo>
                  <a:pt x="191930" y="367115"/>
                </a:lnTo>
                <a:lnTo>
                  <a:pt x="204799" y="364700"/>
                </a:lnTo>
                <a:lnTo>
                  <a:pt x="217114" y="360838"/>
                </a:lnTo>
                <a:lnTo>
                  <a:pt x="228885" y="355663"/>
                </a:lnTo>
                <a:lnTo>
                  <a:pt x="228885" y="436626"/>
                </a:lnTo>
                <a:lnTo>
                  <a:pt x="212138" y="445746"/>
                </a:lnTo>
                <a:lnTo>
                  <a:pt x="193559" y="452437"/>
                </a:lnTo>
                <a:lnTo>
                  <a:pt x="172427" y="456557"/>
                </a:lnTo>
                <a:lnTo>
                  <a:pt x="148018" y="457962"/>
                </a:lnTo>
                <a:lnTo>
                  <a:pt x="105410" y="452839"/>
                </a:lnTo>
                <a:lnTo>
                  <a:pt x="72687" y="435268"/>
                </a:lnTo>
                <a:lnTo>
                  <a:pt x="51698" y="401946"/>
                </a:lnTo>
                <a:lnTo>
                  <a:pt x="44291" y="349567"/>
                </a:lnTo>
                <a:lnTo>
                  <a:pt x="44291" y="178593"/>
                </a:lnTo>
                <a:lnTo>
                  <a:pt x="0" y="1785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61278" y="3236124"/>
            <a:ext cx="770890" cy="478155"/>
          </a:xfrm>
          <a:custGeom>
            <a:avLst/>
            <a:gdLst/>
            <a:ahLst/>
            <a:cxnLst/>
            <a:rect l="l" t="t" r="r" b="b"/>
            <a:pathLst>
              <a:path w="770890" h="478154">
                <a:moveTo>
                  <a:pt x="372237" y="161823"/>
                </a:moveTo>
                <a:lnTo>
                  <a:pt x="366750" y="116967"/>
                </a:lnTo>
                <a:lnTo>
                  <a:pt x="350647" y="77800"/>
                </a:lnTo>
                <a:lnTo>
                  <a:pt x="324561" y="45415"/>
                </a:lnTo>
                <a:lnTo>
                  <a:pt x="289052" y="20916"/>
                </a:lnTo>
                <a:lnTo>
                  <a:pt x="266992" y="13208"/>
                </a:lnTo>
                <a:lnTo>
                  <a:pt x="266992" y="164871"/>
                </a:lnTo>
                <a:lnTo>
                  <a:pt x="266992" y="166395"/>
                </a:lnTo>
                <a:lnTo>
                  <a:pt x="261442" y="194132"/>
                </a:lnTo>
                <a:lnTo>
                  <a:pt x="245452" y="216395"/>
                </a:lnTo>
                <a:lnTo>
                  <a:pt x="220014" y="231216"/>
                </a:lnTo>
                <a:lnTo>
                  <a:pt x="186118" y="236601"/>
                </a:lnTo>
                <a:lnTo>
                  <a:pt x="103733" y="236601"/>
                </a:lnTo>
                <a:lnTo>
                  <a:pt x="103733" y="93154"/>
                </a:lnTo>
                <a:lnTo>
                  <a:pt x="183070" y="93154"/>
                </a:lnTo>
                <a:lnTo>
                  <a:pt x="218084" y="97701"/>
                </a:lnTo>
                <a:lnTo>
                  <a:pt x="244500" y="111264"/>
                </a:lnTo>
                <a:lnTo>
                  <a:pt x="261175" y="133705"/>
                </a:lnTo>
                <a:lnTo>
                  <a:pt x="266992" y="164871"/>
                </a:lnTo>
                <a:lnTo>
                  <a:pt x="266992" y="13208"/>
                </a:lnTo>
                <a:lnTo>
                  <a:pt x="244741" y="5410"/>
                </a:lnTo>
                <a:lnTo>
                  <a:pt x="244500" y="5384"/>
                </a:lnTo>
                <a:lnTo>
                  <a:pt x="192214" y="0"/>
                </a:lnTo>
                <a:lnTo>
                  <a:pt x="0" y="0"/>
                </a:lnTo>
                <a:lnTo>
                  <a:pt x="0" y="470154"/>
                </a:lnTo>
                <a:lnTo>
                  <a:pt x="103733" y="470154"/>
                </a:lnTo>
                <a:lnTo>
                  <a:pt x="103733" y="329755"/>
                </a:lnTo>
                <a:lnTo>
                  <a:pt x="181546" y="329755"/>
                </a:lnTo>
                <a:lnTo>
                  <a:pt x="232219" y="325056"/>
                </a:lnTo>
                <a:lnTo>
                  <a:pt x="277774" y="311035"/>
                </a:lnTo>
                <a:lnTo>
                  <a:pt x="316369" y="287769"/>
                </a:lnTo>
                <a:lnTo>
                  <a:pt x="346189" y="255346"/>
                </a:lnTo>
                <a:lnTo>
                  <a:pt x="365429" y="213842"/>
                </a:lnTo>
                <a:lnTo>
                  <a:pt x="372237" y="163347"/>
                </a:lnTo>
                <a:lnTo>
                  <a:pt x="372237" y="161823"/>
                </a:lnTo>
                <a:close/>
              </a:path>
              <a:path w="770890" h="478154">
                <a:moveTo>
                  <a:pt x="770394" y="299186"/>
                </a:moveTo>
                <a:lnTo>
                  <a:pt x="766991" y="256146"/>
                </a:lnTo>
                <a:lnTo>
                  <a:pt x="756678" y="215709"/>
                </a:lnTo>
                <a:lnTo>
                  <a:pt x="739267" y="179336"/>
                </a:lnTo>
                <a:lnTo>
                  <a:pt x="714578" y="148501"/>
                </a:lnTo>
                <a:lnTo>
                  <a:pt x="682409" y="124663"/>
                </a:lnTo>
                <a:lnTo>
                  <a:pt x="671233" y="120345"/>
                </a:lnTo>
                <a:lnTo>
                  <a:pt x="671233" y="262509"/>
                </a:lnTo>
                <a:lnTo>
                  <a:pt x="517118" y="262509"/>
                </a:lnTo>
                <a:lnTo>
                  <a:pt x="526478" y="230416"/>
                </a:lnTo>
                <a:lnTo>
                  <a:pt x="542848" y="205879"/>
                </a:lnTo>
                <a:lnTo>
                  <a:pt x="565810" y="190207"/>
                </a:lnTo>
                <a:lnTo>
                  <a:pt x="594944" y="184696"/>
                </a:lnTo>
                <a:lnTo>
                  <a:pt x="624001" y="190423"/>
                </a:lnTo>
                <a:lnTo>
                  <a:pt x="646798" y="206451"/>
                </a:lnTo>
                <a:lnTo>
                  <a:pt x="662736" y="231063"/>
                </a:lnTo>
                <a:lnTo>
                  <a:pt x="671233" y="262509"/>
                </a:lnTo>
                <a:lnTo>
                  <a:pt x="671233" y="120345"/>
                </a:lnTo>
                <a:lnTo>
                  <a:pt x="642594" y="109270"/>
                </a:lnTo>
                <a:lnTo>
                  <a:pt x="594944" y="103822"/>
                </a:lnTo>
                <a:lnTo>
                  <a:pt x="545172" y="110515"/>
                </a:lnTo>
                <a:lnTo>
                  <a:pt x="501878" y="129362"/>
                </a:lnTo>
                <a:lnTo>
                  <a:pt x="466217" y="158572"/>
                </a:lnTo>
                <a:lnTo>
                  <a:pt x="439331" y="196291"/>
                </a:lnTo>
                <a:lnTo>
                  <a:pt x="422351" y="240728"/>
                </a:lnTo>
                <a:lnTo>
                  <a:pt x="416445" y="290042"/>
                </a:lnTo>
                <a:lnTo>
                  <a:pt x="416445" y="291566"/>
                </a:lnTo>
                <a:lnTo>
                  <a:pt x="422935" y="344043"/>
                </a:lnTo>
                <a:lnTo>
                  <a:pt x="441413" y="389369"/>
                </a:lnTo>
                <a:lnTo>
                  <a:pt x="470408" y="426453"/>
                </a:lnTo>
                <a:lnTo>
                  <a:pt x="508431" y="454266"/>
                </a:lnTo>
                <a:lnTo>
                  <a:pt x="517118" y="457593"/>
                </a:lnTo>
                <a:lnTo>
                  <a:pt x="518642" y="458177"/>
                </a:lnTo>
                <a:lnTo>
                  <a:pt x="553986" y="471716"/>
                </a:lnTo>
                <a:lnTo>
                  <a:pt x="605612" y="477774"/>
                </a:lnTo>
                <a:lnTo>
                  <a:pt x="650811" y="473290"/>
                </a:lnTo>
                <a:lnTo>
                  <a:pt x="690270" y="460235"/>
                </a:lnTo>
                <a:lnTo>
                  <a:pt x="724001" y="439153"/>
                </a:lnTo>
                <a:lnTo>
                  <a:pt x="752005" y="410629"/>
                </a:lnTo>
                <a:lnTo>
                  <a:pt x="694093" y="358711"/>
                </a:lnTo>
                <a:lnTo>
                  <a:pt x="672985" y="376250"/>
                </a:lnTo>
                <a:lnTo>
                  <a:pt x="652132" y="388099"/>
                </a:lnTo>
                <a:lnTo>
                  <a:pt x="630148" y="394792"/>
                </a:lnTo>
                <a:lnTo>
                  <a:pt x="605612" y="396913"/>
                </a:lnTo>
                <a:lnTo>
                  <a:pt x="574662" y="392341"/>
                </a:lnTo>
                <a:lnTo>
                  <a:pt x="548982" y="378752"/>
                </a:lnTo>
                <a:lnTo>
                  <a:pt x="529869" y="356285"/>
                </a:lnTo>
                <a:lnTo>
                  <a:pt x="518642" y="325094"/>
                </a:lnTo>
                <a:lnTo>
                  <a:pt x="671233" y="325094"/>
                </a:lnTo>
                <a:lnTo>
                  <a:pt x="768870" y="325094"/>
                </a:lnTo>
                <a:lnTo>
                  <a:pt x="769099" y="318249"/>
                </a:lnTo>
                <a:lnTo>
                  <a:pt x="770153" y="305155"/>
                </a:lnTo>
                <a:lnTo>
                  <a:pt x="770394" y="2991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07968" y="3339941"/>
            <a:ext cx="217170" cy="366395"/>
          </a:xfrm>
          <a:custGeom>
            <a:avLst/>
            <a:gdLst/>
            <a:ahLst/>
            <a:cxnLst/>
            <a:rect l="l" t="t" r="r" b="b"/>
            <a:pathLst>
              <a:path w="217170" h="366395">
                <a:moveTo>
                  <a:pt x="0" y="366331"/>
                </a:moveTo>
                <a:lnTo>
                  <a:pt x="0" y="6095"/>
                </a:lnTo>
                <a:lnTo>
                  <a:pt x="100679" y="6095"/>
                </a:lnTo>
                <a:lnTo>
                  <a:pt x="100679" y="79343"/>
                </a:lnTo>
                <a:lnTo>
                  <a:pt x="119206" y="45260"/>
                </a:lnTo>
                <a:lnTo>
                  <a:pt x="143744" y="19633"/>
                </a:lnTo>
                <a:lnTo>
                  <a:pt x="175728" y="4025"/>
                </a:lnTo>
                <a:lnTo>
                  <a:pt x="216598" y="0"/>
                </a:lnTo>
                <a:lnTo>
                  <a:pt x="216598" y="106870"/>
                </a:lnTo>
                <a:lnTo>
                  <a:pt x="210502" y="106870"/>
                </a:lnTo>
                <a:lnTo>
                  <a:pt x="165013" y="114636"/>
                </a:lnTo>
                <a:lnTo>
                  <a:pt x="130409" y="138136"/>
                </a:lnTo>
                <a:lnTo>
                  <a:pt x="108395" y="177673"/>
                </a:lnTo>
                <a:lnTo>
                  <a:pt x="100679" y="233552"/>
                </a:lnTo>
                <a:lnTo>
                  <a:pt x="100679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90093" y="3216312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5" h="490220">
                <a:moveTo>
                  <a:pt x="103720" y="129730"/>
                </a:moveTo>
                <a:lnTo>
                  <a:pt x="1524" y="129730"/>
                </a:lnTo>
                <a:lnTo>
                  <a:pt x="1524" y="489966"/>
                </a:lnTo>
                <a:lnTo>
                  <a:pt x="103720" y="489966"/>
                </a:lnTo>
                <a:lnTo>
                  <a:pt x="103720" y="129730"/>
                </a:lnTo>
                <a:close/>
              </a:path>
              <a:path w="107315" h="490220">
                <a:moveTo>
                  <a:pt x="106768" y="0"/>
                </a:moveTo>
                <a:lnTo>
                  <a:pt x="0" y="0"/>
                </a:lnTo>
                <a:lnTo>
                  <a:pt x="0" y="90004"/>
                </a:lnTo>
                <a:lnTo>
                  <a:pt x="106768" y="90004"/>
                </a:lnTo>
                <a:lnTo>
                  <a:pt x="1067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73169" y="3339941"/>
            <a:ext cx="389255" cy="374015"/>
          </a:xfrm>
          <a:custGeom>
            <a:avLst/>
            <a:gdLst/>
            <a:ahLst/>
            <a:cxnLst/>
            <a:rect l="l" t="t" r="r" b="b"/>
            <a:pathLst>
              <a:path w="389254" h="374014">
                <a:moveTo>
                  <a:pt x="0" y="187737"/>
                </a:moveTo>
                <a:lnTo>
                  <a:pt x="0" y="186213"/>
                </a:lnTo>
                <a:lnTo>
                  <a:pt x="4893" y="143688"/>
                </a:lnTo>
                <a:lnTo>
                  <a:pt x="18966" y="104559"/>
                </a:lnTo>
                <a:lnTo>
                  <a:pt x="41312" y="69975"/>
                </a:lnTo>
                <a:lnTo>
                  <a:pt x="71023" y="41080"/>
                </a:lnTo>
                <a:lnTo>
                  <a:pt x="107062" y="19100"/>
                </a:lnTo>
                <a:lnTo>
                  <a:pt x="107190" y="19022"/>
                </a:lnTo>
                <a:lnTo>
                  <a:pt x="148906" y="4946"/>
                </a:lnTo>
                <a:lnTo>
                  <a:pt x="195262" y="0"/>
                </a:lnTo>
                <a:lnTo>
                  <a:pt x="240094" y="4764"/>
                </a:lnTo>
                <a:lnTo>
                  <a:pt x="241054" y="4866"/>
                </a:lnTo>
                <a:lnTo>
                  <a:pt x="282365" y="18755"/>
                </a:lnTo>
                <a:lnTo>
                  <a:pt x="318261" y="40600"/>
                </a:lnTo>
                <a:lnTo>
                  <a:pt x="347808" y="69335"/>
                </a:lnTo>
                <a:lnTo>
                  <a:pt x="370069" y="103893"/>
                </a:lnTo>
                <a:lnTo>
                  <a:pt x="384112" y="143208"/>
                </a:lnTo>
                <a:lnTo>
                  <a:pt x="389001" y="186213"/>
                </a:lnTo>
                <a:lnTo>
                  <a:pt x="384112" y="229264"/>
                </a:lnTo>
                <a:lnTo>
                  <a:pt x="370069" y="268736"/>
                </a:lnTo>
                <a:lnTo>
                  <a:pt x="347808" y="303504"/>
                </a:lnTo>
                <a:lnTo>
                  <a:pt x="317977" y="332751"/>
                </a:lnTo>
                <a:lnTo>
                  <a:pt x="288321" y="350907"/>
                </a:lnTo>
                <a:lnTo>
                  <a:pt x="288321" y="186213"/>
                </a:lnTo>
                <a:lnTo>
                  <a:pt x="281486" y="148805"/>
                </a:lnTo>
                <a:lnTo>
                  <a:pt x="262211" y="117121"/>
                </a:lnTo>
                <a:lnTo>
                  <a:pt x="232346" y="95171"/>
                </a:lnTo>
                <a:lnTo>
                  <a:pt x="193738" y="86963"/>
                </a:lnTo>
                <a:lnTo>
                  <a:pt x="154726" y="94956"/>
                </a:lnTo>
                <a:lnTo>
                  <a:pt x="125456" y="116550"/>
                </a:lnTo>
                <a:lnTo>
                  <a:pt x="107062" y="148162"/>
                </a:lnTo>
                <a:lnTo>
                  <a:pt x="100679" y="186213"/>
                </a:lnTo>
                <a:lnTo>
                  <a:pt x="100679" y="351571"/>
                </a:lnTo>
                <a:lnTo>
                  <a:pt x="70739" y="333350"/>
                </a:lnTo>
                <a:lnTo>
                  <a:pt x="41312" y="304732"/>
                </a:lnTo>
                <a:lnTo>
                  <a:pt x="18966" y="270113"/>
                </a:lnTo>
                <a:lnTo>
                  <a:pt x="4893" y="230755"/>
                </a:lnTo>
                <a:lnTo>
                  <a:pt x="0" y="187737"/>
                </a:lnTo>
                <a:close/>
              </a:path>
              <a:path w="389254" h="374014">
                <a:moveTo>
                  <a:pt x="100679" y="351571"/>
                </a:moveTo>
                <a:lnTo>
                  <a:pt x="100679" y="186213"/>
                </a:lnTo>
                <a:lnTo>
                  <a:pt x="107514" y="224502"/>
                </a:lnTo>
                <a:lnTo>
                  <a:pt x="126789" y="256639"/>
                </a:lnTo>
                <a:lnTo>
                  <a:pt x="156655" y="278756"/>
                </a:lnTo>
                <a:lnTo>
                  <a:pt x="195262" y="286988"/>
                </a:lnTo>
                <a:lnTo>
                  <a:pt x="234274" y="278994"/>
                </a:lnTo>
                <a:lnTo>
                  <a:pt x="263544" y="257401"/>
                </a:lnTo>
                <a:lnTo>
                  <a:pt x="281938" y="225788"/>
                </a:lnTo>
                <a:lnTo>
                  <a:pt x="288321" y="187737"/>
                </a:lnTo>
                <a:lnTo>
                  <a:pt x="288321" y="350907"/>
                </a:lnTo>
                <a:lnTo>
                  <a:pt x="281938" y="354815"/>
                </a:lnTo>
                <a:lnTo>
                  <a:pt x="281810" y="354893"/>
                </a:lnTo>
                <a:lnTo>
                  <a:pt x="240094" y="369000"/>
                </a:lnTo>
                <a:lnTo>
                  <a:pt x="193738" y="373951"/>
                </a:lnTo>
                <a:lnTo>
                  <a:pt x="148906" y="369186"/>
                </a:lnTo>
                <a:lnTo>
                  <a:pt x="147946" y="369084"/>
                </a:lnTo>
                <a:lnTo>
                  <a:pt x="106635" y="355195"/>
                </a:lnTo>
                <a:lnTo>
                  <a:pt x="100679" y="3515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520082" y="3216306"/>
            <a:ext cx="378460" cy="496570"/>
          </a:xfrm>
          <a:custGeom>
            <a:avLst/>
            <a:gdLst/>
            <a:ahLst/>
            <a:cxnLst/>
            <a:rect l="l" t="t" r="r" b="b"/>
            <a:pathLst>
              <a:path w="378459" h="496570">
                <a:moveTo>
                  <a:pt x="0" y="309848"/>
                </a:moveTo>
                <a:lnTo>
                  <a:pt x="6265" y="253228"/>
                </a:lnTo>
                <a:lnTo>
                  <a:pt x="6265" y="253899"/>
                </a:lnTo>
                <a:lnTo>
                  <a:pt x="23339" y="207976"/>
                </a:lnTo>
                <a:lnTo>
                  <a:pt x="49589" y="171521"/>
                </a:lnTo>
                <a:lnTo>
                  <a:pt x="82959" y="145115"/>
                </a:lnTo>
                <a:lnTo>
                  <a:pt x="121498" y="129054"/>
                </a:lnTo>
                <a:lnTo>
                  <a:pt x="163258" y="123634"/>
                </a:lnTo>
                <a:lnTo>
                  <a:pt x="199754" y="127800"/>
                </a:lnTo>
                <a:lnTo>
                  <a:pt x="200611" y="127898"/>
                </a:lnTo>
                <a:lnTo>
                  <a:pt x="231124" y="139457"/>
                </a:lnTo>
                <a:lnTo>
                  <a:pt x="255921" y="156464"/>
                </a:lnTo>
                <a:lnTo>
                  <a:pt x="276129" y="177069"/>
                </a:lnTo>
                <a:lnTo>
                  <a:pt x="276129" y="0"/>
                </a:lnTo>
                <a:lnTo>
                  <a:pt x="378333" y="0"/>
                </a:lnTo>
                <a:lnTo>
                  <a:pt x="378333" y="489966"/>
                </a:lnTo>
                <a:lnTo>
                  <a:pt x="277653" y="489966"/>
                </a:lnTo>
                <a:lnTo>
                  <a:pt x="277653" y="309848"/>
                </a:lnTo>
                <a:lnTo>
                  <a:pt x="270685" y="269225"/>
                </a:lnTo>
                <a:lnTo>
                  <a:pt x="251698" y="237898"/>
                </a:lnTo>
                <a:lnTo>
                  <a:pt x="223566" y="217734"/>
                </a:lnTo>
                <a:lnTo>
                  <a:pt x="189166" y="210597"/>
                </a:lnTo>
                <a:lnTo>
                  <a:pt x="155647" y="217519"/>
                </a:lnTo>
                <a:lnTo>
                  <a:pt x="127968" y="237327"/>
                </a:lnTo>
                <a:lnTo>
                  <a:pt x="109147" y="268582"/>
                </a:lnTo>
                <a:lnTo>
                  <a:pt x="102203" y="309848"/>
                </a:lnTo>
                <a:lnTo>
                  <a:pt x="102203" y="482348"/>
                </a:lnTo>
                <a:lnTo>
                  <a:pt x="83636" y="474581"/>
                </a:lnTo>
                <a:lnTo>
                  <a:pt x="50161" y="448175"/>
                </a:lnTo>
                <a:lnTo>
                  <a:pt x="23678" y="411719"/>
                </a:lnTo>
                <a:lnTo>
                  <a:pt x="6265" y="365512"/>
                </a:lnTo>
                <a:lnTo>
                  <a:pt x="0" y="309848"/>
                </a:lnTo>
                <a:close/>
              </a:path>
              <a:path w="378459" h="496570">
                <a:moveTo>
                  <a:pt x="102203" y="482348"/>
                </a:moveTo>
                <a:lnTo>
                  <a:pt x="102203" y="309848"/>
                </a:lnTo>
                <a:lnTo>
                  <a:pt x="109147" y="351351"/>
                </a:lnTo>
                <a:lnTo>
                  <a:pt x="127968" y="383131"/>
                </a:lnTo>
                <a:lnTo>
                  <a:pt x="155647" y="403462"/>
                </a:lnTo>
                <a:lnTo>
                  <a:pt x="189166" y="410622"/>
                </a:lnTo>
                <a:lnTo>
                  <a:pt x="223566" y="403462"/>
                </a:lnTo>
                <a:lnTo>
                  <a:pt x="251698" y="383131"/>
                </a:lnTo>
                <a:lnTo>
                  <a:pt x="270685" y="351351"/>
                </a:lnTo>
                <a:lnTo>
                  <a:pt x="277653" y="309848"/>
                </a:lnTo>
                <a:lnTo>
                  <a:pt x="277653" y="489966"/>
                </a:lnTo>
                <a:lnTo>
                  <a:pt x="276129" y="489966"/>
                </a:lnTo>
                <a:lnTo>
                  <a:pt x="276129" y="438054"/>
                </a:lnTo>
                <a:lnTo>
                  <a:pt x="255064" y="461303"/>
                </a:lnTo>
                <a:lnTo>
                  <a:pt x="229981" y="479667"/>
                </a:lnTo>
                <a:lnTo>
                  <a:pt x="199754" y="491726"/>
                </a:lnTo>
                <a:lnTo>
                  <a:pt x="163258" y="496062"/>
                </a:lnTo>
                <a:lnTo>
                  <a:pt x="122028" y="490642"/>
                </a:lnTo>
                <a:lnTo>
                  <a:pt x="102203" y="482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60994" y="3341465"/>
            <a:ext cx="291465" cy="371475"/>
          </a:xfrm>
          <a:custGeom>
            <a:avLst/>
            <a:gdLst/>
            <a:ahLst/>
            <a:cxnLst/>
            <a:rect l="l" t="t" r="r" b="b"/>
            <a:pathLst>
              <a:path w="291465" h="371475">
                <a:moveTo>
                  <a:pt x="0" y="317468"/>
                </a:moveTo>
                <a:lnTo>
                  <a:pt x="44196" y="250316"/>
                </a:lnTo>
                <a:lnTo>
                  <a:pt x="73230" y="268612"/>
                </a:lnTo>
                <a:lnTo>
                  <a:pt x="102381" y="282023"/>
                </a:lnTo>
                <a:lnTo>
                  <a:pt x="130657" y="290272"/>
                </a:lnTo>
                <a:lnTo>
                  <a:pt x="157067" y="293084"/>
                </a:lnTo>
                <a:lnTo>
                  <a:pt x="176005" y="291153"/>
                </a:lnTo>
                <a:lnTo>
                  <a:pt x="189345" y="285642"/>
                </a:lnTo>
                <a:lnTo>
                  <a:pt x="197237" y="276970"/>
                </a:lnTo>
                <a:lnTo>
                  <a:pt x="199834" y="265556"/>
                </a:lnTo>
                <a:lnTo>
                  <a:pt x="199834" y="264032"/>
                </a:lnTo>
                <a:lnTo>
                  <a:pt x="193723" y="250316"/>
                </a:lnTo>
                <a:lnTo>
                  <a:pt x="177307" y="240029"/>
                </a:lnTo>
                <a:lnTo>
                  <a:pt x="153462" y="231457"/>
                </a:lnTo>
                <a:lnTo>
                  <a:pt x="125063" y="222884"/>
                </a:lnTo>
                <a:lnTo>
                  <a:pt x="87122" y="209993"/>
                </a:lnTo>
                <a:lnTo>
                  <a:pt x="52780" y="189833"/>
                </a:lnTo>
                <a:lnTo>
                  <a:pt x="27885" y="159100"/>
                </a:lnTo>
                <a:lnTo>
                  <a:pt x="18288" y="114490"/>
                </a:lnTo>
                <a:lnTo>
                  <a:pt x="18288" y="112966"/>
                </a:lnTo>
                <a:lnTo>
                  <a:pt x="28695" y="65057"/>
                </a:lnTo>
                <a:lnTo>
                  <a:pt x="56971" y="29587"/>
                </a:lnTo>
                <a:lnTo>
                  <a:pt x="98695" y="7564"/>
                </a:lnTo>
                <a:lnTo>
                  <a:pt x="149447" y="0"/>
                </a:lnTo>
                <a:lnTo>
                  <a:pt x="184387" y="2787"/>
                </a:lnTo>
                <a:lnTo>
                  <a:pt x="219444" y="10870"/>
                </a:lnTo>
                <a:lnTo>
                  <a:pt x="253053" y="23828"/>
                </a:lnTo>
                <a:lnTo>
                  <a:pt x="283654" y="41243"/>
                </a:lnTo>
                <a:lnTo>
                  <a:pt x="245554" y="111442"/>
                </a:lnTo>
                <a:lnTo>
                  <a:pt x="218512" y="97147"/>
                </a:lnTo>
                <a:lnTo>
                  <a:pt x="192738" y="86594"/>
                </a:lnTo>
                <a:lnTo>
                  <a:pt x="168964" y="80059"/>
                </a:lnTo>
                <a:lnTo>
                  <a:pt x="147923" y="77819"/>
                </a:lnTo>
                <a:lnTo>
                  <a:pt x="131683" y="79701"/>
                </a:lnTo>
                <a:lnTo>
                  <a:pt x="119729" y="84879"/>
                </a:lnTo>
                <a:lnTo>
                  <a:pt x="112347" y="92646"/>
                </a:lnTo>
                <a:lnTo>
                  <a:pt x="109823" y="102298"/>
                </a:lnTo>
                <a:lnTo>
                  <a:pt x="109823" y="103822"/>
                </a:lnTo>
                <a:lnTo>
                  <a:pt x="115895" y="117776"/>
                </a:lnTo>
                <a:lnTo>
                  <a:pt x="132111" y="128587"/>
                </a:lnTo>
                <a:lnTo>
                  <a:pt x="155471" y="137683"/>
                </a:lnTo>
                <a:lnTo>
                  <a:pt x="182975" y="146494"/>
                </a:lnTo>
                <a:lnTo>
                  <a:pt x="221169" y="161076"/>
                </a:lnTo>
                <a:lnTo>
                  <a:pt x="256067" y="181641"/>
                </a:lnTo>
                <a:lnTo>
                  <a:pt x="281518" y="211350"/>
                </a:lnTo>
                <a:lnTo>
                  <a:pt x="291369" y="253364"/>
                </a:lnTo>
                <a:lnTo>
                  <a:pt x="291369" y="254888"/>
                </a:lnTo>
                <a:lnTo>
                  <a:pt x="280852" y="307172"/>
                </a:lnTo>
                <a:lnTo>
                  <a:pt x="251876" y="343257"/>
                </a:lnTo>
                <a:lnTo>
                  <a:pt x="208310" y="364161"/>
                </a:lnTo>
                <a:lnTo>
                  <a:pt x="154019" y="370903"/>
                </a:lnTo>
                <a:lnTo>
                  <a:pt x="115380" y="367711"/>
                </a:lnTo>
                <a:lnTo>
                  <a:pt x="75866" y="357937"/>
                </a:lnTo>
                <a:lnTo>
                  <a:pt x="36924" y="341288"/>
                </a:lnTo>
                <a:lnTo>
                  <a:pt x="0" y="3174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95880" y="3216514"/>
            <a:ext cx="2330450" cy="0"/>
          </a:xfrm>
          <a:custGeom>
            <a:avLst/>
            <a:gdLst/>
            <a:ahLst/>
            <a:cxnLst/>
            <a:rect l="l" t="t" r="r" b="b"/>
            <a:pathLst>
              <a:path w="2330450">
                <a:moveTo>
                  <a:pt x="0" y="0"/>
                </a:moveTo>
                <a:lnTo>
                  <a:pt x="2330184" y="0"/>
                </a:lnTo>
              </a:path>
            </a:pathLst>
          </a:custGeom>
          <a:ln w="793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95880" y="2694359"/>
            <a:ext cx="2330450" cy="2021839"/>
          </a:xfrm>
          <a:custGeom>
            <a:avLst/>
            <a:gdLst/>
            <a:ahLst/>
            <a:cxnLst/>
            <a:rect l="l" t="t" r="r" b="b"/>
            <a:pathLst>
              <a:path w="2330450" h="2021839">
                <a:moveTo>
                  <a:pt x="0" y="36642"/>
                </a:moveTo>
                <a:lnTo>
                  <a:pt x="2330184" y="36642"/>
                </a:lnTo>
              </a:path>
              <a:path w="2330450" h="2021839">
                <a:moveTo>
                  <a:pt x="33593" y="2018390"/>
                </a:moveTo>
                <a:lnTo>
                  <a:pt x="33593" y="0"/>
                </a:lnTo>
              </a:path>
              <a:path w="2330450" h="2021839">
                <a:moveTo>
                  <a:pt x="2296590" y="2021444"/>
                </a:moveTo>
                <a:lnTo>
                  <a:pt x="2296590" y="3053"/>
                </a:lnTo>
              </a:path>
              <a:path w="2330450" h="2021839">
                <a:moveTo>
                  <a:pt x="3053" y="1984801"/>
                </a:moveTo>
                <a:lnTo>
                  <a:pt x="2330184" y="1984801"/>
                </a:lnTo>
              </a:path>
            </a:pathLst>
          </a:custGeom>
          <a:ln w="79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82177" y="1510627"/>
            <a:ext cx="3420110" cy="899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  <a:tabLst>
                <a:tab pos="2133600" algn="l"/>
              </a:tabLst>
            </a:pPr>
            <a:r>
              <a:rPr sz="2100" b="1" spc="85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2100" b="1" dirty="0">
                <a:solidFill>
                  <a:srgbClr val="6D6E70"/>
                </a:solidFill>
                <a:latin typeface="Arial"/>
                <a:cs typeface="Arial"/>
              </a:rPr>
              <a:t>	</a:t>
            </a:r>
            <a:r>
              <a:rPr sz="2100" b="1" spc="65" dirty="0">
                <a:solidFill>
                  <a:srgbClr val="6D6E70"/>
                </a:solidFill>
                <a:latin typeface="Arial"/>
                <a:cs typeface="Arial"/>
              </a:rPr>
              <a:t>PERIODS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80"/>
              </a:spcBef>
            </a:pP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Original</a:t>
            </a:r>
            <a:r>
              <a:rPr sz="1650" b="1" spc="4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6D6E70"/>
                </a:solidFill>
                <a:latin typeface="Arial"/>
                <a:cs typeface="Arial"/>
              </a:rPr>
              <a:t>Medicare:</a:t>
            </a:r>
            <a:endParaRPr sz="16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1532" y="2517022"/>
            <a:ext cx="4690745" cy="129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45" dirty="0">
                <a:solidFill>
                  <a:srgbClr val="6D6E70"/>
                </a:solidFill>
                <a:latin typeface="Arial"/>
                <a:cs typeface="Arial"/>
              </a:rPr>
              <a:t>Initial</a:t>
            </a:r>
            <a:r>
              <a:rPr sz="1750" b="1" spc="2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750" b="1" spc="4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750" b="1" spc="33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80" dirty="0">
                <a:solidFill>
                  <a:srgbClr val="6D6E70"/>
                </a:solidFill>
                <a:latin typeface="Arial"/>
                <a:cs typeface="Arial"/>
              </a:rPr>
              <a:t>(IEP)</a:t>
            </a:r>
            <a:endParaRPr sz="1750" dirty="0">
              <a:latin typeface="Arial"/>
              <a:cs typeface="Arial"/>
            </a:endParaRPr>
          </a:p>
          <a:p>
            <a:pPr marL="327025" indent="-184785">
              <a:lnSpc>
                <a:spcPct val="100000"/>
              </a:lnSpc>
              <a:spcBef>
                <a:spcPts val="45"/>
              </a:spcBef>
              <a:buChar char="•"/>
              <a:tabLst>
                <a:tab pos="327025" algn="l"/>
              </a:tabLst>
            </a:pP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7-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month</a:t>
            </a:r>
            <a:r>
              <a:rPr sz="16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"Turning</a:t>
            </a:r>
            <a:r>
              <a:rPr sz="1600" spc="2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65"</a:t>
            </a:r>
            <a:r>
              <a:rPr sz="1600" spc="2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Election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endParaRPr sz="1600" dirty="0">
              <a:latin typeface="Arial"/>
              <a:cs typeface="Arial"/>
            </a:endParaRPr>
          </a:p>
          <a:p>
            <a:pPr marL="325755" marR="5080" indent="2540">
              <a:lnSpc>
                <a:spcPct val="103299"/>
              </a:lnSpc>
              <a:spcBef>
                <a:spcPts val="15"/>
              </a:spcBef>
            </a:pPr>
            <a:r>
              <a:rPr sz="1600" spc="60" dirty="0">
                <a:solidFill>
                  <a:srgbClr val="6D6E70"/>
                </a:solidFill>
                <a:latin typeface="Arial"/>
                <a:cs typeface="Arial"/>
              </a:rPr>
              <a:t>Three</a:t>
            </a:r>
            <a:r>
              <a:rPr sz="16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months</a:t>
            </a:r>
            <a:r>
              <a:rPr sz="160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before</a:t>
            </a:r>
            <a:r>
              <a:rPr sz="1600" spc="1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you</a:t>
            </a:r>
            <a:r>
              <a:rPr lang="en-US" sz="1600" spc="130" dirty="0">
                <a:solidFill>
                  <a:srgbClr val="6D6E70"/>
                </a:solidFill>
                <a:latin typeface="Arial"/>
                <a:cs typeface="Arial"/>
              </a:rPr>
              <a:t>r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birthday</a:t>
            </a:r>
            <a:r>
              <a:rPr sz="1600" spc="2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4" dirty="0">
                <a:solidFill>
                  <a:srgbClr val="6D6E70"/>
                </a:solidFill>
                <a:latin typeface="Arial"/>
                <a:cs typeface="Arial"/>
              </a:rPr>
              <a:t>month, the</a:t>
            </a:r>
            <a:r>
              <a:rPr sz="160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55" dirty="0">
                <a:solidFill>
                  <a:srgbClr val="6D6E70"/>
                </a:solidFill>
                <a:latin typeface="Arial"/>
                <a:cs typeface="Arial"/>
              </a:rPr>
              <a:t>month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of</a:t>
            </a:r>
            <a:r>
              <a:rPr sz="1600" spc="1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600" spc="2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birthday,</a:t>
            </a:r>
            <a:r>
              <a:rPr sz="1600" spc="125" dirty="0">
                <a:solidFill>
                  <a:srgbClr val="6D6E70"/>
                </a:solidFill>
                <a:latin typeface="Arial"/>
                <a:cs typeface="Arial"/>
              </a:rPr>
              <a:t> and</a:t>
            </a:r>
            <a:r>
              <a:rPr sz="1600" spc="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three </a:t>
            </a: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months</a:t>
            </a:r>
            <a:r>
              <a:rPr sz="16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after</a:t>
            </a:r>
            <a:r>
              <a:rPr sz="16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00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60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birthday.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6664" y="4046847"/>
            <a:ext cx="4243070" cy="542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Special</a:t>
            </a:r>
            <a:r>
              <a:rPr sz="1750" b="1" spc="3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750" b="1" spc="5" dirty="0">
                <a:solidFill>
                  <a:srgbClr val="6D6E70"/>
                </a:solidFill>
                <a:latin typeface="Arial"/>
                <a:cs typeface="Arial"/>
              </a:rPr>
              <a:t>  </a:t>
            </a:r>
            <a:r>
              <a:rPr sz="1750" b="1" spc="5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750" b="1" spc="3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45" dirty="0">
                <a:solidFill>
                  <a:srgbClr val="6D6E70"/>
                </a:solidFill>
                <a:latin typeface="Arial"/>
                <a:cs typeface="Arial"/>
              </a:rPr>
              <a:t>(SEP)</a:t>
            </a:r>
            <a:endParaRPr sz="1750">
              <a:latin typeface="Arial"/>
              <a:cs typeface="Arial"/>
            </a:endParaRPr>
          </a:p>
          <a:p>
            <a:pPr marL="329565" indent="-182880">
              <a:lnSpc>
                <a:spcPct val="100000"/>
              </a:lnSpc>
              <a:spcBef>
                <a:spcPts val="45"/>
              </a:spcBef>
              <a:buChar char="•"/>
              <a:tabLst>
                <a:tab pos="329565" algn="l"/>
              </a:tabLst>
            </a:pP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Special</a:t>
            </a:r>
            <a:r>
              <a:rPr sz="16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90" dirty="0">
                <a:solidFill>
                  <a:srgbClr val="6D6E70"/>
                </a:solidFill>
                <a:latin typeface="Arial"/>
                <a:cs typeface="Arial"/>
              </a:rPr>
              <a:t>circumstances</a:t>
            </a:r>
            <a:r>
              <a:rPr sz="1600" spc="3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within</a:t>
            </a:r>
            <a:r>
              <a:rPr sz="16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35" dirty="0">
                <a:solidFill>
                  <a:srgbClr val="6D6E70"/>
                </a:solidFill>
                <a:latin typeface="Arial"/>
                <a:cs typeface="Arial"/>
              </a:rPr>
              <a:t>the</a:t>
            </a:r>
            <a:r>
              <a:rPr sz="1600" spc="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50" dirty="0">
                <a:solidFill>
                  <a:srgbClr val="6D6E70"/>
                </a:solidFill>
                <a:latin typeface="Arial"/>
                <a:cs typeface="Arial"/>
              </a:rPr>
              <a:t>year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460" y="4691654"/>
            <a:ext cx="2278380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650" b="1" spc="30" dirty="0">
                <a:solidFill>
                  <a:srgbClr val="6D6E70"/>
                </a:solidFill>
                <a:latin typeface="Arial"/>
                <a:cs typeface="Arial"/>
              </a:rPr>
              <a:t>  </a:t>
            </a:r>
            <a:r>
              <a:rPr sz="1650" b="1" spc="40" dirty="0">
                <a:solidFill>
                  <a:srgbClr val="6D6E70"/>
                </a:solidFill>
                <a:latin typeface="Arial"/>
                <a:cs typeface="Arial"/>
              </a:rPr>
              <a:t>Advantage: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67132" y="2628986"/>
            <a:ext cx="86995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350" spc="-170" dirty="0">
                <a:solidFill>
                  <a:srgbClr val="6D6E70"/>
                </a:solidFill>
                <a:latin typeface="Arial"/>
                <a:cs typeface="Arial"/>
              </a:rPr>
              <a:t>,.,</a:t>
            </a:r>
            <a:endParaRPr sz="1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9873" y="3194146"/>
            <a:ext cx="1603375" cy="128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5"/>
              </a:spcBef>
            </a:pPr>
            <a:r>
              <a:rPr sz="4300" spc="-112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3375" spc="315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4300" spc="-114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3375" spc="352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4300" spc="-117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3375" spc="382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4300" spc="-1190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3375" spc="419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4300" spc="-1215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r>
              <a:rPr sz="3375" spc="434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3375" spc="-1604" baseline="-25925" dirty="0">
                <a:solidFill>
                  <a:srgbClr val="6D6E70"/>
                </a:solidFill>
                <a:latin typeface="Arial"/>
                <a:cs typeface="Arial"/>
              </a:rPr>
              <a:t>■</a:t>
            </a:r>
            <a:r>
              <a:rPr sz="4300" spc="285" dirty="0">
                <a:solidFill>
                  <a:srgbClr val="6D6E70"/>
                </a:solidFill>
                <a:latin typeface="Arial"/>
                <a:cs typeface="Arial"/>
              </a:rPr>
              <a:t>•</a:t>
            </a:r>
            <a:endParaRPr sz="4300">
              <a:latin typeface="Arial"/>
              <a:cs typeface="Arial"/>
            </a:endParaRPr>
          </a:p>
          <a:p>
            <a:pPr marL="36830">
              <a:lnSpc>
                <a:spcPts val="2370"/>
              </a:lnSpc>
              <a:spcBef>
                <a:spcPts val="15"/>
              </a:spcBef>
            </a:pPr>
            <a:r>
              <a:rPr sz="2250" spc="600" dirty="0">
                <a:solidFill>
                  <a:srgbClr val="6D6E70"/>
                </a:solidFill>
                <a:latin typeface="Arial"/>
                <a:cs typeface="Arial"/>
              </a:rPr>
              <a:t>■■■■■■</a:t>
            </a:r>
            <a:endParaRPr sz="2250">
              <a:latin typeface="Arial"/>
              <a:cs typeface="Arial"/>
            </a:endParaRPr>
          </a:p>
          <a:p>
            <a:pPr marL="36830">
              <a:lnSpc>
                <a:spcPts val="2370"/>
              </a:lnSpc>
            </a:pPr>
            <a:r>
              <a:rPr sz="2250" spc="535" dirty="0">
                <a:solidFill>
                  <a:srgbClr val="6D6E70"/>
                </a:solidFill>
                <a:latin typeface="Arial"/>
                <a:cs typeface="Arial"/>
              </a:rPr>
              <a:t>■■■■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54178" y="4309452"/>
            <a:ext cx="99060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350" spc="-345" dirty="0">
                <a:solidFill>
                  <a:srgbClr val="6D6E70"/>
                </a:solidFill>
                <a:latin typeface="Arial"/>
                <a:cs typeface="Arial"/>
              </a:rPr>
              <a:t>..</a:t>
            </a:r>
            <a:endParaRPr sz="23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85636" y="4477906"/>
            <a:ext cx="7302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050" spc="-120" dirty="0">
                <a:solidFill>
                  <a:srgbClr val="6D6E70"/>
                </a:solidFill>
                <a:latin typeface="Arial"/>
                <a:cs typeface="Arial"/>
              </a:rPr>
              <a:t>...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1404" y="5072838"/>
            <a:ext cx="3682365" cy="545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Annual</a:t>
            </a:r>
            <a:r>
              <a:rPr sz="1750" b="1" spc="3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750" b="1" spc="43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750" b="1" spc="3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75" dirty="0">
                <a:solidFill>
                  <a:srgbClr val="6D6E70"/>
                </a:solidFill>
                <a:latin typeface="Arial"/>
                <a:cs typeface="Arial"/>
              </a:rPr>
              <a:t>(AEP)</a:t>
            </a:r>
            <a:endParaRPr sz="1750">
              <a:latin typeface="Arial"/>
              <a:cs typeface="Arial"/>
            </a:endParaRPr>
          </a:p>
          <a:p>
            <a:pPr marL="327025" indent="-184785">
              <a:lnSpc>
                <a:spcPct val="100000"/>
              </a:lnSpc>
              <a:spcBef>
                <a:spcPts val="70"/>
              </a:spcBef>
              <a:buChar char="•"/>
              <a:tabLst>
                <a:tab pos="327025" algn="l"/>
              </a:tabLst>
            </a:pPr>
            <a:r>
              <a:rPr sz="1600" spc="130" dirty="0">
                <a:solidFill>
                  <a:srgbClr val="6D6E70"/>
                </a:solidFill>
                <a:latin typeface="Arial"/>
                <a:cs typeface="Arial"/>
              </a:rPr>
              <a:t>October</a:t>
            </a:r>
            <a:r>
              <a:rPr sz="1600" spc="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15</a:t>
            </a:r>
            <a:r>
              <a:rPr sz="1600" spc="1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to</a:t>
            </a:r>
            <a:r>
              <a:rPr sz="1600" spc="4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110" dirty="0">
                <a:solidFill>
                  <a:srgbClr val="6D6E70"/>
                </a:solidFill>
                <a:latin typeface="Arial"/>
                <a:cs typeface="Arial"/>
              </a:rPr>
              <a:t>December</a:t>
            </a:r>
            <a:r>
              <a:rPr sz="16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20" dirty="0">
                <a:solidFill>
                  <a:srgbClr val="6D6E70"/>
                </a:solidFill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7937" y="5848437"/>
            <a:ext cx="3509645" cy="542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b="1" spc="60" dirty="0">
                <a:solidFill>
                  <a:srgbClr val="6D6E70"/>
                </a:solidFill>
                <a:latin typeface="Arial"/>
                <a:cs typeface="Arial"/>
              </a:rPr>
              <a:t>Open</a:t>
            </a:r>
            <a:r>
              <a:rPr sz="1750" b="1" spc="2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6D6E70"/>
                </a:solidFill>
                <a:latin typeface="Arial"/>
                <a:cs typeface="Arial"/>
              </a:rPr>
              <a:t>Enrollment</a:t>
            </a:r>
            <a:r>
              <a:rPr sz="1750" b="1" spc="40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6D6E70"/>
                </a:solidFill>
                <a:latin typeface="Arial"/>
                <a:cs typeface="Arial"/>
              </a:rPr>
              <a:t>Period</a:t>
            </a:r>
            <a:r>
              <a:rPr sz="1750" b="1" spc="3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6D6E70"/>
                </a:solidFill>
                <a:latin typeface="Arial"/>
                <a:cs typeface="Arial"/>
              </a:rPr>
              <a:t>(OEP)</a:t>
            </a:r>
            <a:endParaRPr sz="1750">
              <a:latin typeface="Arial"/>
              <a:cs typeface="Arial"/>
            </a:endParaRPr>
          </a:p>
          <a:p>
            <a:pPr marL="328930" indent="-183515">
              <a:lnSpc>
                <a:spcPct val="100000"/>
              </a:lnSpc>
              <a:spcBef>
                <a:spcPts val="45"/>
              </a:spcBef>
              <a:buChar char="•"/>
              <a:tabLst>
                <a:tab pos="328930" algn="l"/>
              </a:tabLst>
            </a:pP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January</a:t>
            </a:r>
            <a:r>
              <a:rPr sz="1600" spc="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1</a:t>
            </a:r>
            <a:r>
              <a:rPr sz="1600" spc="-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6D6E70"/>
                </a:solidFill>
                <a:latin typeface="Arial"/>
                <a:cs typeface="Arial"/>
              </a:rPr>
              <a:t>to</a:t>
            </a:r>
            <a:r>
              <a:rPr sz="1600" spc="459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85" dirty="0">
                <a:solidFill>
                  <a:srgbClr val="6D6E70"/>
                </a:solidFill>
                <a:latin typeface="Arial"/>
                <a:cs typeface="Arial"/>
              </a:rPr>
              <a:t>March</a:t>
            </a:r>
            <a:r>
              <a:rPr sz="1600" spc="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600" spc="-25" dirty="0">
                <a:solidFill>
                  <a:srgbClr val="6D6E70"/>
                </a:solidFill>
                <a:latin typeface="Arial"/>
                <a:cs typeface="Arial"/>
              </a:rPr>
              <a:t>31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4848FF-B857-BCA4-D4E9-6B3998C98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77" y="2502318"/>
            <a:ext cx="377985" cy="3840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19848A-E948-D37F-4892-9EE5162A0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89" y="4046847"/>
            <a:ext cx="377985" cy="3840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6A29E2F-E2AF-AEE3-C467-0F8C76134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84" y="5071666"/>
            <a:ext cx="377985" cy="38408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D2256F-7B10-3F5D-F80F-376EBE2E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83" y="5843936"/>
            <a:ext cx="377985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88" y="1862423"/>
            <a:ext cx="192214" cy="19564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6875" y="202749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5445" y="1862708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80"/>
                </a:lnTo>
                <a:lnTo>
                  <a:pt x="0" y="30480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5445" y="2027491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5115" y="1862708"/>
            <a:ext cx="100330" cy="30480"/>
          </a:xfrm>
          <a:custGeom>
            <a:avLst/>
            <a:gdLst/>
            <a:ahLst/>
            <a:cxnLst/>
            <a:rect l="l" t="t" r="r" b="b"/>
            <a:pathLst>
              <a:path w="100330" h="30480">
                <a:moveTo>
                  <a:pt x="100329" y="0"/>
                </a:moveTo>
                <a:lnTo>
                  <a:pt x="100329" y="30480"/>
                </a:lnTo>
                <a:lnTo>
                  <a:pt x="0" y="30480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5115" y="1943576"/>
            <a:ext cx="100330" cy="31115"/>
          </a:xfrm>
          <a:custGeom>
            <a:avLst/>
            <a:gdLst/>
            <a:ahLst/>
            <a:cxnLst/>
            <a:rect l="l" t="t" r="r" b="b"/>
            <a:pathLst>
              <a:path w="100330" h="31114">
                <a:moveTo>
                  <a:pt x="100329" y="0"/>
                </a:moveTo>
                <a:lnTo>
                  <a:pt x="100329" y="30575"/>
                </a:lnTo>
                <a:lnTo>
                  <a:pt x="0" y="30575"/>
                </a:lnTo>
                <a:lnTo>
                  <a:pt x="0" y="0"/>
                </a:lnTo>
                <a:lnTo>
                  <a:pt x="1003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2088" y="1862721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782"/>
                </a:moveTo>
                <a:lnTo>
                  <a:pt x="33020" y="164782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3350" y="195351"/>
                </a:lnTo>
                <a:lnTo>
                  <a:pt x="133350" y="164782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8308" y="1859470"/>
            <a:ext cx="901700" cy="201930"/>
            <a:chOff x="948308" y="1859470"/>
            <a:chExt cx="901700" cy="2019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308" y="1862613"/>
              <a:ext cx="176974" cy="19545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68907" y="1862327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298" y="1859470"/>
              <a:ext cx="402716" cy="201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3639" y="1862423"/>
              <a:ext cx="166306" cy="195643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031396" y="202749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696" y="186251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8696" y="202749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9636" y="1862518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9636" y="1943480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86610" y="186253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144363" y="1859470"/>
            <a:ext cx="357505" cy="201930"/>
            <a:chOff x="2144363" y="1859470"/>
            <a:chExt cx="357505" cy="20193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4363" y="1859470"/>
              <a:ext cx="151066" cy="2016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3625" y="1862518"/>
              <a:ext cx="167830" cy="198596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548699" y="1862423"/>
            <a:ext cx="337185" cy="196215"/>
            <a:chOff x="2548699" y="1862423"/>
            <a:chExt cx="337185" cy="19621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8699" y="1862423"/>
              <a:ext cx="151066" cy="1956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817" y="1862613"/>
              <a:ext cx="151066" cy="19545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2922270" y="186300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73"/>
                </a:moveTo>
                <a:lnTo>
                  <a:pt x="34290" y="164973"/>
                </a:lnTo>
                <a:lnTo>
                  <a:pt x="34290" y="0"/>
                </a:lnTo>
                <a:lnTo>
                  <a:pt x="0" y="0"/>
                </a:lnTo>
                <a:lnTo>
                  <a:pt x="0" y="195541"/>
                </a:lnTo>
                <a:lnTo>
                  <a:pt x="34290" y="195541"/>
                </a:lnTo>
                <a:lnTo>
                  <a:pt x="137160" y="195541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39738" y="202758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27038" y="1862613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27038" y="2027586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699" y="0"/>
                </a:moveTo>
                <a:lnTo>
                  <a:pt x="12699" y="30479"/>
                </a:lnTo>
                <a:lnTo>
                  <a:pt x="0" y="30479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30518" y="1862613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19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30518" y="1943576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19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94951" y="186261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82600" y="1862423"/>
            <a:ext cx="192214" cy="195643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669982" y="202749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57282" y="1862518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7282" y="202749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58222" y="1862518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58222" y="1943480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25189" y="186253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2845" y="1862613"/>
            <a:ext cx="170878" cy="19545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919118" y="1862619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20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105"/>
                </a:lnTo>
                <a:lnTo>
                  <a:pt x="62230" y="32105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2105"/>
                </a:lnTo>
                <a:lnTo>
                  <a:pt x="160020" y="32105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42828" y="202758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328858" y="1862708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80"/>
                </a:lnTo>
                <a:lnTo>
                  <a:pt x="0" y="30480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328858" y="202758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31068" y="1862708"/>
            <a:ext cx="97790" cy="30480"/>
          </a:xfrm>
          <a:custGeom>
            <a:avLst/>
            <a:gdLst/>
            <a:ahLst/>
            <a:cxnLst/>
            <a:rect l="l" t="t" r="r" b="b"/>
            <a:pathLst>
              <a:path w="97789" h="30480">
                <a:moveTo>
                  <a:pt x="97789" y="0"/>
                </a:moveTo>
                <a:lnTo>
                  <a:pt x="97789" y="30480"/>
                </a:lnTo>
                <a:lnTo>
                  <a:pt x="0" y="30480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231068" y="1943576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98036" y="1862721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871"/>
                </a:moveTo>
                <a:lnTo>
                  <a:pt x="33020" y="164871"/>
                </a:lnTo>
                <a:lnTo>
                  <a:pt x="33020" y="0"/>
                </a:lnTo>
                <a:lnTo>
                  <a:pt x="0" y="0"/>
                </a:lnTo>
                <a:lnTo>
                  <a:pt x="0" y="195351"/>
                </a:lnTo>
                <a:lnTo>
                  <a:pt x="33020" y="195351"/>
                </a:lnTo>
                <a:lnTo>
                  <a:pt x="130810" y="195351"/>
                </a:lnTo>
                <a:lnTo>
                  <a:pt x="130810" y="1648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4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385690" y="1862708"/>
            <a:ext cx="170878" cy="195357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4606861" y="1859375"/>
            <a:ext cx="398780" cy="201930"/>
            <a:chOff x="4606861" y="1859375"/>
            <a:chExt cx="398780" cy="201930"/>
          </a:xfrm>
        </p:grpSpPr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606861" y="1862423"/>
              <a:ext cx="166306" cy="195643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00694" y="1859375"/>
              <a:ext cx="204406" cy="201739"/>
            </a:xfrm>
            <a:prstGeom prst="rect">
              <a:avLst/>
            </a:prstGeom>
          </p:spPr>
        </p:pic>
      </p:grpSp>
      <p:sp>
        <p:nvSpPr>
          <p:cNvPr id="52" name="object 52"/>
          <p:cNvSpPr/>
          <p:nvPr/>
        </p:nvSpPr>
        <p:spPr>
          <a:xfrm>
            <a:off x="5045710" y="1862429"/>
            <a:ext cx="139700" cy="196215"/>
          </a:xfrm>
          <a:custGeom>
            <a:avLst/>
            <a:gdLst/>
            <a:ahLst/>
            <a:cxnLst/>
            <a:rect l="l" t="t" r="r" b="b"/>
            <a:pathLst>
              <a:path w="139700" h="196214">
                <a:moveTo>
                  <a:pt x="139700" y="165074"/>
                </a:moveTo>
                <a:lnTo>
                  <a:pt x="35560" y="165074"/>
                </a:lnTo>
                <a:lnTo>
                  <a:pt x="35560" y="0"/>
                </a:lnTo>
                <a:lnTo>
                  <a:pt x="0" y="0"/>
                </a:lnTo>
                <a:lnTo>
                  <a:pt x="0" y="195643"/>
                </a:lnTo>
                <a:lnTo>
                  <a:pt x="35560" y="195643"/>
                </a:lnTo>
                <a:lnTo>
                  <a:pt x="139700" y="195643"/>
                </a:lnTo>
                <a:lnTo>
                  <a:pt x="139700" y="165074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3" name="object 53"/>
          <p:cNvGrpSpPr/>
          <p:nvPr/>
        </p:nvGrpSpPr>
        <p:grpSpPr>
          <a:xfrm>
            <a:off x="5219700" y="1862423"/>
            <a:ext cx="367030" cy="196215"/>
            <a:chOff x="5219700" y="1862423"/>
            <a:chExt cx="367030" cy="196215"/>
          </a:xfrm>
        </p:grpSpPr>
        <p:sp>
          <p:nvSpPr>
            <p:cNvPr id="54" name="object 54"/>
            <p:cNvSpPr/>
            <p:nvPr/>
          </p:nvSpPr>
          <p:spPr>
            <a:xfrm>
              <a:off x="5219700" y="1862429"/>
              <a:ext cx="138430" cy="196215"/>
            </a:xfrm>
            <a:custGeom>
              <a:avLst/>
              <a:gdLst/>
              <a:ahLst/>
              <a:cxnLst/>
              <a:rect l="l" t="t" r="r" b="b"/>
              <a:pathLst>
                <a:path w="138429" h="196214">
                  <a:moveTo>
                    <a:pt x="138430" y="165074"/>
                  </a:moveTo>
                  <a:lnTo>
                    <a:pt x="34290" y="165074"/>
                  </a:lnTo>
                  <a:lnTo>
                    <a:pt x="34290" y="0"/>
                  </a:lnTo>
                  <a:lnTo>
                    <a:pt x="0" y="0"/>
                  </a:lnTo>
                  <a:lnTo>
                    <a:pt x="0" y="195643"/>
                  </a:lnTo>
                  <a:lnTo>
                    <a:pt x="34290" y="195643"/>
                  </a:lnTo>
                  <a:lnTo>
                    <a:pt x="138430" y="195643"/>
                  </a:lnTo>
                  <a:lnTo>
                    <a:pt x="138430" y="165074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92578" y="1862613"/>
              <a:ext cx="193738" cy="195452"/>
            </a:xfrm>
            <a:prstGeom prst="rect">
              <a:avLst/>
            </a:prstGeom>
          </p:spPr>
        </p:pic>
      </p:grpSp>
      <p:sp>
        <p:nvSpPr>
          <p:cNvPr id="56" name="object 56"/>
          <p:cNvSpPr/>
          <p:nvPr/>
        </p:nvSpPr>
        <p:spPr>
          <a:xfrm>
            <a:off x="5781484" y="202758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767514" y="1862613"/>
            <a:ext cx="13970" cy="31115"/>
          </a:xfrm>
          <a:custGeom>
            <a:avLst/>
            <a:gdLst/>
            <a:ahLst/>
            <a:cxnLst/>
            <a:rect l="l" t="t" r="r" b="b"/>
            <a:pathLst>
              <a:path w="13970" h="31114">
                <a:moveTo>
                  <a:pt x="13969" y="0"/>
                </a:moveTo>
                <a:lnTo>
                  <a:pt x="13969" y="30575"/>
                </a:lnTo>
                <a:lnTo>
                  <a:pt x="0" y="30575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767514" y="202758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69" y="0"/>
                </a:moveTo>
                <a:lnTo>
                  <a:pt x="13969" y="30479"/>
                </a:lnTo>
                <a:lnTo>
                  <a:pt x="0" y="30479"/>
                </a:lnTo>
                <a:lnTo>
                  <a:pt x="0" y="0"/>
                </a:lnTo>
                <a:lnTo>
                  <a:pt x="139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69724" y="186261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89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69724" y="194357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89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36691" y="1862619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10" h="195580">
                <a:moveTo>
                  <a:pt x="13081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0810" y="195453"/>
                </a:lnTo>
                <a:lnTo>
                  <a:pt x="13081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822918" y="1862518"/>
            <a:ext cx="170878" cy="195548"/>
          </a:xfrm>
          <a:prstGeom prst="rect">
            <a:avLst/>
          </a:prstGeom>
        </p:spPr>
      </p:pic>
      <p:sp>
        <p:nvSpPr>
          <p:cNvPr id="63" name="object 63"/>
          <p:cNvSpPr/>
          <p:nvPr/>
        </p:nvSpPr>
        <p:spPr>
          <a:xfrm>
            <a:off x="6030709" y="1862721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004"/>
                </a:lnTo>
                <a:lnTo>
                  <a:pt x="62230" y="32004"/>
                </a:lnTo>
                <a:lnTo>
                  <a:pt x="62230" y="195351"/>
                </a:lnTo>
                <a:lnTo>
                  <a:pt x="97790" y="195351"/>
                </a:lnTo>
                <a:lnTo>
                  <a:pt x="97790" y="32004"/>
                </a:lnTo>
                <a:lnTo>
                  <a:pt x="158750" y="32004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4" name="object 6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09550" y="1862613"/>
            <a:ext cx="151066" cy="195453"/>
          </a:xfrm>
          <a:prstGeom prst="rect">
            <a:avLst/>
          </a:prstGeom>
        </p:spPr>
      </p:pic>
      <p:sp>
        <p:nvSpPr>
          <p:cNvPr id="65" name="object 65"/>
          <p:cNvSpPr/>
          <p:nvPr/>
        </p:nvSpPr>
        <p:spPr>
          <a:xfrm>
            <a:off x="6641972" y="202758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628003" y="1862613"/>
            <a:ext cx="13970" cy="31115"/>
          </a:xfrm>
          <a:custGeom>
            <a:avLst/>
            <a:gdLst/>
            <a:ahLst/>
            <a:cxnLst/>
            <a:rect l="l" t="t" r="r" b="b"/>
            <a:pathLst>
              <a:path w="13970" h="31114">
                <a:moveTo>
                  <a:pt x="13970" y="0"/>
                </a:moveTo>
                <a:lnTo>
                  <a:pt x="13970" y="30575"/>
                </a:lnTo>
                <a:lnTo>
                  <a:pt x="0" y="30575"/>
                </a:lnTo>
                <a:lnTo>
                  <a:pt x="0" y="0"/>
                </a:lnTo>
                <a:lnTo>
                  <a:pt x="139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28003" y="2027586"/>
            <a:ext cx="13970" cy="30480"/>
          </a:xfrm>
          <a:custGeom>
            <a:avLst/>
            <a:gdLst/>
            <a:ahLst/>
            <a:cxnLst/>
            <a:rect l="l" t="t" r="r" b="b"/>
            <a:pathLst>
              <a:path w="13970" h="30480">
                <a:moveTo>
                  <a:pt x="13970" y="0"/>
                </a:moveTo>
                <a:lnTo>
                  <a:pt x="13970" y="30479"/>
                </a:lnTo>
                <a:lnTo>
                  <a:pt x="0" y="30479"/>
                </a:lnTo>
                <a:lnTo>
                  <a:pt x="0" y="0"/>
                </a:lnTo>
                <a:lnTo>
                  <a:pt x="139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30213" y="1862613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89" y="0"/>
                </a:moveTo>
                <a:lnTo>
                  <a:pt x="97789" y="30575"/>
                </a:lnTo>
                <a:lnTo>
                  <a:pt x="0" y="30575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30213" y="1943576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90" h="32385">
                <a:moveTo>
                  <a:pt x="97789" y="0"/>
                </a:moveTo>
                <a:lnTo>
                  <a:pt x="97789" y="32099"/>
                </a:lnTo>
                <a:lnTo>
                  <a:pt x="0" y="32099"/>
                </a:lnTo>
                <a:lnTo>
                  <a:pt x="0" y="0"/>
                </a:lnTo>
                <a:lnTo>
                  <a:pt x="9778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497180" y="1862619"/>
            <a:ext cx="130810" cy="195580"/>
          </a:xfrm>
          <a:custGeom>
            <a:avLst/>
            <a:gdLst/>
            <a:ahLst/>
            <a:cxnLst/>
            <a:rect l="l" t="t" r="r" b="b"/>
            <a:pathLst>
              <a:path w="130809" h="195580">
                <a:moveTo>
                  <a:pt x="13081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453"/>
                </a:lnTo>
                <a:lnTo>
                  <a:pt x="33020" y="195453"/>
                </a:lnTo>
                <a:lnTo>
                  <a:pt x="130810" y="195453"/>
                </a:lnTo>
                <a:lnTo>
                  <a:pt x="13081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1" name="object 71"/>
          <p:cNvGrpSpPr/>
          <p:nvPr/>
        </p:nvGrpSpPr>
        <p:grpSpPr>
          <a:xfrm>
            <a:off x="6683406" y="1859470"/>
            <a:ext cx="706755" cy="201930"/>
            <a:chOff x="6683406" y="1859470"/>
            <a:chExt cx="706755" cy="201930"/>
          </a:xfrm>
        </p:grpSpPr>
        <p:pic>
          <p:nvPicPr>
            <p:cNvPr id="72" name="object 7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83406" y="1862613"/>
              <a:ext cx="166306" cy="195453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6888480" y="1862327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65537" y="1859470"/>
              <a:ext cx="206025" cy="20164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12806" y="1862613"/>
              <a:ext cx="176974" cy="195453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90815" y="2799302"/>
            <a:ext cx="166306" cy="158972"/>
          </a:xfrm>
          <a:prstGeom prst="rect">
            <a:avLst/>
          </a:prstGeom>
        </p:spPr>
      </p:pic>
      <p:grpSp>
        <p:nvGrpSpPr>
          <p:cNvPr id="77" name="object 77"/>
          <p:cNvGrpSpPr/>
          <p:nvPr/>
        </p:nvGrpSpPr>
        <p:grpSpPr>
          <a:xfrm>
            <a:off x="1434940" y="2794730"/>
            <a:ext cx="973455" cy="167005"/>
            <a:chOff x="1434940" y="2794730"/>
            <a:chExt cx="973455" cy="167005"/>
          </a:xfrm>
        </p:grpSpPr>
        <p:pic>
          <p:nvPicPr>
            <p:cNvPr id="78" name="object 7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34940" y="2835973"/>
              <a:ext cx="97631" cy="123766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1558569" y="2794736"/>
              <a:ext cx="256540" cy="163830"/>
            </a:xfrm>
            <a:custGeom>
              <a:avLst/>
              <a:gdLst/>
              <a:ahLst/>
              <a:cxnLst/>
              <a:rect l="l" t="t" r="r" b="b"/>
              <a:pathLst>
                <a:path w="256539" h="163830">
                  <a:moveTo>
                    <a:pt x="35052" y="42760"/>
                  </a:moveTo>
                  <a:lnTo>
                    <a:pt x="0" y="42760"/>
                  </a:lnTo>
                  <a:lnTo>
                    <a:pt x="0" y="163537"/>
                  </a:lnTo>
                  <a:lnTo>
                    <a:pt x="35052" y="163537"/>
                  </a:lnTo>
                  <a:lnTo>
                    <a:pt x="35052" y="42760"/>
                  </a:lnTo>
                  <a:close/>
                </a:path>
                <a:path w="256539" h="163830">
                  <a:moveTo>
                    <a:pt x="35052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052" y="30568"/>
                  </a:lnTo>
                  <a:lnTo>
                    <a:pt x="35052" y="0"/>
                  </a:lnTo>
                  <a:close/>
                </a:path>
                <a:path w="256539" h="163830">
                  <a:moveTo>
                    <a:pt x="176974" y="163537"/>
                  </a:moveTo>
                  <a:lnTo>
                    <a:pt x="134200" y="102387"/>
                  </a:lnTo>
                  <a:lnTo>
                    <a:pt x="175450" y="42760"/>
                  </a:lnTo>
                  <a:lnTo>
                    <a:pt x="138772" y="42760"/>
                  </a:lnTo>
                  <a:lnTo>
                    <a:pt x="117436" y="77914"/>
                  </a:lnTo>
                  <a:lnTo>
                    <a:pt x="94576" y="42760"/>
                  </a:lnTo>
                  <a:lnTo>
                    <a:pt x="57912" y="42760"/>
                  </a:lnTo>
                  <a:lnTo>
                    <a:pt x="97624" y="102387"/>
                  </a:lnTo>
                  <a:lnTo>
                    <a:pt x="56388" y="163537"/>
                  </a:lnTo>
                  <a:lnTo>
                    <a:pt x="91528" y="163537"/>
                  </a:lnTo>
                  <a:lnTo>
                    <a:pt x="115912" y="125247"/>
                  </a:lnTo>
                  <a:lnTo>
                    <a:pt x="140296" y="163537"/>
                  </a:lnTo>
                  <a:lnTo>
                    <a:pt x="176974" y="163537"/>
                  </a:lnTo>
                  <a:close/>
                </a:path>
                <a:path w="256539" h="163830">
                  <a:moveTo>
                    <a:pt x="256501" y="76492"/>
                  </a:moveTo>
                  <a:lnTo>
                    <a:pt x="186410" y="76492"/>
                  </a:lnTo>
                  <a:lnTo>
                    <a:pt x="186410" y="110007"/>
                  </a:lnTo>
                  <a:lnTo>
                    <a:pt x="256501" y="110007"/>
                  </a:lnTo>
                  <a:lnTo>
                    <a:pt x="256501" y="764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40801" y="2835973"/>
              <a:ext cx="183070" cy="122300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46732" y="2835973"/>
              <a:ext cx="129730" cy="12534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00846" y="2835973"/>
              <a:ext cx="109823" cy="12230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32101" y="2806922"/>
              <a:ext cx="76295" cy="152876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2629566" y="2837497"/>
            <a:ext cx="183070" cy="120776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434304" y="2794730"/>
            <a:ext cx="109823" cy="163544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2834068" y="2794730"/>
            <a:ext cx="671830" cy="167005"/>
            <a:chOff x="2834068" y="2794730"/>
            <a:chExt cx="671830" cy="167005"/>
          </a:xfrm>
        </p:grpSpPr>
        <p:sp>
          <p:nvSpPr>
            <p:cNvPr id="87" name="object 87"/>
            <p:cNvSpPr/>
            <p:nvPr/>
          </p:nvSpPr>
          <p:spPr>
            <a:xfrm>
              <a:off x="2834055" y="2794736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60" h="163830">
                  <a:moveTo>
                    <a:pt x="35052" y="42760"/>
                  </a:moveTo>
                  <a:lnTo>
                    <a:pt x="0" y="42760"/>
                  </a:lnTo>
                  <a:lnTo>
                    <a:pt x="0" y="163537"/>
                  </a:lnTo>
                  <a:lnTo>
                    <a:pt x="35052" y="163537"/>
                  </a:lnTo>
                  <a:lnTo>
                    <a:pt x="35052" y="42760"/>
                  </a:lnTo>
                  <a:close/>
                </a:path>
                <a:path w="35560" h="163830">
                  <a:moveTo>
                    <a:pt x="35052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052" y="30568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01124" y="2835973"/>
              <a:ext cx="109918" cy="12230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33902" y="2794730"/>
              <a:ext cx="126587" cy="165068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184969" y="2835973"/>
              <a:ext cx="320325" cy="125349"/>
            </a:xfrm>
            <a:prstGeom prst="rect">
              <a:avLst/>
            </a:prstGeom>
          </p:spPr>
        </p:pic>
      </p:grpSp>
      <p:grpSp>
        <p:nvGrpSpPr>
          <p:cNvPr id="91" name="object 91"/>
          <p:cNvGrpSpPr/>
          <p:nvPr/>
        </p:nvGrpSpPr>
        <p:grpSpPr>
          <a:xfrm>
            <a:off x="3584638" y="2794730"/>
            <a:ext cx="441325" cy="165100"/>
            <a:chOff x="3584638" y="2794730"/>
            <a:chExt cx="441325" cy="165100"/>
          </a:xfrm>
        </p:grpSpPr>
        <p:pic>
          <p:nvPicPr>
            <p:cNvPr id="92" name="object 9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584638" y="2806922"/>
              <a:ext cx="76295" cy="15287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686937" y="2794730"/>
              <a:ext cx="109823" cy="163544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818096" y="2806922"/>
              <a:ext cx="207549" cy="152876"/>
            </a:xfrm>
            <a:prstGeom prst="rect">
              <a:avLst/>
            </a:prstGeom>
          </p:spPr>
        </p:pic>
      </p:grpSp>
      <p:grpSp>
        <p:nvGrpSpPr>
          <p:cNvPr id="95" name="object 95"/>
          <p:cNvGrpSpPr/>
          <p:nvPr/>
        </p:nvGrpSpPr>
        <p:grpSpPr>
          <a:xfrm>
            <a:off x="4117181" y="2794730"/>
            <a:ext cx="616585" cy="200660"/>
            <a:chOff x="4117181" y="2794730"/>
            <a:chExt cx="616585" cy="200660"/>
          </a:xfrm>
        </p:grpSpPr>
        <p:pic>
          <p:nvPicPr>
            <p:cNvPr id="96" name="object 9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117181" y="2794730"/>
              <a:ext cx="262413" cy="16659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99406" y="2835973"/>
              <a:ext cx="126587" cy="158972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4556569" y="2794736"/>
              <a:ext cx="36830" cy="163830"/>
            </a:xfrm>
            <a:custGeom>
              <a:avLst/>
              <a:gdLst/>
              <a:ahLst/>
              <a:cxnLst/>
              <a:rect l="l" t="t" r="r" b="b"/>
              <a:pathLst>
                <a:path w="36829" h="163830">
                  <a:moveTo>
                    <a:pt x="35052" y="42760"/>
                  </a:moveTo>
                  <a:lnTo>
                    <a:pt x="1524" y="42760"/>
                  </a:lnTo>
                  <a:lnTo>
                    <a:pt x="1524" y="163537"/>
                  </a:lnTo>
                  <a:lnTo>
                    <a:pt x="35052" y="163537"/>
                  </a:lnTo>
                  <a:lnTo>
                    <a:pt x="35052" y="42760"/>
                  </a:lnTo>
                  <a:close/>
                </a:path>
                <a:path w="36829" h="163830">
                  <a:moveTo>
                    <a:pt x="36576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6576" y="30568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623625" y="2835973"/>
              <a:ext cx="109918" cy="122300"/>
            </a:xfrm>
            <a:prstGeom prst="rect">
              <a:avLst/>
            </a:prstGeom>
          </p:spPr>
        </p:pic>
      </p:grpSp>
      <p:pic>
        <p:nvPicPr>
          <p:cNvPr id="100" name="object 10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4936426" y="2835973"/>
            <a:ext cx="131254" cy="125349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753355" y="2835973"/>
            <a:ext cx="97631" cy="123714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092064" y="2835973"/>
            <a:ext cx="109918" cy="122300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5287327" y="2835973"/>
            <a:ext cx="499109" cy="159385"/>
            <a:chOff x="5287327" y="2835973"/>
            <a:chExt cx="499109" cy="159385"/>
          </a:xfrm>
        </p:grpSpPr>
        <p:pic>
          <p:nvPicPr>
            <p:cNvPr id="104" name="object 10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87327" y="2835973"/>
              <a:ext cx="262413" cy="158972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572696" y="2837497"/>
              <a:ext cx="109823" cy="122300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12999" y="2835973"/>
              <a:ext cx="73247" cy="122300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1204626" y="3069812"/>
            <a:ext cx="438150" cy="159385"/>
            <a:chOff x="1204626" y="3069812"/>
            <a:chExt cx="438150" cy="159385"/>
          </a:xfrm>
        </p:grpSpPr>
        <p:pic>
          <p:nvPicPr>
            <p:cNvPr id="108" name="object 10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204626" y="3069812"/>
              <a:ext cx="247078" cy="15897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480756" y="3075908"/>
              <a:ext cx="161734" cy="152876"/>
            </a:xfrm>
            <a:prstGeom prst="rect">
              <a:avLst/>
            </a:prstGeom>
          </p:spPr>
        </p:pic>
      </p:grpSp>
      <p:pic>
        <p:nvPicPr>
          <p:cNvPr id="110" name="object 110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1738598" y="3069812"/>
            <a:ext cx="132683" cy="157448"/>
          </a:xfrm>
          <a:prstGeom prst="rect">
            <a:avLst/>
          </a:prstGeom>
        </p:spPr>
      </p:pic>
      <p:grpSp>
        <p:nvGrpSpPr>
          <p:cNvPr id="111" name="object 111"/>
          <p:cNvGrpSpPr/>
          <p:nvPr/>
        </p:nvGrpSpPr>
        <p:grpSpPr>
          <a:xfrm>
            <a:off x="1956720" y="3062192"/>
            <a:ext cx="976630" cy="168275"/>
            <a:chOff x="1956720" y="3062192"/>
            <a:chExt cx="976630" cy="168275"/>
          </a:xfrm>
        </p:grpSpPr>
        <p:pic>
          <p:nvPicPr>
            <p:cNvPr id="112" name="object 11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956720" y="3062192"/>
              <a:ext cx="424148" cy="16811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400776" y="3075908"/>
              <a:ext cx="201358" cy="15440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2628036" y="3063722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60" h="163830">
                  <a:moveTo>
                    <a:pt x="33616" y="42760"/>
                  </a:moveTo>
                  <a:lnTo>
                    <a:pt x="0" y="42760"/>
                  </a:lnTo>
                  <a:lnTo>
                    <a:pt x="0" y="163537"/>
                  </a:lnTo>
                  <a:lnTo>
                    <a:pt x="33616" y="163537"/>
                  </a:lnTo>
                  <a:lnTo>
                    <a:pt x="33616" y="42760"/>
                  </a:lnTo>
                  <a:close/>
                </a:path>
                <a:path w="35560" h="163830">
                  <a:moveTo>
                    <a:pt x="35140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5140" y="30568"/>
                  </a:lnTo>
                  <a:lnTo>
                    <a:pt x="3514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683002" y="3104959"/>
              <a:ext cx="250221" cy="125349"/>
            </a:xfrm>
            <a:prstGeom prst="rect">
              <a:avLst/>
            </a:prstGeom>
          </p:spPr>
        </p:pic>
      </p:grpSp>
      <p:grpSp>
        <p:nvGrpSpPr>
          <p:cNvPr id="116" name="object 116"/>
          <p:cNvGrpSpPr/>
          <p:nvPr/>
        </p:nvGrpSpPr>
        <p:grpSpPr>
          <a:xfrm>
            <a:off x="3020187" y="3063716"/>
            <a:ext cx="490220" cy="167005"/>
            <a:chOff x="3020187" y="3063716"/>
            <a:chExt cx="490220" cy="167005"/>
          </a:xfrm>
        </p:grpSpPr>
        <p:pic>
          <p:nvPicPr>
            <p:cNvPr id="117" name="object 11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020187" y="3063716"/>
              <a:ext cx="126587" cy="16506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169729" y="3075908"/>
              <a:ext cx="340137" cy="154400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3596830" y="3104959"/>
            <a:ext cx="226060" cy="125730"/>
            <a:chOff x="3596830" y="3104959"/>
            <a:chExt cx="226060" cy="125730"/>
          </a:xfrm>
        </p:grpSpPr>
        <p:pic>
          <p:nvPicPr>
            <p:cNvPr id="120" name="object 12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596830" y="3104959"/>
              <a:ext cx="129730" cy="125349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3750945" y="3105150"/>
              <a:ext cx="71627" cy="122110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3908107" y="3063716"/>
            <a:ext cx="495934" cy="167005"/>
            <a:chOff x="3908107" y="3063716"/>
            <a:chExt cx="495934" cy="167005"/>
          </a:xfrm>
        </p:grpSpPr>
        <p:pic>
          <p:nvPicPr>
            <p:cNvPr id="123" name="object 12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3908107" y="3066764"/>
              <a:ext cx="123634" cy="163544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054602" y="3069812"/>
              <a:ext cx="117443" cy="160496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191857" y="3075908"/>
              <a:ext cx="76295" cy="15287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294156" y="3063716"/>
              <a:ext cx="109823" cy="163544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4500086" y="3063716"/>
            <a:ext cx="973455" cy="200660"/>
            <a:chOff x="4500086" y="3063716"/>
            <a:chExt cx="973455" cy="200660"/>
          </a:xfrm>
        </p:grpSpPr>
        <p:pic>
          <p:nvPicPr>
            <p:cNvPr id="128" name="object 12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500086" y="3063716"/>
              <a:ext cx="126682" cy="165068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4651146" y="3063722"/>
              <a:ext cx="36830" cy="163830"/>
            </a:xfrm>
            <a:custGeom>
              <a:avLst/>
              <a:gdLst/>
              <a:ahLst/>
              <a:cxnLst/>
              <a:rect l="l" t="t" r="r" b="b"/>
              <a:pathLst>
                <a:path w="36829" h="163830">
                  <a:moveTo>
                    <a:pt x="35052" y="42760"/>
                  </a:moveTo>
                  <a:lnTo>
                    <a:pt x="1524" y="42760"/>
                  </a:lnTo>
                  <a:lnTo>
                    <a:pt x="1524" y="163537"/>
                  </a:lnTo>
                  <a:lnTo>
                    <a:pt x="35052" y="163537"/>
                  </a:lnTo>
                  <a:lnTo>
                    <a:pt x="35052" y="42760"/>
                  </a:lnTo>
                  <a:close/>
                </a:path>
                <a:path w="36829" h="163830">
                  <a:moveTo>
                    <a:pt x="36576" y="0"/>
                  </a:moveTo>
                  <a:lnTo>
                    <a:pt x="0" y="0"/>
                  </a:lnTo>
                  <a:lnTo>
                    <a:pt x="0" y="30568"/>
                  </a:lnTo>
                  <a:lnTo>
                    <a:pt x="36576" y="30568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718303" y="3075908"/>
              <a:ext cx="161639" cy="15287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904422" y="3063716"/>
              <a:ext cx="111347" cy="163544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038629" y="3063716"/>
              <a:ext cx="126587" cy="165068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88172" y="3104959"/>
              <a:ext cx="285273" cy="158972"/>
            </a:xfrm>
            <a:prstGeom prst="rect">
              <a:avLst/>
            </a:prstGeom>
          </p:spPr>
        </p:pic>
      </p:grpSp>
      <p:grpSp>
        <p:nvGrpSpPr>
          <p:cNvPr id="134" name="object 134"/>
          <p:cNvGrpSpPr/>
          <p:nvPr/>
        </p:nvGrpSpPr>
        <p:grpSpPr>
          <a:xfrm>
            <a:off x="1190815" y="3332702"/>
            <a:ext cx="1146175" cy="167005"/>
            <a:chOff x="1190815" y="3332702"/>
            <a:chExt cx="1146175" cy="167005"/>
          </a:xfrm>
        </p:grpSpPr>
        <p:pic>
          <p:nvPicPr>
            <p:cNvPr id="135" name="object 135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90815" y="3375469"/>
              <a:ext cx="181641" cy="120776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393793" y="3332702"/>
              <a:ext cx="109823" cy="163544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1534083" y="3332708"/>
              <a:ext cx="35560" cy="163830"/>
            </a:xfrm>
            <a:custGeom>
              <a:avLst/>
              <a:gdLst/>
              <a:ahLst/>
              <a:cxnLst/>
              <a:rect l="l" t="t" r="r" b="b"/>
              <a:pathLst>
                <a:path w="35559" h="163829">
                  <a:moveTo>
                    <a:pt x="35153" y="42773"/>
                  </a:moveTo>
                  <a:lnTo>
                    <a:pt x="0" y="42773"/>
                  </a:lnTo>
                  <a:lnTo>
                    <a:pt x="0" y="163449"/>
                  </a:lnTo>
                  <a:lnTo>
                    <a:pt x="35153" y="163449"/>
                  </a:lnTo>
                  <a:lnTo>
                    <a:pt x="35153" y="42773"/>
                  </a:lnTo>
                  <a:close/>
                </a:path>
                <a:path w="35559" h="163829">
                  <a:moveTo>
                    <a:pt x="35153" y="0"/>
                  </a:moveTo>
                  <a:lnTo>
                    <a:pt x="0" y="0"/>
                  </a:lnTo>
                  <a:lnTo>
                    <a:pt x="0" y="30581"/>
                  </a:lnTo>
                  <a:lnTo>
                    <a:pt x="35153" y="30581"/>
                  </a:lnTo>
                  <a:lnTo>
                    <a:pt x="3515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595151" y="3373945"/>
              <a:ext cx="111347" cy="125349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727930" y="3332702"/>
              <a:ext cx="109823" cy="163544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862137" y="3373945"/>
              <a:ext cx="376808" cy="125349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264949" y="3374136"/>
              <a:ext cx="71723" cy="122110"/>
            </a:xfrm>
            <a:prstGeom prst="rect">
              <a:avLst/>
            </a:prstGeom>
          </p:spPr>
        </p:pic>
      </p:grpSp>
      <p:grpSp>
        <p:nvGrpSpPr>
          <p:cNvPr id="142" name="object 142"/>
          <p:cNvGrpSpPr/>
          <p:nvPr/>
        </p:nvGrpSpPr>
        <p:grpSpPr>
          <a:xfrm>
            <a:off x="2425160" y="3332702"/>
            <a:ext cx="156210" cy="165100"/>
            <a:chOff x="2425160" y="3332702"/>
            <a:chExt cx="156210" cy="165100"/>
          </a:xfrm>
        </p:grpSpPr>
        <p:sp>
          <p:nvSpPr>
            <p:cNvPr id="143" name="object 143"/>
            <p:cNvSpPr/>
            <p:nvPr/>
          </p:nvSpPr>
          <p:spPr>
            <a:xfrm>
              <a:off x="2425154" y="3332708"/>
              <a:ext cx="36830" cy="163830"/>
            </a:xfrm>
            <a:custGeom>
              <a:avLst/>
              <a:gdLst/>
              <a:ahLst/>
              <a:cxnLst/>
              <a:rect l="l" t="t" r="r" b="b"/>
              <a:pathLst>
                <a:path w="36830" h="163829">
                  <a:moveTo>
                    <a:pt x="35052" y="42773"/>
                  </a:moveTo>
                  <a:lnTo>
                    <a:pt x="1524" y="42773"/>
                  </a:lnTo>
                  <a:lnTo>
                    <a:pt x="1524" y="163550"/>
                  </a:lnTo>
                  <a:lnTo>
                    <a:pt x="35052" y="163550"/>
                  </a:lnTo>
                  <a:lnTo>
                    <a:pt x="35052" y="42773"/>
                  </a:lnTo>
                  <a:close/>
                </a:path>
                <a:path w="36830" h="163829">
                  <a:moveTo>
                    <a:pt x="36576" y="0"/>
                  </a:moveTo>
                  <a:lnTo>
                    <a:pt x="0" y="0"/>
                  </a:lnTo>
                  <a:lnTo>
                    <a:pt x="0" y="30581"/>
                  </a:lnTo>
                  <a:lnTo>
                    <a:pt x="36576" y="30581"/>
                  </a:lnTo>
                  <a:lnTo>
                    <a:pt x="3657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4" name="object 14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483072" y="3374058"/>
              <a:ext cx="97726" cy="123712"/>
            </a:xfrm>
            <a:prstGeom prst="rect">
              <a:avLst/>
            </a:prstGeom>
          </p:spPr>
        </p:pic>
      </p:grpSp>
      <p:grpSp>
        <p:nvGrpSpPr>
          <p:cNvPr id="145" name="object 145"/>
          <p:cNvGrpSpPr/>
          <p:nvPr/>
        </p:nvGrpSpPr>
        <p:grpSpPr>
          <a:xfrm>
            <a:off x="2671571" y="3331464"/>
            <a:ext cx="535305" cy="168275"/>
            <a:chOff x="2671571" y="3331464"/>
            <a:chExt cx="535305" cy="168275"/>
          </a:xfrm>
        </p:grpSpPr>
        <p:sp>
          <p:nvSpPr>
            <p:cNvPr id="146" name="object 146"/>
            <p:cNvSpPr/>
            <p:nvPr/>
          </p:nvSpPr>
          <p:spPr>
            <a:xfrm>
              <a:off x="2671571" y="3331464"/>
              <a:ext cx="35560" cy="165100"/>
            </a:xfrm>
            <a:custGeom>
              <a:avLst/>
              <a:gdLst/>
              <a:ahLst/>
              <a:cxnLst/>
              <a:rect l="l" t="t" r="r" b="b"/>
              <a:pathLst>
                <a:path w="35560" h="165100">
                  <a:moveTo>
                    <a:pt x="0" y="164591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" name="object 147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731770" y="3344894"/>
              <a:ext cx="340328" cy="154400"/>
            </a:xfrm>
            <a:prstGeom prst="rect">
              <a:avLst/>
            </a:prstGeom>
          </p:spPr>
        </p:pic>
        <p:sp>
          <p:nvSpPr>
            <p:cNvPr id="148" name="object 148"/>
            <p:cNvSpPr/>
            <p:nvPr/>
          </p:nvSpPr>
          <p:spPr>
            <a:xfrm>
              <a:off x="3098000" y="3374135"/>
              <a:ext cx="108585" cy="122555"/>
            </a:xfrm>
            <a:custGeom>
              <a:avLst/>
              <a:gdLst/>
              <a:ahLst/>
              <a:cxnLst/>
              <a:rect l="l" t="t" r="r" b="b"/>
              <a:pathLst>
                <a:path w="108585" h="122554">
                  <a:moveTo>
                    <a:pt x="71628" y="0"/>
                  </a:moveTo>
                  <a:lnTo>
                    <a:pt x="58394" y="1054"/>
                  </a:lnTo>
                  <a:lnTo>
                    <a:pt x="48006" y="6096"/>
                  </a:lnTo>
                  <a:lnTo>
                    <a:pt x="39916" y="14579"/>
                  </a:lnTo>
                  <a:lnTo>
                    <a:pt x="33528" y="25908"/>
                  </a:lnTo>
                  <a:lnTo>
                    <a:pt x="33528" y="1524"/>
                  </a:lnTo>
                  <a:lnTo>
                    <a:pt x="0" y="1524"/>
                  </a:lnTo>
                  <a:lnTo>
                    <a:pt x="0" y="122110"/>
                  </a:lnTo>
                  <a:lnTo>
                    <a:pt x="33528" y="122110"/>
                  </a:lnTo>
                  <a:lnTo>
                    <a:pt x="33528" y="77825"/>
                  </a:lnTo>
                  <a:lnTo>
                    <a:pt x="36029" y="58928"/>
                  </a:lnTo>
                  <a:lnTo>
                    <a:pt x="43243" y="45580"/>
                  </a:lnTo>
                  <a:lnTo>
                    <a:pt x="54749" y="37668"/>
                  </a:lnTo>
                  <a:lnTo>
                    <a:pt x="70104" y="35052"/>
                  </a:lnTo>
                  <a:lnTo>
                    <a:pt x="71628" y="35052"/>
                  </a:lnTo>
                  <a:lnTo>
                    <a:pt x="71628" y="0"/>
                  </a:lnTo>
                  <a:close/>
                </a:path>
                <a:path w="108585" h="122554">
                  <a:moveTo>
                    <a:pt x="108496" y="85356"/>
                  </a:moveTo>
                  <a:lnTo>
                    <a:pt x="71907" y="85356"/>
                  </a:lnTo>
                  <a:lnTo>
                    <a:pt x="71907" y="121932"/>
                  </a:lnTo>
                  <a:lnTo>
                    <a:pt x="108496" y="121932"/>
                  </a:lnTo>
                  <a:lnTo>
                    <a:pt x="108496" y="8535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9" name="object 149"/>
          <p:cNvGrpSpPr/>
          <p:nvPr/>
        </p:nvGrpSpPr>
        <p:grpSpPr>
          <a:xfrm>
            <a:off x="1207674" y="3860006"/>
            <a:ext cx="288925" cy="160655"/>
            <a:chOff x="1207674" y="3860006"/>
            <a:chExt cx="288925" cy="160655"/>
          </a:xfrm>
        </p:grpSpPr>
        <p:pic>
          <p:nvPicPr>
            <p:cNvPr id="150" name="object 150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1207674" y="3860006"/>
              <a:ext cx="132683" cy="157352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375505" y="3898201"/>
              <a:ext cx="120491" cy="122205"/>
            </a:xfrm>
            <a:prstGeom prst="rect">
              <a:avLst/>
            </a:prstGeom>
          </p:spPr>
        </p:pic>
      </p:grpSp>
      <p:grpSp>
        <p:nvGrpSpPr>
          <p:cNvPr id="152" name="object 152"/>
          <p:cNvGrpSpPr/>
          <p:nvPr/>
        </p:nvGrpSpPr>
        <p:grpSpPr>
          <a:xfrm>
            <a:off x="1593627" y="3852672"/>
            <a:ext cx="829944" cy="168275"/>
            <a:chOff x="1593627" y="3852672"/>
            <a:chExt cx="829944" cy="168275"/>
          </a:xfrm>
        </p:grpSpPr>
        <p:pic>
          <p:nvPicPr>
            <p:cNvPr id="153" name="object 153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593627" y="3898201"/>
              <a:ext cx="175450" cy="119157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799558" y="3898201"/>
              <a:ext cx="108394" cy="122205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932336" y="3853815"/>
              <a:ext cx="115919" cy="165068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2087969" y="385687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913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9913" y="18376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7" name="object 15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2139791" y="3898201"/>
              <a:ext cx="105346" cy="122205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2264949" y="3899725"/>
              <a:ext cx="102203" cy="119157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2404871" y="385267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0" name="object 160"/>
          <p:cNvGrpSpPr/>
          <p:nvPr/>
        </p:nvGrpSpPr>
        <p:grpSpPr>
          <a:xfrm>
            <a:off x="2527363" y="3853814"/>
            <a:ext cx="1388745" cy="200660"/>
            <a:chOff x="2527363" y="3853814"/>
            <a:chExt cx="1388745" cy="200660"/>
          </a:xfrm>
        </p:grpSpPr>
        <p:pic>
          <p:nvPicPr>
            <p:cNvPr id="161" name="object 16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2527363" y="3901249"/>
              <a:ext cx="100679" cy="117633"/>
            </a:xfrm>
            <a:prstGeom prst="rect">
              <a:avLst/>
            </a:prstGeom>
          </p:spPr>
        </p:pic>
        <p:pic>
          <p:nvPicPr>
            <p:cNvPr id="162" name="object 16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667762" y="3898296"/>
              <a:ext cx="100679" cy="119062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798921" y="3853814"/>
              <a:ext cx="116014" cy="165068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946939" y="3898201"/>
              <a:ext cx="109823" cy="122205"/>
            </a:xfrm>
            <a:prstGeom prst="rect">
              <a:avLst/>
            </a:prstGeom>
          </p:spPr>
        </p:pic>
        <p:pic>
          <p:nvPicPr>
            <p:cNvPr id="165" name="object 16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3085813" y="3899725"/>
              <a:ext cx="254699" cy="117633"/>
            </a:xfrm>
            <a:prstGeom prst="rect">
              <a:avLst/>
            </a:prstGeom>
          </p:spPr>
        </p:pic>
        <p:pic>
          <p:nvPicPr>
            <p:cNvPr id="166" name="object 16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369564" y="3899820"/>
              <a:ext cx="64103" cy="117538"/>
            </a:xfrm>
            <a:prstGeom prst="rect">
              <a:avLst/>
            </a:prstGeom>
          </p:spPr>
        </p:pic>
        <p:sp>
          <p:nvSpPr>
            <p:cNvPr id="167" name="object 167"/>
            <p:cNvSpPr/>
            <p:nvPr/>
          </p:nvSpPr>
          <p:spPr>
            <a:xfrm>
              <a:off x="3461093" y="385696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8" name="object 16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3508343" y="3866102"/>
              <a:ext cx="70199" cy="152781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610635" y="385696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668553" y="3898201"/>
              <a:ext cx="100774" cy="119157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799808" y="3898201"/>
              <a:ext cx="115919" cy="155829"/>
            </a:xfrm>
            <a:prstGeom prst="rect">
              <a:avLst/>
            </a:prstGeom>
          </p:spPr>
        </p:pic>
      </p:grpSp>
      <p:grpSp>
        <p:nvGrpSpPr>
          <p:cNvPr id="172" name="object 172"/>
          <p:cNvGrpSpPr/>
          <p:nvPr/>
        </p:nvGrpSpPr>
        <p:grpSpPr>
          <a:xfrm>
            <a:off x="4014882" y="3853814"/>
            <a:ext cx="691515" cy="200660"/>
            <a:chOff x="4014882" y="3853814"/>
            <a:chExt cx="691515" cy="200660"/>
          </a:xfrm>
        </p:grpSpPr>
        <p:pic>
          <p:nvPicPr>
            <p:cNvPr id="173" name="object 17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4014882" y="3853814"/>
              <a:ext cx="117538" cy="165068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168997" y="3901249"/>
              <a:ext cx="100679" cy="117633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307871" y="3899725"/>
              <a:ext cx="65627" cy="117633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4399407" y="385687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1524" y="44284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9900" y="18376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457413" y="3898201"/>
              <a:ext cx="102203" cy="119157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588668" y="3898296"/>
              <a:ext cx="117443" cy="155733"/>
            </a:xfrm>
            <a:prstGeom prst="rect">
              <a:avLst/>
            </a:prstGeom>
          </p:spPr>
        </p:pic>
      </p:grpSp>
      <p:grpSp>
        <p:nvGrpSpPr>
          <p:cNvPr id="179" name="object 179"/>
          <p:cNvGrpSpPr/>
          <p:nvPr/>
        </p:nvGrpSpPr>
        <p:grpSpPr>
          <a:xfrm>
            <a:off x="4800600" y="3853814"/>
            <a:ext cx="342265" cy="167005"/>
            <a:chOff x="4800600" y="3853814"/>
            <a:chExt cx="342265" cy="167005"/>
          </a:xfrm>
        </p:grpSpPr>
        <p:pic>
          <p:nvPicPr>
            <p:cNvPr id="180" name="object 180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800600" y="3866102"/>
              <a:ext cx="70199" cy="152781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901374" y="3853814"/>
              <a:ext cx="102203" cy="163544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032533" y="3898201"/>
              <a:ext cx="109918" cy="122205"/>
            </a:xfrm>
            <a:prstGeom prst="rect">
              <a:avLst/>
            </a:prstGeom>
          </p:spPr>
        </p:pic>
      </p:grpSp>
      <p:grpSp>
        <p:nvGrpSpPr>
          <p:cNvPr id="183" name="object 183"/>
          <p:cNvGrpSpPr/>
          <p:nvPr/>
        </p:nvGrpSpPr>
        <p:grpSpPr>
          <a:xfrm>
            <a:off x="5240083" y="3852672"/>
            <a:ext cx="553085" cy="166370"/>
            <a:chOff x="5240083" y="3852672"/>
            <a:chExt cx="553085" cy="166370"/>
          </a:xfrm>
        </p:grpSpPr>
        <p:sp>
          <p:nvSpPr>
            <p:cNvPr id="184" name="object 184"/>
            <p:cNvSpPr/>
            <p:nvPr/>
          </p:nvSpPr>
          <p:spPr>
            <a:xfrm>
              <a:off x="5240083" y="385696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5" name="object 18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5297995" y="3898201"/>
              <a:ext cx="100774" cy="119157"/>
            </a:xfrm>
            <a:prstGeom prst="rect">
              <a:avLst/>
            </a:prstGeom>
          </p:spPr>
        </p:pic>
        <p:sp>
          <p:nvSpPr>
            <p:cNvPr id="186" name="object 186"/>
            <p:cNvSpPr/>
            <p:nvPr/>
          </p:nvSpPr>
          <p:spPr>
            <a:xfrm>
              <a:off x="5436857" y="385696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7" name="object 187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484114" y="3866102"/>
              <a:ext cx="70199" cy="152781"/>
            </a:xfrm>
            <a:prstGeom prst="rect">
              <a:avLst/>
            </a:prstGeom>
          </p:spPr>
        </p:pic>
        <p:sp>
          <p:nvSpPr>
            <p:cNvPr id="188" name="object 188"/>
            <p:cNvSpPr/>
            <p:nvPr/>
          </p:nvSpPr>
          <p:spPr>
            <a:xfrm>
              <a:off x="5584876" y="3856875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9812" y="44386"/>
                  </a:moveTo>
                  <a:lnTo>
                    <a:pt x="1524" y="44386"/>
                  </a:lnTo>
                  <a:lnTo>
                    <a:pt x="1524" y="160489"/>
                  </a:lnTo>
                  <a:lnTo>
                    <a:pt x="19812" y="160489"/>
                  </a:lnTo>
                  <a:lnTo>
                    <a:pt x="19812" y="44386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376"/>
                  </a:lnTo>
                  <a:lnTo>
                    <a:pt x="19812" y="18376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635180" y="3899725"/>
              <a:ext cx="102298" cy="119157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5774435" y="385267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1" name="object 191"/>
          <p:cNvGrpSpPr/>
          <p:nvPr/>
        </p:nvGrpSpPr>
        <p:grpSpPr>
          <a:xfrm>
            <a:off x="1195387" y="4122801"/>
            <a:ext cx="1080770" cy="167005"/>
            <a:chOff x="1195387" y="4122801"/>
            <a:chExt cx="1080770" cy="167005"/>
          </a:xfrm>
        </p:grpSpPr>
        <p:pic>
          <p:nvPicPr>
            <p:cNvPr id="192" name="object 19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1195387" y="4168924"/>
              <a:ext cx="88487" cy="118944"/>
            </a:xfrm>
            <a:prstGeom prst="rect">
              <a:avLst/>
            </a:prstGeom>
          </p:spPr>
        </p:pic>
        <p:sp>
          <p:nvSpPr>
            <p:cNvPr id="193" name="object 193"/>
            <p:cNvSpPr/>
            <p:nvPr/>
          </p:nvSpPr>
          <p:spPr>
            <a:xfrm>
              <a:off x="1317498" y="4125950"/>
              <a:ext cx="238760" cy="160655"/>
            </a:xfrm>
            <a:custGeom>
              <a:avLst/>
              <a:gdLst/>
              <a:ahLst/>
              <a:cxnLst/>
              <a:rect l="l" t="t" r="r" b="b"/>
              <a:pathLst>
                <a:path w="238759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3875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  <a:path w="238759" h="160654">
                  <a:moveTo>
                    <a:pt x="158686" y="160401"/>
                  </a:moveTo>
                  <a:lnTo>
                    <a:pt x="112864" y="100876"/>
                  </a:lnTo>
                  <a:lnTo>
                    <a:pt x="157162" y="44297"/>
                  </a:lnTo>
                  <a:lnTo>
                    <a:pt x="137248" y="44297"/>
                  </a:lnTo>
                  <a:lnTo>
                    <a:pt x="102196" y="90106"/>
                  </a:lnTo>
                  <a:lnTo>
                    <a:pt x="68668" y="44297"/>
                  </a:lnTo>
                  <a:lnTo>
                    <a:pt x="48768" y="44297"/>
                  </a:lnTo>
                  <a:lnTo>
                    <a:pt x="93052" y="100876"/>
                  </a:lnTo>
                  <a:lnTo>
                    <a:pt x="47244" y="160401"/>
                  </a:lnTo>
                  <a:lnTo>
                    <a:pt x="67144" y="160401"/>
                  </a:lnTo>
                  <a:lnTo>
                    <a:pt x="102196" y="113068"/>
                  </a:lnTo>
                  <a:lnTo>
                    <a:pt x="138772" y="160401"/>
                  </a:lnTo>
                  <a:lnTo>
                    <a:pt x="158686" y="160401"/>
                  </a:lnTo>
                  <a:close/>
                </a:path>
                <a:path w="238759" h="160654">
                  <a:moveTo>
                    <a:pt x="238493" y="83350"/>
                  </a:moveTo>
                  <a:lnTo>
                    <a:pt x="176009" y="83350"/>
                  </a:lnTo>
                  <a:lnTo>
                    <a:pt x="176009" y="103162"/>
                  </a:lnTo>
                  <a:lnTo>
                    <a:pt x="238493" y="103162"/>
                  </a:lnTo>
                  <a:lnTo>
                    <a:pt x="238493" y="8335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4" name="object 19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1589055" y="4167187"/>
              <a:ext cx="175450" cy="119157"/>
            </a:xfrm>
            <a:prstGeom prst="rect">
              <a:avLst/>
            </a:prstGeom>
          </p:spPr>
        </p:pic>
        <p:pic>
          <p:nvPicPr>
            <p:cNvPr id="195" name="object 195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793462" y="4167187"/>
              <a:ext cx="120586" cy="122205"/>
            </a:xfrm>
            <a:prstGeom prst="rect">
              <a:avLst/>
            </a:prstGeom>
          </p:spPr>
        </p:pic>
        <p:pic>
          <p:nvPicPr>
            <p:cNvPr id="196" name="object 19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946052" y="4167282"/>
              <a:ext cx="100679" cy="119062"/>
            </a:xfrm>
            <a:prstGeom prst="rect">
              <a:avLst/>
            </a:prstGeom>
          </p:spPr>
        </p:pic>
        <p:pic>
          <p:nvPicPr>
            <p:cNvPr id="197" name="object 197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074259" y="4135088"/>
              <a:ext cx="68675" cy="152781"/>
            </a:xfrm>
            <a:prstGeom prst="rect">
              <a:avLst/>
            </a:prstGeom>
          </p:spPr>
        </p:pic>
        <p:pic>
          <p:nvPicPr>
            <p:cNvPr id="198" name="object 198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173414" y="4122801"/>
              <a:ext cx="102203" cy="163544"/>
            </a:xfrm>
            <a:prstGeom prst="rect">
              <a:avLst/>
            </a:prstGeom>
          </p:spPr>
        </p:pic>
      </p:grpSp>
      <p:grpSp>
        <p:nvGrpSpPr>
          <p:cNvPr id="199" name="object 199"/>
          <p:cNvGrpSpPr/>
          <p:nvPr/>
        </p:nvGrpSpPr>
        <p:grpSpPr>
          <a:xfrm>
            <a:off x="2371725" y="4120896"/>
            <a:ext cx="801370" cy="168910"/>
            <a:chOff x="2371725" y="4120896"/>
            <a:chExt cx="801370" cy="168910"/>
          </a:xfrm>
        </p:grpSpPr>
        <p:pic>
          <p:nvPicPr>
            <p:cNvPr id="200" name="object 20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371725" y="4167187"/>
              <a:ext cx="109823" cy="122205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512123" y="4167282"/>
              <a:ext cx="100679" cy="119062"/>
            </a:xfrm>
            <a:prstGeom prst="rect">
              <a:avLst/>
            </a:prstGeom>
          </p:spPr>
        </p:pic>
        <p:pic>
          <p:nvPicPr>
            <p:cNvPr id="202" name="object 20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649378" y="4167187"/>
              <a:ext cx="198405" cy="122205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2881871" y="4120908"/>
              <a:ext cx="76200" cy="166370"/>
            </a:xfrm>
            <a:custGeom>
              <a:avLst/>
              <a:gdLst/>
              <a:ahLst/>
              <a:cxnLst/>
              <a:rect l="l" t="t" r="r" b="b"/>
              <a:pathLst>
                <a:path w="76200" h="166370">
                  <a:moveTo>
                    <a:pt x="18288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18288" y="166116"/>
                  </a:lnTo>
                  <a:lnTo>
                    <a:pt x="18288" y="0"/>
                  </a:lnTo>
                  <a:close/>
                </a:path>
                <a:path w="76200" h="166370">
                  <a:moveTo>
                    <a:pt x="76200" y="0"/>
                  </a:moveTo>
                  <a:lnTo>
                    <a:pt x="57912" y="0"/>
                  </a:lnTo>
                  <a:lnTo>
                    <a:pt x="57912" y="166116"/>
                  </a:lnTo>
                  <a:lnTo>
                    <a:pt x="76200" y="166116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997231" y="4167187"/>
              <a:ext cx="175450" cy="119157"/>
            </a:xfrm>
            <a:prstGeom prst="rect">
              <a:avLst/>
            </a:prstGeom>
          </p:spPr>
        </p:pic>
      </p:grpSp>
      <p:grpSp>
        <p:nvGrpSpPr>
          <p:cNvPr id="205" name="object 205"/>
          <p:cNvGrpSpPr/>
          <p:nvPr/>
        </p:nvGrpSpPr>
        <p:grpSpPr>
          <a:xfrm>
            <a:off x="3203257" y="4135088"/>
            <a:ext cx="337185" cy="154305"/>
            <a:chOff x="3203257" y="4135088"/>
            <a:chExt cx="337185" cy="154305"/>
          </a:xfrm>
        </p:grpSpPr>
        <p:pic>
          <p:nvPicPr>
            <p:cNvPr id="206" name="object 206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342131" y="4167187"/>
              <a:ext cx="102203" cy="119157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3203257" y="4167187"/>
              <a:ext cx="109823" cy="122205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3470243" y="4135088"/>
              <a:ext cx="70199" cy="152781"/>
            </a:xfrm>
            <a:prstGeom prst="rect">
              <a:avLst/>
            </a:prstGeom>
          </p:spPr>
        </p:pic>
      </p:grpSp>
      <p:grpSp>
        <p:nvGrpSpPr>
          <p:cNvPr id="209" name="object 209"/>
          <p:cNvGrpSpPr/>
          <p:nvPr/>
        </p:nvGrpSpPr>
        <p:grpSpPr>
          <a:xfrm>
            <a:off x="3638073" y="4125848"/>
            <a:ext cx="392430" cy="196215"/>
            <a:chOff x="3638073" y="4125848"/>
            <a:chExt cx="392430" cy="196215"/>
          </a:xfrm>
        </p:grpSpPr>
        <p:pic>
          <p:nvPicPr>
            <p:cNvPr id="210" name="object 210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3638073" y="4167187"/>
              <a:ext cx="115919" cy="154305"/>
            </a:xfrm>
            <a:prstGeom prst="rect">
              <a:avLst/>
            </a:prstGeom>
          </p:spPr>
        </p:pic>
        <p:pic>
          <p:nvPicPr>
            <p:cNvPr id="211" name="object 211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779996" y="4167187"/>
              <a:ext cx="108299" cy="122205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3918775" y="4168806"/>
              <a:ext cx="64103" cy="117538"/>
            </a:xfrm>
            <a:prstGeom prst="rect">
              <a:avLst/>
            </a:prstGeom>
          </p:spPr>
        </p:pic>
        <p:sp>
          <p:nvSpPr>
            <p:cNvPr id="213" name="object 213"/>
            <p:cNvSpPr/>
            <p:nvPr/>
          </p:nvSpPr>
          <p:spPr>
            <a:xfrm>
              <a:off x="4010304" y="412584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913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913" y="18389"/>
                  </a:lnTo>
                  <a:lnTo>
                    <a:pt x="19913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4" name="object 214"/>
          <p:cNvGrpSpPr/>
          <p:nvPr/>
        </p:nvGrpSpPr>
        <p:grpSpPr>
          <a:xfrm>
            <a:off x="4060697" y="4122801"/>
            <a:ext cx="321310" cy="167005"/>
            <a:chOff x="4060697" y="4122801"/>
            <a:chExt cx="321310" cy="167005"/>
          </a:xfrm>
        </p:grpSpPr>
        <p:pic>
          <p:nvPicPr>
            <p:cNvPr id="215" name="object 21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205668" y="4122801"/>
              <a:ext cx="117443" cy="165068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4060697" y="4167187"/>
              <a:ext cx="120586" cy="122205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4360164" y="4262627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1201578" y="4647057"/>
            <a:ext cx="260985" cy="163830"/>
            <a:chOff x="1201578" y="4647057"/>
            <a:chExt cx="260985" cy="163830"/>
          </a:xfrm>
        </p:grpSpPr>
        <p:pic>
          <p:nvPicPr>
            <p:cNvPr id="219" name="object 21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1201578" y="4647057"/>
              <a:ext cx="140303" cy="163544"/>
            </a:xfrm>
            <a:prstGeom prst="rect">
              <a:avLst/>
            </a:prstGeom>
          </p:spPr>
        </p:pic>
        <p:pic>
          <p:nvPicPr>
            <p:cNvPr id="220" name="object 22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1361694" y="4689824"/>
              <a:ext cx="100774" cy="119253"/>
            </a:xfrm>
            <a:prstGeom prst="rect">
              <a:avLst/>
            </a:prstGeom>
          </p:spPr>
        </p:pic>
      </p:grpSp>
      <p:pic>
        <p:nvPicPr>
          <p:cNvPr id="221" name="object 221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1697355" y="4688300"/>
            <a:ext cx="106870" cy="122301"/>
          </a:xfrm>
          <a:prstGeom prst="rect">
            <a:avLst/>
          </a:prstGeom>
        </p:spPr>
      </p:pic>
      <p:pic>
        <p:nvPicPr>
          <p:cNvPr id="222" name="object 222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1500568" y="4688300"/>
            <a:ext cx="100679" cy="119252"/>
          </a:xfrm>
          <a:prstGeom prst="rect">
            <a:avLst/>
          </a:prstGeom>
        </p:spPr>
      </p:pic>
      <p:grpSp>
        <p:nvGrpSpPr>
          <p:cNvPr id="223" name="object 223"/>
          <p:cNvGrpSpPr/>
          <p:nvPr/>
        </p:nvGrpSpPr>
        <p:grpSpPr>
          <a:xfrm>
            <a:off x="1833181" y="4644199"/>
            <a:ext cx="641350" cy="167005"/>
            <a:chOff x="1833181" y="4644199"/>
            <a:chExt cx="641350" cy="167005"/>
          </a:xfrm>
        </p:grpSpPr>
        <p:pic>
          <p:nvPicPr>
            <p:cNvPr id="224" name="object 22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833181" y="4644199"/>
              <a:ext cx="100679" cy="163353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962816" y="4688490"/>
              <a:ext cx="120491" cy="122110"/>
            </a:xfrm>
            <a:prstGeom prst="rect">
              <a:avLst/>
            </a:prstGeom>
          </p:spPr>
        </p:pic>
        <p:pic>
          <p:nvPicPr>
            <p:cNvPr id="226" name="object 226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2107787" y="4688299"/>
              <a:ext cx="120586" cy="122301"/>
            </a:xfrm>
            <a:prstGeom prst="rect">
              <a:avLst/>
            </a:prstGeom>
          </p:spPr>
        </p:pic>
        <p:pic>
          <p:nvPicPr>
            <p:cNvPr id="227" name="object 22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249709" y="4689824"/>
              <a:ext cx="90011" cy="119253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364104" y="4688299"/>
              <a:ext cx="109823" cy="122301"/>
            </a:xfrm>
            <a:prstGeom prst="rect">
              <a:avLst/>
            </a:prstGeom>
          </p:spPr>
        </p:pic>
      </p:grpSp>
      <p:grpSp>
        <p:nvGrpSpPr>
          <p:cNvPr id="229" name="object 229"/>
          <p:cNvGrpSpPr/>
          <p:nvPr/>
        </p:nvGrpSpPr>
        <p:grpSpPr>
          <a:xfrm>
            <a:off x="2560891" y="4642485"/>
            <a:ext cx="497840" cy="168275"/>
            <a:chOff x="2560891" y="4642485"/>
            <a:chExt cx="497840" cy="168275"/>
          </a:xfrm>
        </p:grpSpPr>
        <p:pic>
          <p:nvPicPr>
            <p:cNvPr id="230" name="object 23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560891" y="4642485"/>
              <a:ext cx="70199" cy="165068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652426" y="4688395"/>
              <a:ext cx="199929" cy="122205"/>
            </a:xfrm>
            <a:prstGeom prst="rect">
              <a:avLst/>
            </a:prstGeom>
          </p:spPr>
        </p:pic>
        <p:pic>
          <p:nvPicPr>
            <p:cNvPr id="232" name="object 23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882836" y="4688395"/>
              <a:ext cx="175450" cy="119157"/>
            </a:xfrm>
            <a:prstGeom prst="rect">
              <a:avLst/>
            </a:prstGeom>
          </p:spPr>
        </p:pic>
      </p:grpSp>
      <p:grpSp>
        <p:nvGrpSpPr>
          <p:cNvPr id="233" name="object 233"/>
          <p:cNvGrpSpPr/>
          <p:nvPr/>
        </p:nvGrpSpPr>
        <p:grpSpPr>
          <a:xfrm>
            <a:off x="3154394" y="4688395"/>
            <a:ext cx="377190" cy="156210"/>
            <a:chOff x="3154394" y="4688395"/>
            <a:chExt cx="377190" cy="156210"/>
          </a:xfrm>
        </p:grpSpPr>
        <p:pic>
          <p:nvPicPr>
            <p:cNvPr id="234" name="object 23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3154394" y="4690014"/>
              <a:ext cx="100679" cy="119062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3291745" y="4688395"/>
              <a:ext cx="102203" cy="119157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415379" y="4691443"/>
              <a:ext cx="115919" cy="152685"/>
            </a:xfrm>
            <a:prstGeom prst="rect">
              <a:avLst/>
            </a:prstGeom>
          </p:spPr>
        </p:pic>
      </p:grpSp>
      <p:grpSp>
        <p:nvGrpSpPr>
          <p:cNvPr id="237" name="object 237"/>
          <p:cNvGrpSpPr/>
          <p:nvPr/>
        </p:nvGrpSpPr>
        <p:grpSpPr>
          <a:xfrm>
            <a:off x="3628929" y="4644009"/>
            <a:ext cx="976630" cy="167005"/>
            <a:chOff x="3628929" y="4644009"/>
            <a:chExt cx="976630" cy="167005"/>
          </a:xfrm>
        </p:grpSpPr>
        <p:pic>
          <p:nvPicPr>
            <p:cNvPr id="238" name="object 238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628929" y="4650105"/>
              <a:ext cx="149542" cy="157448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3813524" y="4688300"/>
              <a:ext cx="109823" cy="122301"/>
            </a:xfrm>
            <a:prstGeom prst="rect">
              <a:avLst/>
            </a:prstGeom>
          </p:spPr>
        </p:pic>
        <p:pic>
          <p:nvPicPr>
            <p:cNvPr id="240" name="object 24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3946207" y="4644009"/>
              <a:ext cx="117538" cy="165068"/>
            </a:xfrm>
            <a:prstGeom prst="rect">
              <a:avLst/>
            </a:prstGeom>
          </p:spPr>
        </p:pic>
        <p:sp>
          <p:nvSpPr>
            <p:cNvPr id="241" name="object 241"/>
            <p:cNvSpPr/>
            <p:nvPr/>
          </p:nvSpPr>
          <p:spPr>
            <a:xfrm>
              <a:off x="4101846" y="464705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900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900" y="18389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4153757" y="4688300"/>
              <a:ext cx="105251" cy="122301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4278915" y="4690014"/>
              <a:ext cx="102203" cy="119062"/>
            </a:xfrm>
            <a:prstGeom prst="rect">
              <a:avLst/>
            </a:prstGeom>
          </p:spPr>
        </p:pic>
        <p:pic>
          <p:nvPicPr>
            <p:cNvPr id="244" name="object 244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4417694" y="4688300"/>
              <a:ext cx="187642" cy="122301"/>
            </a:xfrm>
            <a:prstGeom prst="rect">
              <a:avLst/>
            </a:prstGeom>
          </p:spPr>
        </p:pic>
      </p:grpSp>
      <p:grpSp>
        <p:nvGrpSpPr>
          <p:cNvPr id="245" name="object 245"/>
          <p:cNvGrpSpPr/>
          <p:nvPr/>
        </p:nvGrpSpPr>
        <p:grpSpPr>
          <a:xfrm>
            <a:off x="4695348" y="4642103"/>
            <a:ext cx="1320165" cy="200660"/>
            <a:chOff x="4695348" y="4642103"/>
            <a:chExt cx="1320165" cy="200660"/>
          </a:xfrm>
        </p:grpSpPr>
        <p:pic>
          <p:nvPicPr>
            <p:cNvPr id="246" name="object 246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4695348" y="4648581"/>
              <a:ext cx="117538" cy="160496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4844891" y="4691538"/>
              <a:ext cx="100679" cy="117538"/>
            </a:xfrm>
            <a:prstGeom prst="rect">
              <a:avLst/>
            </a:prstGeom>
          </p:spPr>
        </p:pic>
        <p:pic>
          <p:nvPicPr>
            <p:cNvPr id="248" name="object 248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4983765" y="4688490"/>
              <a:ext cx="117443" cy="154209"/>
            </a:xfrm>
            <a:prstGeom prst="rect">
              <a:avLst/>
            </a:prstGeom>
          </p:spPr>
        </p:pic>
        <p:pic>
          <p:nvPicPr>
            <p:cNvPr id="249" name="object 249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5133212" y="4688300"/>
              <a:ext cx="116014" cy="154400"/>
            </a:xfrm>
            <a:prstGeom prst="rect">
              <a:avLst/>
            </a:prstGeom>
          </p:spPr>
        </p:pic>
        <p:sp>
          <p:nvSpPr>
            <p:cNvPr id="250" name="object 250"/>
            <p:cNvSpPr/>
            <p:nvPr/>
          </p:nvSpPr>
          <p:spPr>
            <a:xfrm>
              <a:off x="5282183" y="4642103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6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6116"/>
                  </a:lnTo>
                  <a:lnTo>
                    <a:pt x="0" y="16611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1" name="object 25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333142" y="4688300"/>
              <a:ext cx="109823" cy="122301"/>
            </a:xfrm>
            <a:prstGeom prst="rect">
              <a:avLst/>
            </a:prstGeom>
          </p:spPr>
        </p:pic>
        <p:pic>
          <p:nvPicPr>
            <p:cNvPr id="252" name="object 252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471922" y="4688300"/>
              <a:ext cx="175450" cy="119252"/>
            </a:xfrm>
            <a:prstGeom prst="rect">
              <a:avLst/>
            </a:prstGeom>
          </p:spPr>
        </p:pic>
        <p:pic>
          <p:nvPicPr>
            <p:cNvPr id="253" name="object 253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677947" y="4688300"/>
              <a:ext cx="109823" cy="122301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818250" y="4688395"/>
              <a:ext cx="100774" cy="119157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944838" y="4656296"/>
              <a:ext cx="70199" cy="152781"/>
            </a:xfrm>
            <a:prstGeom prst="rect">
              <a:avLst/>
            </a:prstGeom>
          </p:spPr>
        </p:pic>
      </p:grpSp>
      <p:grpSp>
        <p:nvGrpSpPr>
          <p:cNvPr id="256" name="object 256"/>
          <p:cNvGrpSpPr/>
          <p:nvPr/>
        </p:nvGrpSpPr>
        <p:grpSpPr>
          <a:xfrm>
            <a:off x="1207674" y="4911852"/>
            <a:ext cx="436880" cy="166370"/>
            <a:chOff x="1207674" y="4911852"/>
            <a:chExt cx="436880" cy="166370"/>
          </a:xfrm>
        </p:grpSpPr>
        <p:pic>
          <p:nvPicPr>
            <p:cNvPr id="257" name="object 257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1207674" y="4919090"/>
              <a:ext cx="117443" cy="157448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1354835" y="4911852"/>
              <a:ext cx="20320" cy="165100"/>
            </a:xfrm>
            <a:custGeom>
              <a:avLst/>
              <a:gdLst/>
              <a:ahLst/>
              <a:cxnLst/>
              <a:rect l="l" t="t" r="r" b="b"/>
              <a:pathLst>
                <a:path w="20319" h="165100">
                  <a:moveTo>
                    <a:pt x="0" y="164592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9" name="object 259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1404461" y="4958810"/>
              <a:ext cx="102203" cy="119253"/>
            </a:xfrm>
            <a:prstGeom prst="rect">
              <a:avLst/>
            </a:prstGeom>
          </p:spPr>
        </p:pic>
        <p:pic>
          <p:nvPicPr>
            <p:cNvPr id="260" name="object 26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543336" y="4957476"/>
              <a:ext cx="100679" cy="119062"/>
            </a:xfrm>
            <a:prstGeom prst="rect">
              <a:avLst/>
            </a:prstGeom>
          </p:spPr>
        </p:pic>
      </p:grpSp>
      <p:grpSp>
        <p:nvGrpSpPr>
          <p:cNvPr id="261" name="object 261"/>
          <p:cNvGrpSpPr/>
          <p:nvPr/>
        </p:nvGrpSpPr>
        <p:grpSpPr>
          <a:xfrm>
            <a:off x="1740122" y="4916042"/>
            <a:ext cx="862965" cy="196215"/>
            <a:chOff x="1740122" y="4916042"/>
            <a:chExt cx="862965" cy="196215"/>
          </a:xfrm>
        </p:grpSpPr>
        <p:pic>
          <p:nvPicPr>
            <p:cNvPr id="262" name="object 262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1740122" y="4957286"/>
              <a:ext cx="122015" cy="122301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1892713" y="4957381"/>
              <a:ext cx="115919" cy="154305"/>
            </a:xfrm>
            <a:prstGeom prst="rect">
              <a:avLst/>
            </a:prstGeom>
          </p:spPr>
        </p:pic>
        <p:pic>
          <p:nvPicPr>
            <p:cNvPr id="264" name="object 264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2031491" y="4925187"/>
              <a:ext cx="70199" cy="152876"/>
            </a:xfrm>
            <a:prstGeom prst="rect">
              <a:avLst/>
            </a:prstGeom>
          </p:spPr>
        </p:pic>
        <p:sp>
          <p:nvSpPr>
            <p:cNvPr id="265" name="object 265"/>
            <p:cNvSpPr/>
            <p:nvPr/>
          </p:nvSpPr>
          <p:spPr>
            <a:xfrm>
              <a:off x="2132165" y="491604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900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900" y="18389"/>
                  </a:lnTo>
                  <a:lnTo>
                    <a:pt x="199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2182558" y="4957381"/>
              <a:ext cx="120586" cy="122205"/>
            </a:xfrm>
            <a:prstGeom prst="rect">
              <a:avLst/>
            </a:prstGeom>
          </p:spPr>
        </p:pic>
        <p:pic>
          <p:nvPicPr>
            <p:cNvPr id="267" name="object 26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335148" y="4957476"/>
              <a:ext cx="100679" cy="119062"/>
            </a:xfrm>
            <a:prstGeom prst="rect">
              <a:avLst/>
            </a:prstGeom>
          </p:spPr>
        </p:pic>
        <p:pic>
          <p:nvPicPr>
            <p:cNvPr id="268" name="object 26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2463260" y="4958810"/>
              <a:ext cx="88487" cy="119253"/>
            </a:xfrm>
            <a:prstGeom prst="rect">
              <a:avLst/>
            </a:prstGeom>
          </p:spPr>
        </p:pic>
        <p:sp>
          <p:nvSpPr>
            <p:cNvPr id="269" name="object 269"/>
            <p:cNvSpPr/>
            <p:nvPr/>
          </p:nvSpPr>
          <p:spPr>
            <a:xfrm>
              <a:off x="2581655" y="5052060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6" y="0"/>
                  </a:lnTo>
                  <a:lnTo>
                    <a:pt x="21336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0" name="object 270"/>
          <p:cNvGrpSpPr/>
          <p:nvPr/>
        </p:nvGrpSpPr>
        <p:grpSpPr>
          <a:xfrm>
            <a:off x="646176" y="2715767"/>
            <a:ext cx="376555" cy="378460"/>
            <a:chOff x="646176" y="2715767"/>
            <a:chExt cx="376555" cy="378460"/>
          </a:xfrm>
        </p:grpSpPr>
        <p:sp>
          <p:nvSpPr>
            <p:cNvPr id="271" name="object 271"/>
            <p:cNvSpPr/>
            <p:nvPr/>
          </p:nvSpPr>
          <p:spPr>
            <a:xfrm>
              <a:off x="646176" y="2715767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2"/>
                  </a:moveTo>
                  <a:lnTo>
                    <a:pt x="1523" y="166116"/>
                  </a:lnTo>
                  <a:lnTo>
                    <a:pt x="12191" y="121920"/>
                  </a:lnTo>
                  <a:lnTo>
                    <a:pt x="13716" y="118872"/>
                  </a:lnTo>
                  <a:lnTo>
                    <a:pt x="15239" y="114300"/>
                  </a:lnTo>
                  <a:lnTo>
                    <a:pt x="24383" y="96012"/>
                  </a:lnTo>
                  <a:lnTo>
                    <a:pt x="25907" y="94488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20"/>
                  </a:lnTo>
                  <a:lnTo>
                    <a:pt x="35051" y="80772"/>
                  </a:lnTo>
                  <a:lnTo>
                    <a:pt x="36575" y="77724"/>
                  </a:lnTo>
                  <a:lnTo>
                    <a:pt x="42671" y="71628"/>
                  </a:lnTo>
                  <a:lnTo>
                    <a:pt x="44195" y="68580"/>
                  </a:lnTo>
                  <a:lnTo>
                    <a:pt x="50291" y="62483"/>
                  </a:lnTo>
                  <a:lnTo>
                    <a:pt x="51816" y="59435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3"/>
                  </a:lnTo>
                  <a:lnTo>
                    <a:pt x="65531" y="45720"/>
                  </a:lnTo>
                  <a:lnTo>
                    <a:pt x="68579" y="45720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8"/>
                  </a:lnTo>
                  <a:lnTo>
                    <a:pt x="82295" y="32004"/>
                  </a:lnTo>
                  <a:lnTo>
                    <a:pt x="85343" y="32004"/>
                  </a:lnTo>
                  <a:lnTo>
                    <a:pt x="85343" y="30480"/>
                  </a:lnTo>
                  <a:lnTo>
                    <a:pt x="88391" y="30480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5155" y="21335"/>
                  </a:lnTo>
                  <a:lnTo>
                    <a:pt x="105155" y="19812"/>
                  </a:lnTo>
                  <a:lnTo>
                    <a:pt x="108203" y="19812"/>
                  </a:lnTo>
                  <a:lnTo>
                    <a:pt x="108203" y="18288"/>
                  </a:lnTo>
                  <a:lnTo>
                    <a:pt x="111251" y="18288"/>
                  </a:lnTo>
                  <a:lnTo>
                    <a:pt x="111251" y="16764"/>
                  </a:lnTo>
                  <a:lnTo>
                    <a:pt x="114300" y="16764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3"/>
                  </a:lnTo>
                  <a:lnTo>
                    <a:pt x="137159" y="9143"/>
                  </a:lnTo>
                  <a:lnTo>
                    <a:pt x="137159" y="7620"/>
                  </a:lnTo>
                  <a:lnTo>
                    <a:pt x="143255" y="7620"/>
                  </a:lnTo>
                  <a:lnTo>
                    <a:pt x="143255" y="6096"/>
                  </a:lnTo>
                  <a:lnTo>
                    <a:pt x="149351" y="6096"/>
                  </a:lnTo>
                  <a:lnTo>
                    <a:pt x="149351" y="4572"/>
                  </a:lnTo>
                  <a:lnTo>
                    <a:pt x="158495" y="4572"/>
                  </a:lnTo>
                  <a:lnTo>
                    <a:pt x="158495" y="3048"/>
                  </a:lnTo>
                  <a:lnTo>
                    <a:pt x="172211" y="3048"/>
                  </a:lnTo>
                  <a:lnTo>
                    <a:pt x="17221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9643" y="0"/>
                  </a:lnTo>
                  <a:lnTo>
                    <a:pt x="214883" y="1524"/>
                  </a:lnTo>
                  <a:lnTo>
                    <a:pt x="225551" y="3048"/>
                  </a:lnTo>
                  <a:lnTo>
                    <a:pt x="243839" y="7620"/>
                  </a:lnTo>
                  <a:lnTo>
                    <a:pt x="246887" y="9143"/>
                  </a:lnTo>
                  <a:lnTo>
                    <a:pt x="260603" y="13716"/>
                  </a:lnTo>
                  <a:lnTo>
                    <a:pt x="281939" y="24383"/>
                  </a:lnTo>
                  <a:lnTo>
                    <a:pt x="283463" y="25908"/>
                  </a:lnTo>
                  <a:lnTo>
                    <a:pt x="289559" y="28956"/>
                  </a:lnTo>
                  <a:lnTo>
                    <a:pt x="291083" y="30480"/>
                  </a:lnTo>
                  <a:lnTo>
                    <a:pt x="294131" y="32004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6"/>
                  </a:lnTo>
                  <a:lnTo>
                    <a:pt x="310895" y="45720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8"/>
                  </a:lnTo>
                  <a:lnTo>
                    <a:pt x="324611" y="59435"/>
                  </a:lnTo>
                  <a:lnTo>
                    <a:pt x="330707" y="65532"/>
                  </a:lnTo>
                  <a:lnTo>
                    <a:pt x="332231" y="68580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4423" y="82296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2"/>
                  </a:lnTo>
                  <a:lnTo>
                    <a:pt x="353567" y="97535"/>
                  </a:lnTo>
                  <a:lnTo>
                    <a:pt x="356616" y="103632"/>
                  </a:lnTo>
                  <a:lnTo>
                    <a:pt x="358139" y="108204"/>
                  </a:lnTo>
                  <a:lnTo>
                    <a:pt x="362711" y="117348"/>
                  </a:lnTo>
                  <a:lnTo>
                    <a:pt x="365759" y="126491"/>
                  </a:lnTo>
                  <a:lnTo>
                    <a:pt x="367283" y="129540"/>
                  </a:lnTo>
                  <a:lnTo>
                    <a:pt x="368807" y="134112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4591"/>
                  </a:lnTo>
                  <a:lnTo>
                    <a:pt x="376427" y="181356"/>
                  </a:lnTo>
                  <a:lnTo>
                    <a:pt x="376427" y="196596"/>
                  </a:lnTo>
                  <a:lnTo>
                    <a:pt x="368807" y="242316"/>
                  </a:lnTo>
                  <a:lnTo>
                    <a:pt x="362711" y="259080"/>
                  </a:lnTo>
                  <a:lnTo>
                    <a:pt x="361187" y="263651"/>
                  </a:lnTo>
                  <a:lnTo>
                    <a:pt x="352043" y="281940"/>
                  </a:lnTo>
                  <a:lnTo>
                    <a:pt x="350519" y="283464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2"/>
                  </a:lnTo>
                  <a:lnTo>
                    <a:pt x="341375" y="297180"/>
                  </a:lnTo>
                  <a:lnTo>
                    <a:pt x="339851" y="300228"/>
                  </a:lnTo>
                  <a:lnTo>
                    <a:pt x="333755" y="306324"/>
                  </a:lnTo>
                  <a:lnTo>
                    <a:pt x="332231" y="309372"/>
                  </a:lnTo>
                  <a:lnTo>
                    <a:pt x="326135" y="315467"/>
                  </a:lnTo>
                  <a:lnTo>
                    <a:pt x="324611" y="318516"/>
                  </a:lnTo>
                  <a:lnTo>
                    <a:pt x="316991" y="326135"/>
                  </a:lnTo>
                  <a:lnTo>
                    <a:pt x="313943" y="326135"/>
                  </a:lnTo>
                  <a:lnTo>
                    <a:pt x="313943" y="327659"/>
                  </a:lnTo>
                  <a:lnTo>
                    <a:pt x="307847" y="333756"/>
                  </a:lnTo>
                  <a:lnTo>
                    <a:pt x="304800" y="333756"/>
                  </a:lnTo>
                  <a:lnTo>
                    <a:pt x="304800" y="335280"/>
                  </a:lnTo>
                  <a:lnTo>
                    <a:pt x="298703" y="341375"/>
                  </a:lnTo>
                  <a:lnTo>
                    <a:pt x="295655" y="341375"/>
                  </a:lnTo>
                  <a:lnTo>
                    <a:pt x="295655" y="342900"/>
                  </a:lnTo>
                  <a:lnTo>
                    <a:pt x="292607" y="345948"/>
                  </a:lnTo>
                  <a:lnTo>
                    <a:pt x="289559" y="345948"/>
                  </a:lnTo>
                  <a:lnTo>
                    <a:pt x="289559" y="347472"/>
                  </a:lnTo>
                  <a:lnTo>
                    <a:pt x="288035" y="348996"/>
                  </a:lnTo>
                  <a:lnTo>
                    <a:pt x="284987" y="348996"/>
                  </a:lnTo>
                  <a:lnTo>
                    <a:pt x="284987" y="350520"/>
                  </a:lnTo>
                  <a:lnTo>
                    <a:pt x="281939" y="350520"/>
                  </a:lnTo>
                  <a:lnTo>
                    <a:pt x="281939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8223" y="358140"/>
                  </a:lnTo>
                  <a:lnTo>
                    <a:pt x="268223" y="359664"/>
                  </a:lnTo>
                  <a:lnTo>
                    <a:pt x="265175" y="359664"/>
                  </a:lnTo>
                  <a:lnTo>
                    <a:pt x="265175" y="361188"/>
                  </a:lnTo>
                  <a:lnTo>
                    <a:pt x="262127" y="361188"/>
                  </a:lnTo>
                  <a:lnTo>
                    <a:pt x="262127" y="362712"/>
                  </a:lnTo>
                  <a:lnTo>
                    <a:pt x="257555" y="362712"/>
                  </a:lnTo>
                  <a:lnTo>
                    <a:pt x="257555" y="364235"/>
                  </a:lnTo>
                  <a:lnTo>
                    <a:pt x="254507" y="364235"/>
                  </a:lnTo>
                  <a:lnTo>
                    <a:pt x="254507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3" y="367283"/>
                  </a:lnTo>
                  <a:lnTo>
                    <a:pt x="245363" y="368808"/>
                  </a:lnTo>
                  <a:lnTo>
                    <a:pt x="240791" y="368808"/>
                  </a:lnTo>
                  <a:lnTo>
                    <a:pt x="240791" y="370332"/>
                  </a:lnTo>
                  <a:lnTo>
                    <a:pt x="234695" y="370332"/>
                  </a:lnTo>
                  <a:lnTo>
                    <a:pt x="234695" y="371856"/>
                  </a:lnTo>
                  <a:lnTo>
                    <a:pt x="230123" y="371856"/>
                  </a:lnTo>
                  <a:lnTo>
                    <a:pt x="230123" y="373380"/>
                  </a:lnTo>
                  <a:lnTo>
                    <a:pt x="222503" y="373380"/>
                  </a:lnTo>
                  <a:lnTo>
                    <a:pt x="222503" y="374904"/>
                  </a:lnTo>
                  <a:lnTo>
                    <a:pt x="213359" y="374904"/>
                  </a:lnTo>
                  <a:lnTo>
                    <a:pt x="213359" y="376428"/>
                  </a:lnTo>
                  <a:lnTo>
                    <a:pt x="196595" y="376428"/>
                  </a:lnTo>
                  <a:lnTo>
                    <a:pt x="196595" y="377951"/>
                  </a:lnTo>
                  <a:lnTo>
                    <a:pt x="188975" y="376428"/>
                  </a:lnTo>
                  <a:lnTo>
                    <a:pt x="176783" y="374904"/>
                  </a:lnTo>
                  <a:lnTo>
                    <a:pt x="161543" y="373380"/>
                  </a:lnTo>
                  <a:lnTo>
                    <a:pt x="152400" y="371856"/>
                  </a:lnTo>
                  <a:lnTo>
                    <a:pt x="115823" y="361188"/>
                  </a:lnTo>
                  <a:lnTo>
                    <a:pt x="92963" y="348996"/>
                  </a:lnTo>
                  <a:lnTo>
                    <a:pt x="86867" y="345948"/>
                  </a:lnTo>
                  <a:lnTo>
                    <a:pt x="85343" y="344424"/>
                  </a:lnTo>
                  <a:lnTo>
                    <a:pt x="82295" y="342900"/>
                  </a:lnTo>
                  <a:lnTo>
                    <a:pt x="79247" y="339851"/>
                  </a:lnTo>
                  <a:lnTo>
                    <a:pt x="76200" y="338328"/>
                  </a:lnTo>
                  <a:lnTo>
                    <a:pt x="70103" y="332232"/>
                  </a:lnTo>
                  <a:lnTo>
                    <a:pt x="67055" y="330708"/>
                  </a:lnTo>
                  <a:lnTo>
                    <a:pt x="62483" y="326135"/>
                  </a:lnTo>
                  <a:lnTo>
                    <a:pt x="59435" y="324612"/>
                  </a:lnTo>
                  <a:lnTo>
                    <a:pt x="51816" y="316991"/>
                  </a:lnTo>
                  <a:lnTo>
                    <a:pt x="50291" y="313943"/>
                  </a:lnTo>
                  <a:lnTo>
                    <a:pt x="42671" y="306324"/>
                  </a:lnTo>
                  <a:lnTo>
                    <a:pt x="41147" y="303275"/>
                  </a:lnTo>
                  <a:lnTo>
                    <a:pt x="35051" y="297180"/>
                  </a:lnTo>
                  <a:lnTo>
                    <a:pt x="33527" y="294132"/>
                  </a:lnTo>
                  <a:lnTo>
                    <a:pt x="32003" y="292608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8"/>
                  </a:lnTo>
                  <a:lnTo>
                    <a:pt x="13716" y="257556"/>
                  </a:lnTo>
                  <a:lnTo>
                    <a:pt x="12191" y="254508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8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54499" y="2826829"/>
              <a:ext cx="167806" cy="154305"/>
            </a:xfrm>
            <a:prstGeom prst="rect">
              <a:avLst/>
            </a:prstGeom>
          </p:spPr>
        </p:pic>
      </p:grpSp>
      <p:grpSp>
        <p:nvGrpSpPr>
          <p:cNvPr id="273" name="object 273"/>
          <p:cNvGrpSpPr/>
          <p:nvPr/>
        </p:nvGrpSpPr>
        <p:grpSpPr>
          <a:xfrm>
            <a:off x="646176" y="3774947"/>
            <a:ext cx="376555" cy="378460"/>
            <a:chOff x="646176" y="3774947"/>
            <a:chExt cx="376555" cy="378460"/>
          </a:xfrm>
        </p:grpSpPr>
        <p:sp>
          <p:nvSpPr>
            <p:cNvPr id="274" name="object 274"/>
            <p:cNvSpPr/>
            <p:nvPr/>
          </p:nvSpPr>
          <p:spPr>
            <a:xfrm>
              <a:off x="646176" y="3774947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0311"/>
                  </a:moveTo>
                  <a:lnTo>
                    <a:pt x="1523" y="166116"/>
                  </a:lnTo>
                  <a:lnTo>
                    <a:pt x="12191" y="121919"/>
                  </a:lnTo>
                  <a:lnTo>
                    <a:pt x="13716" y="118871"/>
                  </a:lnTo>
                  <a:lnTo>
                    <a:pt x="15239" y="114300"/>
                  </a:lnTo>
                  <a:lnTo>
                    <a:pt x="24383" y="96011"/>
                  </a:lnTo>
                  <a:lnTo>
                    <a:pt x="25907" y="94487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19"/>
                  </a:lnTo>
                  <a:lnTo>
                    <a:pt x="35051" y="80771"/>
                  </a:lnTo>
                  <a:lnTo>
                    <a:pt x="36575" y="77724"/>
                  </a:lnTo>
                  <a:lnTo>
                    <a:pt x="42671" y="71627"/>
                  </a:lnTo>
                  <a:lnTo>
                    <a:pt x="44195" y="68579"/>
                  </a:lnTo>
                  <a:lnTo>
                    <a:pt x="50291" y="62483"/>
                  </a:lnTo>
                  <a:lnTo>
                    <a:pt x="51816" y="59435"/>
                  </a:lnTo>
                  <a:lnTo>
                    <a:pt x="57911" y="53340"/>
                  </a:lnTo>
                  <a:lnTo>
                    <a:pt x="57911" y="51816"/>
                  </a:lnTo>
                  <a:lnTo>
                    <a:pt x="60959" y="51816"/>
                  </a:lnTo>
                  <a:lnTo>
                    <a:pt x="65531" y="47243"/>
                  </a:lnTo>
                  <a:lnTo>
                    <a:pt x="65531" y="45719"/>
                  </a:lnTo>
                  <a:lnTo>
                    <a:pt x="68579" y="45719"/>
                  </a:lnTo>
                  <a:lnTo>
                    <a:pt x="74675" y="39624"/>
                  </a:lnTo>
                  <a:lnTo>
                    <a:pt x="74675" y="38100"/>
                  </a:lnTo>
                  <a:lnTo>
                    <a:pt x="77723" y="38100"/>
                  </a:lnTo>
                  <a:lnTo>
                    <a:pt x="82295" y="33527"/>
                  </a:lnTo>
                  <a:lnTo>
                    <a:pt x="82295" y="32003"/>
                  </a:lnTo>
                  <a:lnTo>
                    <a:pt x="85343" y="32003"/>
                  </a:lnTo>
                  <a:lnTo>
                    <a:pt x="85343" y="30479"/>
                  </a:lnTo>
                  <a:lnTo>
                    <a:pt x="88391" y="30479"/>
                  </a:lnTo>
                  <a:lnTo>
                    <a:pt x="89916" y="28955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31063" y="10667"/>
                  </a:lnTo>
                  <a:lnTo>
                    <a:pt x="131063" y="9143"/>
                  </a:lnTo>
                  <a:lnTo>
                    <a:pt x="137159" y="9143"/>
                  </a:lnTo>
                  <a:lnTo>
                    <a:pt x="137159" y="7619"/>
                  </a:lnTo>
                  <a:lnTo>
                    <a:pt x="143255" y="7619"/>
                  </a:lnTo>
                  <a:lnTo>
                    <a:pt x="143255" y="6095"/>
                  </a:lnTo>
                  <a:lnTo>
                    <a:pt x="149351" y="6095"/>
                  </a:lnTo>
                  <a:lnTo>
                    <a:pt x="149351" y="4571"/>
                  </a:lnTo>
                  <a:lnTo>
                    <a:pt x="158495" y="4571"/>
                  </a:lnTo>
                  <a:lnTo>
                    <a:pt x="158495" y="3048"/>
                  </a:lnTo>
                  <a:lnTo>
                    <a:pt x="172211" y="3048"/>
                  </a:lnTo>
                  <a:lnTo>
                    <a:pt x="17221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9643" y="0"/>
                  </a:lnTo>
                  <a:lnTo>
                    <a:pt x="214883" y="1524"/>
                  </a:lnTo>
                  <a:lnTo>
                    <a:pt x="225551" y="3048"/>
                  </a:lnTo>
                  <a:lnTo>
                    <a:pt x="243839" y="7619"/>
                  </a:lnTo>
                  <a:lnTo>
                    <a:pt x="246887" y="9143"/>
                  </a:lnTo>
                  <a:lnTo>
                    <a:pt x="260603" y="13716"/>
                  </a:lnTo>
                  <a:lnTo>
                    <a:pt x="281939" y="24383"/>
                  </a:lnTo>
                  <a:lnTo>
                    <a:pt x="283463" y="25908"/>
                  </a:lnTo>
                  <a:lnTo>
                    <a:pt x="289559" y="28955"/>
                  </a:lnTo>
                  <a:lnTo>
                    <a:pt x="291083" y="30479"/>
                  </a:lnTo>
                  <a:lnTo>
                    <a:pt x="294131" y="32003"/>
                  </a:lnTo>
                  <a:lnTo>
                    <a:pt x="298703" y="36575"/>
                  </a:lnTo>
                  <a:lnTo>
                    <a:pt x="301751" y="38100"/>
                  </a:lnTo>
                  <a:lnTo>
                    <a:pt x="307847" y="44195"/>
                  </a:lnTo>
                  <a:lnTo>
                    <a:pt x="310895" y="45719"/>
                  </a:lnTo>
                  <a:lnTo>
                    <a:pt x="316991" y="51816"/>
                  </a:lnTo>
                  <a:lnTo>
                    <a:pt x="320039" y="53340"/>
                  </a:lnTo>
                  <a:lnTo>
                    <a:pt x="323087" y="56387"/>
                  </a:lnTo>
                  <a:lnTo>
                    <a:pt x="324611" y="59435"/>
                  </a:lnTo>
                  <a:lnTo>
                    <a:pt x="330707" y="65532"/>
                  </a:lnTo>
                  <a:lnTo>
                    <a:pt x="332231" y="68579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4423" y="82295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1"/>
                  </a:lnTo>
                  <a:lnTo>
                    <a:pt x="353567" y="97535"/>
                  </a:lnTo>
                  <a:lnTo>
                    <a:pt x="356616" y="103632"/>
                  </a:lnTo>
                  <a:lnTo>
                    <a:pt x="358139" y="108203"/>
                  </a:lnTo>
                  <a:lnTo>
                    <a:pt x="362711" y="117348"/>
                  </a:lnTo>
                  <a:lnTo>
                    <a:pt x="365759" y="126491"/>
                  </a:lnTo>
                  <a:lnTo>
                    <a:pt x="367283" y="129540"/>
                  </a:lnTo>
                  <a:lnTo>
                    <a:pt x="368807" y="134111"/>
                  </a:lnTo>
                  <a:lnTo>
                    <a:pt x="371855" y="146303"/>
                  </a:lnTo>
                  <a:lnTo>
                    <a:pt x="373379" y="153924"/>
                  </a:lnTo>
                  <a:lnTo>
                    <a:pt x="374903" y="164591"/>
                  </a:lnTo>
                  <a:lnTo>
                    <a:pt x="376427" y="181355"/>
                  </a:lnTo>
                  <a:lnTo>
                    <a:pt x="376427" y="196595"/>
                  </a:lnTo>
                  <a:lnTo>
                    <a:pt x="368807" y="242316"/>
                  </a:lnTo>
                  <a:lnTo>
                    <a:pt x="362711" y="259079"/>
                  </a:lnTo>
                  <a:lnTo>
                    <a:pt x="361187" y="263651"/>
                  </a:lnTo>
                  <a:lnTo>
                    <a:pt x="352043" y="281940"/>
                  </a:lnTo>
                  <a:lnTo>
                    <a:pt x="350519" y="283463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2"/>
                  </a:lnTo>
                  <a:lnTo>
                    <a:pt x="341375" y="297179"/>
                  </a:lnTo>
                  <a:lnTo>
                    <a:pt x="339851" y="300227"/>
                  </a:lnTo>
                  <a:lnTo>
                    <a:pt x="333755" y="306324"/>
                  </a:lnTo>
                  <a:lnTo>
                    <a:pt x="332231" y="309371"/>
                  </a:lnTo>
                  <a:lnTo>
                    <a:pt x="326135" y="315467"/>
                  </a:lnTo>
                  <a:lnTo>
                    <a:pt x="324611" y="318516"/>
                  </a:lnTo>
                  <a:lnTo>
                    <a:pt x="316991" y="326135"/>
                  </a:lnTo>
                  <a:lnTo>
                    <a:pt x="313943" y="326135"/>
                  </a:lnTo>
                  <a:lnTo>
                    <a:pt x="313943" y="327659"/>
                  </a:lnTo>
                  <a:lnTo>
                    <a:pt x="307847" y="333755"/>
                  </a:lnTo>
                  <a:lnTo>
                    <a:pt x="304800" y="333755"/>
                  </a:lnTo>
                  <a:lnTo>
                    <a:pt x="304800" y="335279"/>
                  </a:lnTo>
                  <a:lnTo>
                    <a:pt x="298703" y="341375"/>
                  </a:lnTo>
                  <a:lnTo>
                    <a:pt x="295655" y="341375"/>
                  </a:lnTo>
                  <a:lnTo>
                    <a:pt x="295655" y="342900"/>
                  </a:lnTo>
                  <a:lnTo>
                    <a:pt x="292607" y="345948"/>
                  </a:lnTo>
                  <a:lnTo>
                    <a:pt x="289559" y="345948"/>
                  </a:lnTo>
                  <a:lnTo>
                    <a:pt x="289559" y="347471"/>
                  </a:lnTo>
                  <a:lnTo>
                    <a:pt x="286511" y="347471"/>
                  </a:lnTo>
                  <a:lnTo>
                    <a:pt x="286511" y="348995"/>
                  </a:lnTo>
                  <a:lnTo>
                    <a:pt x="284987" y="350519"/>
                  </a:lnTo>
                  <a:lnTo>
                    <a:pt x="281939" y="350519"/>
                  </a:lnTo>
                  <a:lnTo>
                    <a:pt x="281939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8223" y="358140"/>
                  </a:lnTo>
                  <a:lnTo>
                    <a:pt x="268223" y="359663"/>
                  </a:lnTo>
                  <a:lnTo>
                    <a:pt x="265175" y="359663"/>
                  </a:lnTo>
                  <a:lnTo>
                    <a:pt x="265175" y="361187"/>
                  </a:lnTo>
                  <a:lnTo>
                    <a:pt x="262127" y="361187"/>
                  </a:lnTo>
                  <a:lnTo>
                    <a:pt x="262127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2983" y="364235"/>
                  </a:lnTo>
                  <a:lnTo>
                    <a:pt x="252983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3" y="367283"/>
                  </a:lnTo>
                  <a:lnTo>
                    <a:pt x="245363" y="368808"/>
                  </a:lnTo>
                  <a:lnTo>
                    <a:pt x="240791" y="368808"/>
                  </a:lnTo>
                  <a:lnTo>
                    <a:pt x="240791" y="370332"/>
                  </a:lnTo>
                  <a:lnTo>
                    <a:pt x="234695" y="370332"/>
                  </a:lnTo>
                  <a:lnTo>
                    <a:pt x="234695" y="371855"/>
                  </a:lnTo>
                  <a:lnTo>
                    <a:pt x="228600" y="371855"/>
                  </a:lnTo>
                  <a:lnTo>
                    <a:pt x="228600" y="373379"/>
                  </a:lnTo>
                  <a:lnTo>
                    <a:pt x="220979" y="373379"/>
                  </a:lnTo>
                  <a:lnTo>
                    <a:pt x="220979" y="374903"/>
                  </a:lnTo>
                  <a:lnTo>
                    <a:pt x="211835" y="374903"/>
                  </a:lnTo>
                  <a:lnTo>
                    <a:pt x="211835" y="376427"/>
                  </a:lnTo>
                  <a:lnTo>
                    <a:pt x="195071" y="376427"/>
                  </a:lnTo>
                  <a:lnTo>
                    <a:pt x="195071" y="377951"/>
                  </a:lnTo>
                  <a:lnTo>
                    <a:pt x="188975" y="376427"/>
                  </a:lnTo>
                  <a:lnTo>
                    <a:pt x="178307" y="374903"/>
                  </a:lnTo>
                  <a:lnTo>
                    <a:pt x="163067" y="373379"/>
                  </a:lnTo>
                  <a:lnTo>
                    <a:pt x="152400" y="371855"/>
                  </a:lnTo>
                  <a:lnTo>
                    <a:pt x="134111" y="367283"/>
                  </a:lnTo>
                  <a:lnTo>
                    <a:pt x="120395" y="362711"/>
                  </a:lnTo>
                  <a:lnTo>
                    <a:pt x="117347" y="361187"/>
                  </a:lnTo>
                  <a:lnTo>
                    <a:pt x="112775" y="359663"/>
                  </a:lnTo>
                  <a:lnTo>
                    <a:pt x="94487" y="350519"/>
                  </a:lnTo>
                  <a:lnTo>
                    <a:pt x="92963" y="348995"/>
                  </a:lnTo>
                  <a:lnTo>
                    <a:pt x="86867" y="345948"/>
                  </a:lnTo>
                  <a:lnTo>
                    <a:pt x="85343" y="344424"/>
                  </a:lnTo>
                  <a:lnTo>
                    <a:pt x="82295" y="342900"/>
                  </a:lnTo>
                  <a:lnTo>
                    <a:pt x="79247" y="339851"/>
                  </a:lnTo>
                  <a:lnTo>
                    <a:pt x="76200" y="338327"/>
                  </a:lnTo>
                  <a:lnTo>
                    <a:pt x="70103" y="332232"/>
                  </a:lnTo>
                  <a:lnTo>
                    <a:pt x="67055" y="330708"/>
                  </a:lnTo>
                  <a:lnTo>
                    <a:pt x="62483" y="326135"/>
                  </a:lnTo>
                  <a:lnTo>
                    <a:pt x="59435" y="324611"/>
                  </a:lnTo>
                  <a:lnTo>
                    <a:pt x="51816" y="316991"/>
                  </a:lnTo>
                  <a:lnTo>
                    <a:pt x="50291" y="313943"/>
                  </a:lnTo>
                  <a:lnTo>
                    <a:pt x="42671" y="306324"/>
                  </a:lnTo>
                  <a:lnTo>
                    <a:pt x="41147" y="303275"/>
                  </a:lnTo>
                  <a:lnTo>
                    <a:pt x="35051" y="297179"/>
                  </a:lnTo>
                  <a:lnTo>
                    <a:pt x="33527" y="294132"/>
                  </a:lnTo>
                  <a:lnTo>
                    <a:pt x="32003" y="292608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5907" y="281940"/>
                  </a:lnTo>
                  <a:lnTo>
                    <a:pt x="24383" y="280416"/>
                  </a:lnTo>
                  <a:lnTo>
                    <a:pt x="15239" y="262127"/>
                  </a:lnTo>
                  <a:lnTo>
                    <a:pt x="13716" y="257555"/>
                  </a:lnTo>
                  <a:lnTo>
                    <a:pt x="12191" y="254508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79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754499" y="3885914"/>
              <a:ext cx="167806" cy="154400"/>
            </a:xfrm>
            <a:prstGeom prst="rect">
              <a:avLst/>
            </a:prstGeom>
          </p:spPr>
        </p:pic>
      </p:grpSp>
      <p:grpSp>
        <p:nvGrpSpPr>
          <p:cNvPr id="276" name="object 276"/>
          <p:cNvGrpSpPr/>
          <p:nvPr/>
        </p:nvGrpSpPr>
        <p:grpSpPr>
          <a:xfrm>
            <a:off x="646176" y="4565903"/>
            <a:ext cx="376555" cy="376555"/>
            <a:chOff x="646176" y="4565903"/>
            <a:chExt cx="376555" cy="376555"/>
          </a:xfrm>
        </p:grpSpPr>
        <p:sp>
          <p:nvSpPr>
            <p:cNvPr id="277" name="object 277"/>
            <p:cNvSpPr/>
            <p:nvPr/>
          </p:nvSpPr>
          <p:spPr>
            <a:xfrm>
              <a:off x="646176" y="4565903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2"/>
                  </a:lnTo>
                  <a:lnTo>
                    <a:pt x="4571" y="146304"/>
                  </a:lnTo>
                  <a:lnTo>
                    <a:pt x="6095" y="141732"/>
                  </a:lnTo>
                  <a:lnTo>
                    <a:pt x="9143" y="129540"/>
                  </a:lnTo>
                  <a:lnTo>
                    <a:pt x="10667" y="126492"/>
                  </a:lnTo>
                  <a:lnTo>
                    <a:pt x="13716" y="117348"/>
                  </a:lnTo>
                  <a:lnTo>
                    <a:pt x="15239" y="114300"/>
                  </a:lnTo>
                  <a:lnTo>
                    <a:pt x="16763" y="109728"/>
                  </a:lnTo>
                  <a:lnTo>
                    <a:pt x="22859" y="97536"/>
                  </a:lnTo>
                  <a:lnTo>
                    <a:pt x="24383" y="96012"/>
                  </a:lnTo>
                  <a:lnTo>
                    <a:pt x="27431" y="89916"/>
                  </a:lnTo>
                  <a:lnTo>
                    <a:pt x="28955" y="88392"/>
                  </a:lnTo>
                  <a:lnTo>
                    <a:pt x="30479" y="85344"/>
                  </a:lnTo>
                  <a:lnTo>
                    <a:pt x="32003" y="83820"/>
                  </a:lnTo>
                  <a:lnTo>
                    <a:pt x="33527" y="80772"/>
                  </a:lnTo>
                  <a:lnTo>
                    <a:pt x="38100" y="76200"/>
                  </a:lnTo>
                  <a:lnTo>
                    <a:pt x="39623" y="73152"/>
                  </a:lnTo>
                  <a:lnTo>
                    <a:pt x="45719" y="67056"/>
                  </a:lnTo>
                  <a:lnTo>
                    <a:pt x="47243" y="64008"/>
                  </a:lnTo>
                  <a:lnTo>
                    <a:pt x="53339" y="57912"/>
                  </a:lnTo>
                  <a:lnTo>
                    <a:pt x="54863" y="54864"/>
                  </a:lnTo>
                  <a:lnTo>
                    <a:pt x="54863" y="53340"/>
                  </a:lnTo>
                  <a:lnTo>
                    <a:pt x="57911" y="53340"/>
                  </a:lnTo>
                  <a:lnTo>
                    <a:pt x="62483" y="48768"/>
                  </a:lnTo>
                  <a:lnTo>
                    <a:pt x="62483" y="47244"/>
                  </a:lnTo>
                  <a:lnTo>
                    <a:pt x="65531" y="47244"/>
                  </a:lnTo>
                  <a:lnTo>
                    <a:pt x="70103" y="42672"/>
                  </a:lnTo>
                  <a:lnTo>
                    <a:pt x="70103" y="41148"/>
                  </a:lnTo>
                  <a:lnTo>
                    <a:pt x="73151" y="41148"/>
                  </a:lnTo>
                  <a:lnTo>
                    <a:pt x="77723" y="36576"/>
                  </a:lnTo>
                  <a:lnTo>
                    <a:pt x="77723" y="35052"/>
                  </a:lnTo>
                  <a:lnTo>
                    <a:pt x="80771" y="35052"/>
                  </a:lnTo>
                  <a:lnTo>
                    <a:pt x="83819" y="32004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6867" y="28956"/>
                  </a:lnTo>
                  <a:lnTo>
                    <a:pt x="89916" y="28956"/>
                  </a:lnTo>
                  <a:lnTo>
                    <a:pt x="91439" y="27432"/>
                  </a:lnTo>
                  <a:lnTo>
                    <a:pt x="91439" y="25908"/>
                  </a:lnTo>
                  <a:lnTo>
                    <a:pt x="94487" y="25908"/>
                  </a:lnTo>
                  <a:lnTo>
                    <a:pt x="94487" y="24384"/>
                  </a:lnTo>
                  <a:lnTo>
                    <a:pt x="97535" y="24384"/>
                  </a:lnTo>
                  <a:lnTo>
                    <a:pt x="99059" y="22860"/>
                  </a:lnTo>
                  <a:lnTo>
                    <a:pt x="99059" y="21336"/>
                  </a:lnTo>
                  <a:lnTo>
                    <a:pt x="102107" y="21336"/>
                  </a:lnTo>
                  <a:lnTo>
                    <a:pt x="102107" y="19812"/>
                  </a:lnTo>
                  <a:lnTo>
                    <a:pt x="106679" y="19812"/>
                  </a:lnTo>
                  <a:lnTo>
                    <a:pt x="106679" y="18288"/>
                  </a:lnTo>
                  <a:lnTo>
                    <a:pt x="109727" y="18288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40"/>
                  </a:lnTo>
                  <a:lnTo>
                    <a:pt x="115823" y="15240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2"/>
                  </a:lnTo>
                  <a:lnTo>
                    <a:pt x="124967" y="12192"/>
                  </a:lnTo>
                  <a:lnTo>
                    <a:pt x="124967" y="10668"/>
                  </a:lnTo>
                  <a:lnTo>
                    <a:pt x="129539" y="10668"/>
                  </a:lnTo>
                  <a:lnTo>
                    <a:pt x="129539" y="9144"/>
                  </a:lnTo>
                  <a:lnTo>
                    <a:pt x="134111" y="9144"/>
                  </a:lnTo>
                  <a:lnTo>
                    <a:pt x="134111" y="7620"/>
                  </a:lnTo>
                  <a:lnTo>
                    <a:pt x="140207" y="7620"/>
                  </a:lnTo>
                  <a:lnTo>
                    <a:pt x="140207" y="6096"/>
                  </a:lnTo>
                  <a:lnTo>
                    <a:pt x="146303" y="6096"/>
                  </a:lnTo>
                  <a:lnTo>
                    <a:pt x="146303" y="4572"/>
                  </a:lnTo>
                  <a:lnTo>
                    <a:pt x="153923" y="4572"/>
                  </a:lnTo>
                  <a:lnTo>
                    <a:pt x="153923" y="3048"/>
                  </a:lnTo>
                  <a:lnTo>
                    <a:pt x="164591" y="3048"/>
                  </a:lnTo>
                  <a:lnTo>
                    <a:pt x="16459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10311" y="0"/>
                  </a:lnTo>
                  <a:lnTo>
                    <a:pt x="228600" y="3048"/>
                  </a:lnTo>
                  <a:lnTo>
                    <a:pt x="240791" y="6096"/>
                  </a:lnTo>
                  <a:lnTo>
                    <a:pt x="254507" y="10668"/>
                  </a:lnTo>
                  <a:lnTo>
                    <a:pt x="257555" y="12192"/>
                  </a:lnTo>
                  <a:lnTo>
                    <a:pt x="262127" y="13716"/>
                  </a:lnTo>
                  <a:lnTo>
                    <a:pt x="283463" y="24384"/>
                  </a:lnTo>
                  <a:lnTo>
                    <a:pt x="284987" y="25908"/>
                  </a:lnTo>
                  <a:lnTo>
                    <a:pt x="291083" y="28956"/>
                  </a:lnTo>
                  <a:lnTo>
                    <a:pt x="294131" y="32004"/>
                  </a:lnTo>
                  <a:lnTo>
                    <a:pt x="297179" y="33528"/>
                  </a:lnTo>
                  <a:lnTo>
                    <a:pt x="303275" y="39624"/>
                  </a:lnTo>
                  <a:lnTo>
                    <a:pt x="306323" y="41148"/>
                  </a:lnTo>
                  <a:lnTo>
                    <a:pt x="310895" y="45720"/>
                  </a:lnTo>
                  <a:lnTo>
                    <a:pt x="313943" y="47244"/>
                  </a:lnTo>
                  <a:lnTo>
                    <a:pt x="327659" y="60960"/>
                  </a:lnTo>
                  <a:lnTo>
                    <a:pt x="329183" y="64008"/>
                  </a:lnTo>
                  <a:lnTo>
                    <a:pt x="333755" y="68580"/>
                  </a:lnTo>
                  <a:lnTo>
                    <a:pt x="335279" y="71628"/>
                  </a:lnTo>
                  <a:lnTo>
                    <a:pt x="341375" y="77724"/>
                  </a:lnTo>
                  <a:lnTo>
                    <a:pt x="342900" y="80772"/>
                  </a:lnTo>
                  <a:lnTo>
                    <a:pt x="345947" y="83820"/>
                  </a:lnTo>
                  <a:lnTo>
                    <a:pt x="348995" y="89916"/>
                  </a:lnTo>
                  <a:lnTo>
                    <a:pt x="350519" y="91440"/>
                  </a:lnTo>
                  <a:lnTo>
                    <a:pt x="361187" y="112776"/>
                  </a:lnTo>
                  <a:lnTo>
                    <a:pt x="362711" y="117348"/>
                  </a:lnTo>
                  <a:lnTo>
                    <a:pt x="364235" y="120396"/>
                  </a:lnTo>
                  <a:lnTo>
                    <a:pt x="368807" y="134112"/>
                  </a:lnTo>
                  <a:lnTo>
                    <a:pt x="373379" y="152400"/>
                  </a:lnTo>
                  <a:lnTo>
                    <a:pt x="375030" y="164592"/>
                  </a:lnTo>
                  <a:lnTo>
                    <a:pt x="376427" y="181356"/>
                  </a:lnTo>
                  <a:lnTo>
                    <a:pt x="376427" y="195072"/>
                  </a:lnTo>
                  <a:lnTo>
                    <a:pt x="368807" y="242316"/>
                  </a:lnTo>
                  <a:lnTo>
                    <a:pt x="365759" y="249936"/>
                  </a:lnTo>
                  <a:lnTo>
                    <a:pt x="362711" y="259080"/>
                  </a:lnTo>
                  <a:lnTo>
                    <a:pt x="356616" y="271272"/>
                  </a:lnTo>
                  <a:lnTo>
                    <a:pt x="355091" y="275844"/>
                  </a:lnTo>
                  <a:lnTo>
                    <a:pt x="353567" y="277368"/>
                  </a:lnTo>
                  <a:lnTo>
                    <a:pt x="350519" y="283464"/>
                  </a:lnTo>
                  <a:lnTo>
                    <a:pt x="348995" y="284988"/>
                  </a:lnTo>
                  <a:lnTo>
                    <a:pt x="345947" y="291084"/>
                  </a:lnTo>
                  <a:lnTo>
                    <a:pt x="344423" y="292608"/>
                  </a:lnTo>
                  <a:lnTo>
                    <a:pt x="342900" y="295656"/>
                  </a:lnTo>
                  <a:lnTo>
                    <a:pt x="336803" y="301752"/>
                  </a:lnTo>
                  <a:lnTo>
                    <a:pt x="335279" y="304800"/>
                  </a:lnTo>
                  <a:lnTo>
                    <a:pt x="329183" y="310896"/>
                  </a:lnTo>
                  <a:lnTo>
                    <a:pt x="327659" y="313944"/>
                  </a:lnTo>
                  <a:lnTo>
                    <a:pt x="313943" y="327660"/>
                  </a:lnTo>
                  <a:lnTo>
                    <a:pt x="310895" y="327660"/>
                  </a:lnTo>
                  <a:lnTo>
                    <a:pt x="310895" y="329183"/>
                  </a:lnTo>
                  <a:lnTo>
                    <a:pt x="304800" y="335280"/>
                  </a:lnTo>
                  <a:lnTo>
                    <a:pt x="301751" y="335280"/>
                  </a:lnTo>
                  <a:lnTo>
                    <a:pt x="301751" y="336803"/>
                  </a:lnTo>
                  <a:lnTo>
                    <a:pt x="295655" y="342900"/>
                  </a:lnTo>
                  <a:lnTo>
                    <a:pt x="292607" y="342900"/>
                  </a:lnTo>
                  <a:lnTo>
                    <a:pt x="292607" y="344424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2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19"/>
                  </a:lnTo>
                  <a:lnTo>
                    <a:pt x="280416" y="350519"/>
                  </a:lnTo>
                  <a:lnTo>
                    <a:pt x="280416" y="352044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8"/>
                  </a:lnTo>
                  <a:lnTo>
                    <a:pt x="259079" y="361188"/>
                  </a:lnTo>
                  <a:lnTo>
                    <a:pt x="259079" y="362712"/>
                  </a:lnTo>
                  <a:lnTo>
                    <a:pt x="256031" y="362712"/>
                  </a:lnTo>
                  <a:lnTo>
                    <a:pt x="256031" y="364235"/>
                  </a:lnTo>
                  <a:lnTo>
                    <a:pt x="251459" y="364235"/>
                  </a:lnTo>
                  <a:lnTo>
                    <a:pt x="251459" y="365760"/>
                  </a:lnTo>
                  <a:lnTo>
                    <a:pt x="246887" y="365760"/>
                  </a:lnTo>
                  <a:lnTo>
                    <a:pt x="246887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7743" y="368808"/>
                  </a:lnTo>
                  <a:lnTo>
                    <a:pt x="237743" y="370332"/>
                  </a:lnTo>
                  <a:lnTo>
                    <a:pt x="231647" y="370332"/>
                  </a:lnTo>
                  <a:lnTo>
                    <a:pt x="231647" y="371856"/>
                  </a:lnTo>
                  <a:lnTo>
                    <a:pt x="225551" y="371856"/>
                  </a:lnTo>
                  <a:lnTo>
                    <a:pt x="225551" y="373380"/>
                  </a:lnTo>
                  <a:lnTo>
                    <a:pt x="216407" y="373380"/>
                  </a:lnTo>
                  <a:lnTo>
                    <a:pt x="216407" y="374903"/>
                  </a:lnTo>
                  <a:lnTo>
                    <a:pt x="207263" y="374903"/>
                  </a:lnTo>
                  <a:lnTo>
                    <a:pt x="207263" y="376428"/>
                  </a:lnTo>
                  <a:lnTo>
                    <a:pt x="188975" y="374903"/>
                  </a:lnTo>
                  <a:lnTo>
                    <a:pt x="167639" y="373380"/>
                  </a:lnTo>
                  <a:lnTo>
                    <a:pt x="156971" y="371856"/>
                  </a:lnTo>
                  <a:lnTo>
                    <a:pt x="149351" y="370332"/>
                  </a:lnTo>
                  <a:lnTo>
                    <a:pt x="131063" y="365760"/>
                  </a:lnTo>
                  <a:lnTo>
                    <a:pt x="126491" y="364235"/>
                  </a:lnTo>
                  <a:lnTo>
                    <a:pt x="123443" y="362712"/>
                  </a:lnTo>
                  <a:lnTo>
                    <a:pt x="114300" y="359664"/>
                  </a:lnTo>
                  <a:lnTo>
                    <a:pt x="92963" y="348996"/>
                  </a:lnTo>
                  <a:lnTo>
                    <a:pt x="91439" y="347472"/>
                  </a:lnTo>
                  <a:lnTo>
                    <a:pt x="88391" y="345948"/>
                  </a:lnTo>
                  <a:lnTo>
                    <a:pt x="86867" y="344424"/>
                  </a:lnTo>
                  <a:lnTo>
                    <a:pt x="83819" y="342900"/>
                  </a:lnTo>
                  <a:lnTo>
                    <a:pt x="82295" y="341376"/>
                  </a:lnTo>
                  <a:lnTo>
                    <a:pt x="79247" y="339851"/>
                  </a:lnTo>
                  <a:lnTo>
                    <a:pt x="74675" y="335280"/>
                  </a:lnTo>
                  <a:lnTo>
                    <a:pt x="71627" y="333756"/>
                  </a:lnTo>
                  <a:lnTo>
                    <a:pt x="65531" y="327660"/>
                  </a:lnTo>
                  <a:lnTo>
                    <a:pt x="62483" y="326135"/>
                  </a:lnTo>
                  <a:lnTo>
                    <a:pt x="57911" y="321564"/>
                  </a:lnTo>
                  <a:lnTo>
                    <a:pt x="54863" y="320040"/>
                  </a:lnTo>
                  <a:lnTo>
                    <a:pt x="53339" y="316992"/>
                  </a:lnTo>
                  <a:lnTo>
                    <a:pt x="47243" y="310896"/>
                  </a:lnTo>
                  <a:lnTo>
                    <a:pt x="45719" y="307848"/>
                  </a:lnTo>
                  <a:lnTo>
                    <a:pt x="39623" y="301752"/>
                  </a:lnTo>
                  <a:lnTo>
                    <a:pt x="38100" y="298704"/>
                  </a:lnTo>
                  <a:lnTo>
                    <a:pt x="33527" y="294132"/>
                  </a:lnTo>
                  <a:lnTo>
                    <a:pt x="32003" y="291084"/>
                  </a:lnTo>
                  <a:lnTo>
                    <a:pt x="30479" y="289560"/>
                  </a:lnTo>
                  <a:lnTo>
                    <a:pt x="28955" y="286512"/>
                  </a:lnTo>
                  <a:lnTo>
                    <a:pt x="27431" y="284988"/>
                  </a:lnTo>
                  <a:lnTo>
                    <a:pt x="24383" y="278892"/>
                  </a:lnTo>
                  <a:lnTo>
                    <a:pt x="22859" y="277368"/>
                  </a:lnTo>
                  <a:lnTo>
                    <a:pt x="19811" y="271272"/>
                  </a:lnTo>
                  <a:lnTo>
                    <a:pt x="18287" y="266700"/>
                  </a:lnTo>
                  <a:lnTo>
                    <a:pt x="13716" y="257556"/>
                  </a:lnTo>
                  <a:lnTo>
                    <a:pt x="10667" y="248412"/>
                  </a:lnTo>
                  <a:lnTo>
                    <a:pt x="9143" y="245364"/>
                  </a:lnTo>
                  <a:lnTo>
                    <a:pt x="4571" y="227076"/>
                  </a:lnTo>
                  <a:lnTo>
                    <a:pt x="3047" y="219456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54499" y="4676108"/>
              <a:ext cx="167806" cy="154305"/>
            </a:xfrm>
            <a:prstGeom prst="rect">
              <a:avLst/>
            </a:prstGeom>
          </p:spPr>
        </p:pic>
      </p:grpSp>
      <p:sp>
        <p:nvSpPr>
          <p:cNvPr id="279" name="object 279"/>
          <p:cNvSpPr/>
          <p:nvPr/>
        </p:nvSpPr>
        <p:spPr>
          <a:xfrm>
            <a:off x="6948119" y="2631185"/>
            <a:ext cx="1835150" cy="889000"/>
          </a:xfrm>
          <a:custGeom>
            <a:avLst/>
            <a:gdLst/>
            <a:ahLst/>
            <a:cxnLst/>
            <a:rect l="l" t="t" r="r" b="b"/>
            <a:pathLst>
              <a:path w="1835150" h="889000">
                <a:moveTo>
                  <a:pt x="1834591" y="849731"/>
                </a:moveTo>
                <a:lnTo>
                  <a:pt x="1833232" y="803122"/>
                </a:lnTo>
                <a:lnTo>
                  <a:pt x="1829193" y="757161"/>
                </a:lnTo>
                <a:lnTo>
                  <a:pt x="1822551" y="711923"/>
                </a:lnTo>
                <a:lnTo>
                  <a:pt x="1813382" y="667473"/>
                </a:lnTo>
                <a:lnTo>
                  <a:pt x="1801736" y="623874"/>
                </a:lnTo>
                <a:lnTo>
                  <a:pt x="1787702" y="581190"/>
                </a:lnTo>
                <a:lnTo>
                  <a:pt x="1771357" y="539483"/>
                </a:lnTo>
                <a:lnTo>
                  <a:pt x="1752752" y="498817"/>
                </a:lnTo>
                <a:lnTo>
                  <a:pt x="1751330" y="496112"/>
                </a:lnTo>
                <a:lnTo>
                  <a:pt x="1751330" y="762050"/>
                </a:lnTo>
                <a:lnTo>
                  <a:pt x="1720926" y="747166"/>
                </a:lnTo>
                <a:lnTo>
                  <a:pt x="1664589" y="729335"/>
                </a:lnTo>
                <a:lnTo>
                  <a:pt x="1592681" y="716876"/>
                </a:lnTo>
                <a:lnTo>
                  <a:pt x="1503502" y="712190"/>
                </a:lnTo>
                <a:lnTo>
                  <a:pt x="1413878" y="716876"/>
                </a:lnTo>
                <a:lnTo>
                  <a:pt x="1341755" y="729335"/>
                </a:lnTo>
                <a:lnTo>
                  <a:pt x="1285328" y="747166"/>
                </a:lnTo>
                <a:lnTo>
                  <a:pt x="1242796" y="767969"/>
                </a:lnTo>
                <a:lnTo>
                  <a:pt x="1210170" y="791464"/>
                </a:lnTo>
                <a:lnTo>
                  <a:pt x="1208011" y="789355"/>
                </a:lnTo>
                <a:lnTo>
                  <a:pt x="1135049" y="747166"/>
                </a:lnTo>
                <a:lnTo>
                  <a:pt x="1078699" y="729335"/>
                </a:lnTo>
                <a:lnTo>
                  <a:pt x="1006805" y="716876"/>
                </a:lnTo>
                <a:lnTo>
                  <a:pt x="917613" y="712190"/>
                </a:lnTo>
                <a:lnTo>
                  <a:pt x="828001" y="716876"/>
                </a:lnTo>
                <a:lnTo>
                  <a:pt x="755891" y="729335"/>
                </a:lnTo>
                <a:lnTo>
                  <a:pt x="699477" y="747166"/>
                </a:lnTo>
                <a:lnTo>
                  <a:pt x="656958" y="767969"/>
                </a:lnTo>
                <a:lnTo>
                  <a:pt x="624725" y="791108"/>
                </a:lnTo>
                <a:lnTo>
                  <a:pt x="622922" y="789355"/>
                </a:lnTo>
                <a:lnTo>
                  <a:pt x="549973" y="747166"/>
                </a:lnTo>
                <a:lnTo>
                  <a:pt x="493560" y="729335"/>
                </a:lnTo>
                <a:lnTo>
                  <a:pt x="421449" y="716876"/>
                </a:lnTo>
                <a:lnTo>
                  <a:pt x="331838" y="712190"/>
                </a:lnTo>
                <a:lnTo>
                  <a:pt x="242176" y="716876"/>
                </a:lnTo>
                <a:lnTo>
                  <a:pt x="170040" y="729335"/>
                </a:lnTo>
                <a:lnTo>
                  <a:pt x="113614" y="747166"/>
                </a:lnTo>
                <a:lnTo>
                  <a:pt x="82435" y="762419"/>
                </a:lnTo>
                <a:lnTo>
                  <a:pt x="82702" y="759663"/>
                </a:lnTo>
                <a:lnTo>
                  <a:pt x="89662" y="715733"/>
                </a:lnTo>
                <a:lnTo>
                  <a:pt x="99263" y="672617"/>
                </a:lnTo>
                <a:lnTo>
                  <a:pt x="111429" y="630415"/>
                </a:lnTo>
                <a:lnTo>
                  <a:pt x="126098" y="589178"/>
                </a:lnTo>
                <a:lnTo>
                  <a:pt x="143167" y="548995"/>
                </a:lnTo>
                <a:lnTo>
                  <a:pt x="162560" y="509930"/>
                </a:lnTo>
                <a:lnTo>
                  <a:pt x="184200" y="472059"/>
                </a:lnTo>
                <a:lnTo>
                  <a:pt x="208026" y="435444"/>
                </a:lnTo>
                <a:lnTo>
                  <a:pt x="233934" y="400189"/>
                </a:lnTo>
                <a:lnTo>
                  <a:pt x="261848" y="366331"/>
                </a:lnTo>
                <a:lnTo>
                  <a:pt x="291706" y="333959"/>
                </a:lnTo>
                <a:lnTo>
                  <a:pt x="323418" y="303149"/>
                </a:lnTo>
                <a:lnTo>
                  <a:pt x="356895" y="273977"/>
                </a:lnTo>
                <a:lnTo>
                  <a:pt x="392074" y="246494"/>
                </a:lnTo>
                <a:lnTo>
                  <a:pt x="428866" y="220802"/>
                </a:lnTo>
                <a:lnTo>
                  <a:pt x="467194" y="196964"/>
                </a:lnTo>
                <a:lnTo>
                  <a:pt x="506984" y="175044"/>
                </a:lnTo>
                <a:lnTo>
                  <a:pt x="548157" y="155117"/>
                </a:lnTo>
                <a:lnTo>
                  <a:pt x="590626" y="137261"/>
                </a:lnTo>
                <a:lnTo>
                  <a:pt x="634314" y="121551"/>
                </a:lnTo>
                <a:lnTo>
                  <a:pt x="679145" y="108064"/>
                </a:lnTo>
                <a:lnTo>
                  <a:pt x="725030" y="96850"/>
                </a:lnTo>
                <a:lnTo>
                  <a:pt x="744753" y="93141"/>
                </a:lnTo>
                <a:lnTo>
                  <a:pt x="740524" y="97790"/>
                </a:lnTo>
                <a:lnTo>
                  <a:pt x="715924" y="131064"/>
                </a:lnTo>
                <a:lnTo>
                  <a:pt x="693064" y="168516"/>
                </a:lnTo>
                <a:lnTo>
                  <a:pt x="672071" y="209905"/>
                </a:lnTo>
                <a:lnTo>
                  <a:pt x="653084" y="254965"/>
                </a:lnTo>
                <a:lnTo>
                  <a:pt x="636206" y="303466"/>
                </a:lnTo>
                <a:lnTo>
                  <a:pt x="621588" y="355155"/>
                </a:lnTo>
                <a:lnTo>
                  <a:pt x="609333" y="409765"/>
                </a:lnTo>
                <a:lnTo>
                  <a:pt x="599592" y="467067"/>
                </a:lnTo>
                <a:lnTo>
                  <a:pt x="592467" y="526796"/>
                </a:lnTo>
                <a:lnTo>
                  <a:pt x="588111" y="588721"/>
                </a:lnTo>
                <a:lnTo>
                  <a:pt x="586625" y="652564"/>
                </a:lnTo>
                <a:lnTo>
                  <a:pt x="589572" y="666927"/>
                </a:lnTo>
                <a:lnTo>
                  <a:pt x="597674" y="679132"/>
                </a:lnTo>
                <a:lnTo>
                  <a:pt x="609765" y="687590"/>
                </a:lnTo>
                <a:lnTo>
                  <a:pt x="624725" y="690765"/>
                </a:lnTo>
                <a:lnTo>
                  <a:pt x="639673" y="687590"/>
                </a:lnTo>
                <a:lnTo>
                  <a:pt x="651776" y="679132"/>
                </a:lnTo>
                <a:lnTo>
                  <a:pt x="659866" y="666927"/>
                </a:lnTo>
                <a:lnTo>
                  <a:pt x="662825" y="652564"/>
                </a:lnTo>
                <a:lnTo>
                  <a:pt x="664781" y="580631"/>
                </a:lnTo>
                <a:lnTo>
                  <a:pt x="670458" y="512381"/>
                </a:lnTo>
                <a:lnTo>
                  <a:pt x="679538" y="448068"/>
                </a:lnTo>
                <a:lnTo>
                  <a:pt x="691730" y="387959"/>
                </a:lnTo>
                <a:lnTo>
                  <a:pt x="706716" y="332333"/>
                </a:lnTo>
                <a:lnTo>
                  <a:pt x="724204" y="281432"/>
                </a:lnTo>
                <a:lnTo>
                  <a:pt x="743889" y="235534"/>
                </a:lnTo>
                <a:lnTo>
                  <a:pt x="765467" y="194894"/>
                </a:lnTo>
                <a:lnTo>
                  <a:pt x="788631" y="159791"/>
                </a:lnTo>
                <a:lnTo>
                  <a:pt x="813079" y="130467"/>
                </a:lnTo>
                <a:lnTo>
                  <a:pt x="864603" y="90271"/>
                </a:lnTo>
                <a:lnTo>
                  <a:pt x="917613" y="76403"/>
                </a:lnTo>
                <a:lnTo>
                  <a:pt x="943876" y="79908"/>
                </a:lnTo>
                <a:lnTo>
                  <a:pt x="995984" y="107213"/>
                </a:lnTo>
                <a:lnTo>
                  <a:pt x="1045527" y="159791"/>
                </a:lnTo>
                <a:lnTo>
                  <a:pt x="1068565" y="194894"/>
                </a:lnTo>
                <a:lnTo>
                  <a:pt x="1090041" y="235534"/>
                </a:lnTo>
                <a:lnTo>
                  <a:pt x="1109649" y="281432"/>
                </a:lnTo>
                <a:lnTo>
                  <a:pt x="1127086" y="332333"/>
                </a:lnTo>
                <a:lnTo>
                  <a:pt x="1142034" y="387959"/>
                </a:lnTo>
                <a:lnTo>
                  <a:pt x="1154201" y="448068"/>
                </a:lnTo>
                <a:lnTo>
                  <a:pt x="1163269" y="512381"/>
                </a:lnTo>
                <a:lnTo>
                  <a:pt x="1168933" y="580631"/>
                </a:lnTo>
                <a:lnTo>
                  <a:pt x="1170889" y="652564"/>
                </a:lnTo>
                <a:lnTo>
                  <a:pt x="1174089" y="666927"/>
                </a:lnTo>
                <a:lnTo>
                  <a:pt x="1182751" y="679132"/>
                </a:lnTo>
                <a:lnTo>
                  <a:pt x="1195400" y="687590"/>
                </a:lnTo>
                <a:lnTo>
                  <a:pt x="1210602" y="690765"/>
                </a:lnTo>
                <a:lnTo>
                  <a:pt x="1224915" y="687590"/>
                </a:lnTo>
                <a:lnTo>
                  <a:pt x="1237081" y="679132"/>
                </a:lnTo>
                <a:lnTo>
                  <a:pt x="1245539" y="666927"/>
                </a:lnTo>
                <a:lnTo>
                  <a:pt x="1248702" y="652564"/>
                </a:lnTo>
                <a:lnTo>
                  <a:pt x="1247216" y="588721"/>
                </a:lnTo>
                <a:lnTo>
                  <a:pt x="1242809" y="526796"/>
                </a:lnTo>
                <a:lnTo>
                  <a:pt x="1235621" y="467067"/>
                </a:lnTo>
                <a:lnTo>
                  <a:pt x="1225804" y="409765"/>
                </a:lnTo>
                <a:lnTo>
                  <a:pt x="1213472" y="355155"/>
                </a:lnTo>
                <a:lnTo>
                  <a:pt x="1198753" y="303466"/>
                </a:lnTo>
                <a:lnTo>
                  <a:pt x="1181785" y="254965"/>
                </a:lnTo>
                <a:lnTo>
                  <a:pt x="1162710" y="209905"/>
                </a:lnTo>
                <a:lnTo>
                  <a:pt x="1141653" y="168516"/>
                </a:lnTo>
                <a:lnTo>
                  <a:pt x="1118743" y="131064"/>
                </a:lnTo>
                <a:lnTo>
                  <a:pt x="1094105" y="97790"/>
                </a:lnTo>
                <a:lnTo>
                  <a:pt x="1089837" y="93103"/>
                </a:lnTo>
                <a:lnTo>
                  <a:pt x="1109675" y="96850"/>
                </a:lnTo>
                <a:lnTo>
                  <a:pt x="1155458" y="108064"/>
                </a:lnTo>
                <a:lnTo>
                  <a:pt x="1200188" y="121551"/>
                </a:lnTo>
                <a:lnTo>
                  <a:pt x="1243787" y="137261"/>
                </a:lnTo>
                <a:lnTo>
                  <a:pt x="1286167" y="155117"/>
                </a:lnTo>
                <a:lnTo>
                  <a:pt x="1327264" y="175044"/>
                </a:lnTo>
                <a:lnTo>
                  <a:pt x="1366989" y="196964"/>
                </a:lnTo>
                <a:lnTo>
                  <a:pt x="1405255" y="220802"/>
                </a:lnTo>
                <a:lnTo>
                  <a:pt x="1441996" y="246494"/>
                </a:lnTo>
                <a:lnTo>
                  <a:pt x="1477137" y="273977"/>
                </a:lnTo>
                <a:lnTo>
                  <a:pt x="1510576" y="303149"/>
                </a:lnTo>
                <a:lnTo>
                  <a:pt x="1542249" y="333959"/>
                </a:lnTo>
                <a:lnTo>
                  <a:pt x="1572069" y="366331"/>
                </a:lnTo>
                <a:lnTo>
                  <a:pt x="1599971" y="400189"/>
                </a:lnTo>
                <a:lnTo>
                  <a:pt x="1625854" y="435444"/>
                </a:lnTo>
                <a:lnTo>
                  <a:pt x="1649653" y="472059"/>
                </a:lnTo>
                <a:lnTo>
                  <a:pt x="1671281" y="509930"/>
                </a:lnTo>
                <a:lnTo>
                  <a:pt x="1690674" y="548995"/>
                </a:lnTo>
                <a:lnTo>
                  <a:pt x="1707730" y="589178"/>
                </a:lnTo>
                <a:lnTo>
                  <a:pt x="1722386" y="630415"/>
                </a:lnTo>
                <a:lnTo>
                  <a:pt x="1734553" y="672617"/>
                </a:lnTo>
                <a:lnTo>
                  <a:pt x="1744154" y="715733"/>
                </a:lnTo>
                <a:lnTo>
                  <a:pt x="1751114" y="759663"/>
                </a:lnTo>
                <a:lnTo>
                  <a:pt x="1751330" y="762050"/>
                </a:lnTo>
                <a:lnTo>
                  <a:pt x="1751330" y="496112"/>
                </a:lnTo>
                <a:lnTo>
                  <a:pt x="1731975" y="459270"/>
                </a:lnTo>
                <a:lnTo>
                  <a:pt x="1709089" y="420903"/>
                </a:lnTo>
                <a:lnTo>
                  <a:pt x="1684159" y="383768"/>
                </a:lnTo>
                <a:lnTo>
                  <a:pt x="1657261" y="347929"/>
                </a:lnTo>
                <a:lnTo>
                  <a:pt x="1628470" y="313474"/>
                </a:lnTo>
                <a:lnTo>
                  <a:pt x="1597850" y="280441"/>
                </a:lnTo>
                <a:lnTo>
                  <a:pt x="1565490" y="248920"/>
                </a:lnTo>
                <a:lnTo>
                  <a:pt x="1531429" y="218960"/>
                </a:lnTo>
                <a:lnTo>
                  <a:pt x="1495767" y="190614"/>
                </a:lnTo>
                <a:lnTo>
                  <a:pt x="1458556" y="163982"/>
                </a:lnTo>
                <a:lnTo>
                  <a:pt x="1419885" y="139103"/>
                </a:lnTo>
                <a:lnTo>
                  <a:pt x="1379804" y="116039"/>
                </a:lnTo>
                <a:lnTo>
                  <a:pt x="1338402" y="94869"/>
                </a:lnTo>
                <a:lnTo>
                  <a:pt x="1295730" y="75653"/>
                </a:lnTo>
                <a:lnTo>
                  <a:pt x="1251877" y="58445"/>
                </a:lnTo>
                <a:lnTo>
                  <a:pt x="1206906" y="43332"/>
                </a:lnTo>
                <a:lnTo>
                  <a:pt x="1160894" y="30365"/>
                </a:lnTo>
                <a:lnTo>
                  <a:pt x="1113904" y="19608"/>
                </a:lnTo>
                <a:lnTo>
                  <a:pt x="1066012" y="11125"/>
                </a:lnTo>
                <a:lnTo>
                  <a:pt x="1017282" y="4991"/>
                </a:lnTo>
                <a:lnTo>
                  <a:pt x="967803" y="1270"/>
                </a:lnTo>
                <a:lnTo>
                  <a:pt x="917625" y="0"/>
                </a:lnTo>
                <a:lnTo>
                  <a:pt x="867295" y="1270"/>
                </a:lnTo>
                <a:lnTo>
                  <a:pt x="817689" y="4991"/>
                </a:lnTo>
                <a:lnTo>
                  <a:pt x="768858" y="11125"/>
                </a:lnTo>
                <a:lnTo>
                  <a:pt x="720877" y="19608"/>
                </a:lnTo>
                <a:lnTo>
                  <a:pt x="673823" y="30365"/>
                </a:lnTo>
                <a:lnTo>
                  <a:pt x="627748" y="43332"/>
                </a:lnTo>
                <a:lnTo>
                  <a:pt x="582739" y="58445"/>
                </a:lnTo>
                <a:lnTo>
                  <a:pt x="538873" y="75653"/>
                </a:lnTo>
                <a:lnTo>
                  <a:pt x="496189" y="94869"/>
                </a:lnTo>
                <a:lnTo>
                  <a:pt x="454787" y="116039"/>
                </a:lnTo>
                <a:lnTo>
                  <a:pt x="414718" y="139103"/>
                </a:lnTo>
                <a:lnTo>
                  <a:pt x="376059" y="163982"/>
                </a:lnTo>
                <a:lnTo>
                  <a:pt x="338874" y="190614"/>
                </a:lnTo>
                <a:lnTo>
                  <a:pt x="303237" y="218960"/>
                </a:lnTo>
                <a:lnTo>
                  <a:pt x="269227" y="248920"/>
                </a:lnTo>
                <a:lnTo>
                  <a:pt x="236905" y="280441"/>
                </a:lnTo>
                <a:lnTo>
                  <a:pt x="206336" y="313474"/>
                </a:lnTo>
                <a:lnTo>
                  <a:pt x="177596" y="347929"/>
                </a:lnTo>
                <a:lnTo>
                  <a:pt x="150761" y="383768"/>
                </a:lnTo>
                <a:lnTo>
                  <a:pt x="125882" y="420903"/>
                </a:lnTo>
                <a:lnTo>
                  <a:pt x="103047" y="459270"/>
                </a:lnTo>
                <a:lnTo>
                  <a:pt x="82321" y="498817"/>
                </a:lnTo>
                <a:lnTo>
                  <a:pt x="63779" y="539483"/>
                </a:lnTo>
                <a:lnTo>
                  <a:pt x="47472" y="581190"/>
                </a:lnTo>
                <a:lnTo>
                  <a:pt x="33477" y="623874"/>
                </a:lnTo>
                <a:lnTo>
                  <a:pt x="21882" y="667473"/>
                </a:lnTo>
                <a:lnTo>
                  <a:pt x="12738" y="711923"/>
                </a:lnTo>
                <a:lnTo>
                  <a:pt x="6121" y="757161"/>
                </a:lnTo>
                <a:lnTo>
                  <a:pt x="2095" y="803122"/>
                </a:lnTo>
                <a:lnTo>
                  <a:pt x="889" y="844562"/>
                </a:lnTo>
                <a:lnTo>
                  <a:pt x="0" y="848156"/>
                </a:lnTo>
                <a:lnTo>
                  <a:pt x="2082" y="862926"/>
                </a:lnTo>
                <a:lnTo>
                  <a:pt x="9575" y="875690"/>
                </a:lnTo>
                <a:lnTo>
                  <a:pt x="22085" y="884872"/>
                </a:lnTo>
                <a:lnTo>
                  <a:pt x="28181" y="887920"/>
                </a:lnTo>
                <a:lnTo>
                  <a:pt x="38849" y="887920"/>
                </a:lnTo>
                <a:lnTo>
                  <a:pt x="49009" y="886523"/>
                </a:lnTo>
                <a:lnTo>
                  <a:pt x="51523" y="885431"/>
                </a:lnTo>
                <a:lnTo>
                  <a:pt x="53809" y="884974"/>
                </a:lnTo>
                <a:lnTo>
                  <a:pt x="56159" y="883412"/>
                </a:lnTo>
                <a:lnTo>
                  <a:pt x="58470" y="882396"/>
                </a:lnTo>
                <a:lnTo>
                  <a:pt x="61696" y="879703"/>
                </a:lnTo>
                <a:lnTo>
                  <a:pt x="65938" y="876871"/>
                </a:lnTo>
                <a:lnTo>
                  <a:pt x="74066" y="864743"/>
                </a:lnTo>
                <a:lnTo>
                  <a:pt x="74091" y="864577"/>
                </a:lnTo>
                <a:lnTo>
                  <a:pt x="77317" y="860806"/>
                </a:lnTo>
                <a:lnTo>
                  <a:pt x="122593" y="827582"/>
                </a:lnTo>
                <a:lnTo>
                  <a:pt x="169976" y="808799"/>
                </a:lnTo>
                <a:lnTo>
                  <a:pt x="238544" y="794359"/>
                </a:lnTo>
                <a:lnTo>
                  <a:pt x="331838" y="788581"/>
                </a:lnTo>
                <a:lnTo>
                  <a:pt x="461568" y="800531"/>
                </a:lnTo>
                <a:lnTo>
                  <a:pt x="540258" y="826820"/>
                </a:lnTo>
                <a:lnTo>
                  <a:pt x="579196" y="853109"/>
                </a:lnTo>
                <a:lnTo>
                  <a:pt x="588162" y="863346"/>
                </a:lnTo>
                <a:lnTo>
                  <a:pt x="595452" y="875690"/>
                </a:lnTo>
                <a:lnTo>
                  <a:pt x="607961" y="884872"/>
                </a:lnTo>
                <a:lnTo>
                  <a:pt x="612533" y="887920"/>
                </a:lnTo>
                <a:lnTo>
                  <a:pt x="622681" y="887920"/>
                </a:lnTo>
                <a:lnTo>
                  <a:pt x="625678" y="888466"/>
                </a:lnTo>
                <a:lnTo>
                  <a:pt x="631596" y="886980"/>
                </a:lnTo>
                <a:lnTo>
                  <a:pt x="634898" y="886523"/>
                </a:lnTo>
                <a:lnTo>
                  <a:pt x="636917" y="885647"/>
                </a:lnTo>
                <a:lnTo>
                  <a:pt x="639965" y="884872"/>
                </a:lnTo>
                <a:lnTo>
                  <a:pt x="641858" y="883488"/>
                </a:lnTo>
                <a:lnTo>
                  <a:pt x="644347" y="882396"/>
                </a:lnTo>
                <a:lnTo>
                  <a:pt x="651776" y="876211"/>
                </a:lnTo>
                <a:lnTo>
                  <a:pt x="652487" y="875690"/>
                </a:lnTo>
                <a:lnTo>
                  <a:pt x="653846" y="873417"/>
                </a:lnTo>
                <a:lnTo>
                  <a:pt x="707859" y="827582"/>
                </a:lnTo>
                <a:lnTo>
                  <a:pt x="787006" y="800773"/>
                </a:lnTo>
                <a:lnTo>
                  <a:pt x="917613" y="788581"/>
                </a:lnTo>
                <a:lnTo>
                  <a:pt x="1047394" y="800531"/>
                </a:lnTo>
                <a:lnTo>
                  <a:pt x="1126083" y="826820"/>
                </a:lnTo>
                <a:lnTo>
                  <a:pt x="1165009" y="853109"/>
                </a:lnTo>
                <a:lnTo>
                  <a:pt x="1174089" y="863511"/>
                </a:lnTo>
                <a:lnTo>
                  <a:pt x="1181290" y="875690"/>
                </a:lnTo>
                <a:lnTo>
                  <a:pt x="1193838" y="884872"/>
                </a:lnTo>
                <a:lnTo>
                  <a:pt x="1198410" y="887920"/>
                </a:lnTo>
                <a:lnTo>
                  <a:pt x="1208532" y="887920"/>
                </a:lnTo>
                <a:lnTo>
                  <a:pt x="1211541" y="888466"/>
                </a:lnTo>
                <a:lnTo>
                  <a:pt x="1217460" y="886980"/>
                </a:lnTo>
                <a:lnTo>
                  <a:pt x="1220774" y="886523"/>
                </a:lnTo>
                <a:lnTo>
                  <a:pt x="1222806" y="885647"/>
                </a:lnTo>
                <a:lnTo>
                  <a:pt x="1225842" y="884872"/>
                </a:lnTo>
                <a:lnTo>
                  <a:pt x="1227734" y="883488"/>
                </a:lnTo>
                <a:lnTo>
                  <a:pt x="1230223" y="882396"/>
                </a:lnTo>
                <a:lnTo>
                  <a:pt x="1237742" y="876134"/>
                </a:lnTo>
                <a:lnTo>
                  <a:pt x="1238351" y="875690"/>
                </a:lnTo>
                <a:lnTo>
                  <a:pt x="1239227" y="874204"/>
                </a:lnTo>
                <a:lnTo>
                  <a:pt x="1293736" y="827582"/>
                </a:lnTo>
                <a:lnTo>
                  <a:pt x="1372882" y="800773"/>
                </a:lnTo>
                <a:lnTo>
                  <a:pt x="1503502" y="788581"/>
                </a:lnTo>
                <a:lnTo>
                  <a:pt x="1633283" y="800531"/>
                </a:lnTo>
                <a:lnTo>
                  <a:pt x="1711972" y="826820"/>
                </a:lnTo>
                <a:lnTo>
                  <a:pt x="1750885" y="853109"/>
                </a:lnTo>
                <a:lnTo>
                  <a:pt x="1759585" y="863066"/>
                </a:lnTo>
                <a:lnTo>
                  <a:pt x="1759940" y="864743"/>
                </a:lnTo>
                <a:lnTo>
                  <a:pt x="1768398" y="876871"/>
                </a:lnTo>
                <a:lnTo>
                  <a:pt x="1780603" y="884974"/>
                </a:lnTo>
                <a:lnTo>
                  <a:pt x="1781441" y="885151"/>
                </a:lnTo>
                <a:lnTo>
                  <a:pt x="1782533" y="885863"/>
                </a:lnTo>
                <a:lnTo>
                  <a:pt x="1796783" y="888466"/>
                </a:lnTo>
                <a:lnTo>
                  <a:pt x="1811731" y="884872"/>
                </a:lnTo>
                <a:lnTo>
                  <a:pt x="1821510" y="877684"/>
                </a:lnTo>
                <a:lnTo>
                  <a:pt x="1822780" y="876871"/>
                </a:lnTo>
                <a:lnTo>
                  <a:pt x="1822945" y="876630"/>
                </a:lnTo>
                <a:lnTo>
                  <a:pt x="1824228" y="875690"/>
                </a:lnTo>
                <a:lnTo>
                  <a:pt x="1827136" y="870750"/>
                </a:lnTo>
                <a:lnTo>
                  <a:pt x="1831403" y="864743"/>
                </a:lnTo>
                <a:lnTo>
                  <a:pt x="1834591" y="84973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357669" y="3529876"/>
            <a:ext cx="1036319" cy="1360170"/>
          </a:xfrm>
          <a:custGeom>
            <a:avLst/>
            <a:gdLst/>
            <a:ahLst/>
            <a:cxnLst/>
            <a:rect l="l" t="t" r="r" b="b"/>
            <a:pathLst>
              <a:path w="1036320" h="1360170">
                <a:moveTo>
                  <a:pt x="834593" y="437095"/>
                </a:moveTo>
                <a:lnTo>
                  <a:pt x="831634" y="422097"/>
                </a:lnTo>
                <a:lnTo>
                  <a:pt x="823544" y="409968"/>
                </a:lnTo>
                <a:lnTo>
                  <a:pt x="811441" y="401866"/>
                </a:lnTo>
                <a:lnTo>
                  <a:pt x="796493" y="398907"/>
                </a:lnTo>
                <a:lnTo>
                  <a:pt x="758291" y="398907"/>
                </a:lnTo>
                <a:lnTo>
                  <a:pt x="758291" y="475297"/>
                </a:lnTo>
                <a:lnTo>
                  <a:pt x="758291" y="562356"/>
                </a:lnTo>
                <a:lnTo>
                  <a:pt x="599605" y="562356"/>
                </a:lnTo>
                <a:lnTo>
                  <a:pt x="584657" y="565327"/>
                </a:lnTo>
                <a:lnTo>
                  <a:pt x="572554" y="573468"/>
                </a:lnTo>
                <a:lnTo>
                  <a:pt x="564464" y="585622"/>
                </a:lnTo>
                <a:lnTo>
                  <a:pt x="561505" y="600646"/>
                </a:lnTo>
                <a:lnTo>
                  <a:pt x="561505" y="759523"/>
                </a:lnTo>
                <a:lnTo>
                  <a:pt x="474548" y="759523"/>
                </a:lnTo>
                <a:lnTo>
                  <a:pt x="474548" y="600646"/>
                </a:lnTo>
                <a:lnTo>
                  <a:pt x="471589" y="585622"/>
                </a:lnTo>
                <a:lnTo>
                  <a:pt x="463499" y="573468"/>
                </a:lnTo>
                <a:lnTo>
                  <a:pt x="451396" y="565327"/>
                </a:lnTo>
                <a:lnTo>
                  <a:pt x="436448" y="562356"/>
                </a:lnTo>
                <a:lnTo>
                  <a:pt x="277761" y="562356"/>
                </a:lnTo>
                <a:lnTo>
                  <a:pt x="277761" y="475297"/>
                </a:lnTo>
                <a:lnTo>
                  <a:pt x="436448" y="475297"/>
                </a:lnTo>
                <a:lnTo>
                  <a:pt x="451396" y="472325"/>
                </a:lnTo>
                <a:lnTo>
                  <a:pt x="463499" y="464197"/>
                </a:lnTo>
                <a:lnTo>
                  <a:pt x="471589" y="452069"/>
                </a:lnTo>
                <a:lnTo>
                  <a:pt x="474548" y="437095"/>
                </a:lnTo>
                <a:lnTo>
                  <a:pt x="474548" y="278130"/>
                </a:lnTo>
                <a:lnTo>
                  <a:pt x="561505" y="278130"/>
                </a:lnTo>
                <a:lnTo>
                  <a:pt x="561505" y="437095"/>
                </a:lnTo>
                <a:lnTo>
                  <a:pt x="564464" y="452069"/>
                </a:lnTo>
                <a:lnTo>
                  <a:pt x="572554" y="464197"/>
                </a:lnTo>
                <a:lnTo>
                  <a:pt x="584657" y="472325"/>
                </a:lnTo>
                <a:lnTo>
                  <a:pt x="599605" y="475297"/>
                </a:lnTo>
                <a:lnTo>
                  <a:pt x="758291" y="475297"/>
                </a:lnTo>
                <a:lnTo>
                  <a:pt x="758291" y="398907"/>
                </a:lnTo>
                <a:lnTo>
                  <a:pt x="637806" y="398907"/>
                </a:lnTo>
                <a:lnTo>
                  <a:pt x="637806" y="239928"/>
                </a:lnTo>
                <a:lnTo>
                  <a:pt x="634847" y="224929"/>
                </a:lnTo>
                <a:lnTo>
                  <a:pt x="626745" y="212801"/>
                </a:lnTo>
                <a:lnTo>
                  <a:pt x="614616" y="204698"/>
                </a:lnTo>
                <a:lnTo>
                  <a:pt x="599605" y="201739"/>
                </a:lnTo>
                <a:lnTo>
                  <a:pt x="436448" y="201739"/>
                </a:lnTo>
                <a:lnTo>
                  <a:pt x="421436" y="204698"/>
                </a:lnTo>
                <a:lnTo>
                  <a:pt x="409308" y="212801"/>
                </a:lnTo>
                <a:lnTo>
                  <a:pt x="401205" y="224929"/>
                </a:lnTo>
                <a:lnTo>
                  <a:pt x="398246" y="239928"/>
                </a:lnTo>
                <a:lnTo>
                  <a:pt x="398246" y="398907"/>
                </a:lnTo>
                <a:lnTo>
                  <a:pt x="239560" y="398907"/>
                </a:lnTo>
                <a:lnTo>
                  <a:pt x="224612" y="401866"/>
                </a:lnTo>
                <a:lnTo>
                  <a:pt x="212509" y="409968"/>
                </a:lnTo>
                <a:lnTo>
                  <a:pt x="204419" y="422097"/>
                </a:lnTo>
                <a:lnTo>
                  <a:pt x="201460" y="437095"/>
                </a:lnTo>
                <a:lnTo>
                  <a:pt x="201460" y="600646"/>
                </a:lnTo>
                <a:lnTo>
                  <a:pt x="204419" y="615619"/>
                </a:lnTo>
                <a:lnTo>
                  <a:pt x="212509" y="627748"/>
                </a:lnTo>
                <a:lnTo>
                  <a:pt x="224612" y="635876"/>
                </a:lnTo>
                <a:lnTo>
                  <a:pt x="239560" y="638835"/>
                </a:lnTo>
                <a:lnTo>
                  <a:pt x="277761" y="638835"/>
                </a:lnTo>
                <a:lnTo>
                  <a:pt x="398246" y="638835"/>
                </a:lnTo>
                <a:lnTo>
                  <a:pt x="398246" y="797814"/>
                </a:lnTo>
                <a:lnTo>
                  <a:pt x="401205" y="812787"/>
                </a:lnTo>
                <a:lnTo>
                  <a:pt x="409308" y="824915"/>
                </a:lnTo>
                <a:lnTo>
                  <a:pt x="421436" y="833043"/>
                </a:lnTo>
                <a:lnTo>
                  <a:pt x="436448" y="836002"/>
                </a:lnTo>
                <a:lnTo>
                  <a:pt x="599605" y="836002"/>
                </a:lnTo>
                <a:lnTo>
                  <a:pt x="614616" y="833043"/>
                </a:lnTo>
                <a:lnTo>
                  <a:pt x="626745" y="824915"/>
                </a:lnTo>
                <a:lnTo>
                  <a:pt x="634847" y="812787"/>
                </a:lnTo>
                <a:lnTo>
                  <a:pt x="637806" y="797814"/>
                </a:lnTo>
                <a:lnTo>
                  <a:pt x="637806" y="638835"/>
                </a:lnTo>
                <a:lnTo>
                  <a:pt x="758291" y="638835"/>
                </a:lnTo>
                <a:lnTo>
                  <a:pt x="796493" y="638835"/>
                </a:lnTo>
                <a:lnTo>
                  <a:pt x="811441" y="635876"/>
                </a:lnTo>
                <a:lnTo>
                  <a:pt x="823544" y="627748"/>
                </a:lnTo>
                <a:lnTo>
                  <a:pt x="831634" y="615619"/>
                </a:lnTo>
                <a:lnTo>
                  <a:pt x="834593" y="600646"/>
                </a:lnTo>
                <a:lnTo>
                  <a:pt x="834593" y="437095"/>
                </a:lnTo>
                <a:close/>
              </a:path>
              <a:path w="1036320" h="1360170">
                <a:moveTo>
                  <a:pt x="1036040" y="518071"/>
                </a:moveTo>
                <a:lnTo>
                  <a:pt x="1033919" y="470966"/>
                </a:lnTo>
                <a:lnTo>
                  <a:pt x="1027696" y="425043"/>
                </a:lnTo>
                <a:lnTo>
                  <a:pt x="1017536" y="380466"/>
                </a:lnTo>
                <a:lnTo>
                  <a:pt x="1003642" y="337439"/>
                </a:lnTo>
                <a:lnTo>
                  <a:pt x="986180" y="296138"/>
                </a:lnTo>
                <a:lnTo>
                  <a:pt x="965339" y="256755"/>
                </a:lnTo>
                <a:lnTo>
                  <a:pt x="958215" y="245706"/>
                </a:lnTo>
                <a:lnTo>
                  <a:pt x="958215" y="518071"/>
                </a:lnTo>
                <a:lnTo>
                  <a:pt x="955636" y="566293"/>
                </a:lnTo>
                <a:lnTo>
                  <a:pt x="948080" y="612990"/>
                </a:lnTo>
                <a:lnTo>
                  <a:pt x="935799" y="657885"/>
                </a:lnTo>
                <a:lnTo>
                  <a:pt x="919086" y="700735"/>
                </a:lnTo>
                <a:lnTo>
                  <a:pt x="898194" y="741248"/>
                </a:lnTo>
                <a:lnTo>
                  <a:pt x="873391" y="779157"/>
                </a:lnTo>
                <a:lnTo>
                  <a:pt x="844956" y="814222"/>
                </a:lnTo>
                <a:lnTo>
                  <a:pt x="813142" y="846150"/>
                </a:lnTo>
                <a:lnTo>
                  <a:pt x="778243" y="874687"/>
                </a:lnTo>
                <a:lnTo>
                  <a:pt x="740498" y="899566"/>
                </a:lnTo>
                <a:lnTo>
                  <a:pt x="740346" y="899642"/>
                </a:lnTo>
                <a:lnTo>
                  <a:pt x="700201" y="920521"/>
                </a:lnTo>
                <a:lnTo>
                  <a:pt x="657606" y="937272"/>
                </a:lnTo>
                <a:lnTo>
                  <a:pt x="612978" y="949579"/>
                </a:lnTo>
                <a:lnTo>
                  <a:pt x="566597" y="957148"/>
                </a:lnTo>
                <a:lnTo>
                  <a:pt x="518731" y="959739"/>
                </a:lnTo>
                <a:lnTo>
                  <a:pt x="470598" y="957148"/>
                </a:lnTo>
                <a:lnTo>
                  <a:pt x="423989" y="949579"/>
                </a:lnTo>
                <a:lnTo>
                  <a:pt x="379171" y="937272"/>
                </a:lnTo>
                <a:lnTo>
                  <a:pt x="336410" y="920521"/>
                </a:lnTo>
                <a:lnTo>
                  <a:pt x="295973" y="899566"/>
                </a:lnTo>
                <a:lnTo>
                  <a:pt x="258114" y="874687"/>
                </a:lnTo>
                <a:lnTo>
                  <a:pt x="223113" y="846150"/>
                </a:lnTo>
                <a:lnTo>
                  <a:pt x="191236" y="814222"/>
                </a:lnTo>
                <a:lnTo>
                  <a:pt x="162750" y="779157"/>
                </a:lnTo>
                <a:lnTo>
                  <a:pt x="137909" y="741248"/>
                </a:lnTo>
                <a:lnTo>
                  <a:pt x="116992" y="700735"/>
                </a:lnTo>
                <a:lnTo>
                  <a:pt x="100253" y="657885"/>
                </a:lnTo>
                <a:lnTo>
                  <a:pt x="87972" y="612990"/>
                </a:lnTo>
                <a:lnTo>
                  <a:pt x="80403" y="566293"/>
                </a:lnTo>
                <a:lnTo>
                  <a:pt x="77825" y="518071"/>
                </a:lnTo>
                <a:lnTo>
                  <a:pt x="80403" y="470128"/>
                </a:lnTo>
                <a:lnTo>
                  <a:pt x="87972" y="423672"/>
                </a:lnTo>
                <a:lnTo>
                  <a:pt x="100253" y="378980"/>
                </a:lnTo>
                <a:lnTo>
                  <a:pt x="116992" y="336321"/>
                </a:lnTo>
                <a:lnTo>
                  <a:pt x="137909" y="295960"/>
                </a:lnTo>
                <a:lnTo>
                  <a:pt x="162750" y="258165"/>
                </a:lnTo>
                <a:lnTo>
                  <a:pt x="191236" y="223202"/>
                </a:lnTo>
                <a:lnTo>
                  <a:pt x="223113" y="191350"/>
                </a:lnTo>
                <a:lnTo>
                  <a:pt x="258114" y="162864"/>
                </a:lnTo>
                <a:lnTo>
                  <a:pt x="295973" y="138036"/>
                </a:lnTo>
                <a:lnTo>
                  <a:pt x="336410" y="117106"/>
                </a:lnTo>
                <a:lnTo>
                  <a:pt x="379171" y="100368"/>
                </a:lnTo>
                <a:lnTo>
                  <a:pt x="423989" y="88074"/>
                </a:lnTo>
                <a:lnTo>
                  <a:pt x="470598" y="80492"/>
                </a:lnTo>
                <a:lnTo>
                  <a:pt x="471703" y="80441"/>
                </a:lnTo>
                <a:lnTo>
                  <a:pt x="518731" y="77914"/>
                </a:lnTo>
                <a:lnTo>
                  <a:pt x="566597" y="80492"/>
                </a:lnTo>
                <a:lnTo>
                  <a:pt x="612978" y="88074"/>
                </a:lnTo>
                <a:lnTo>
                  <a:pt x="657606" y="100368"/>
                </a:lnTo>
                <a:lnTo>
                  <a:pt x="700201" y="117106"/>
                </a:lnTo>
                <a:lnTo>
                  <a:pt x="740498" y="138036"/>
                </a:lnTo>
                <a:lnTo>
                  <a:pt x="778243" y="162864"/>
                </a:lnTo>
                <a:lnTo>
                  <a:pt x="813142" y="191350"/>
                </a:lnTo>
                <a:lnTo>
                  <a:pt x="844956" y="223202"/>
                </a:lnTo>
                <a:lnTo>
                  <a:pt x="873391" y="258165"/>
                </a:lnTo>
                <a:lnTo>
                  <a:pt x="898194" y="295960"/>
                </a:lnTo>
                <a:lnTo>
                  <a:pt x="919086" y="336321"/>
                </a:lnTo>
                <a:lnTo>
                  <a:pt x="935799" y="378980"/>
                </a:lnTo>
                <a:lnTo>
                  <a:pt x="948080" y="423672"/>
                </a:lnTo>
                <a:lnTo>
                  <a:pt x="955636" y="470128"/>
                </a:lnTo>
                <a:lnTo>
                  <a:pt x="958215" y="518071"/>
                </a:lnTo>
                <a:lnTo>
                  <a:pt x="958215" y="245706"/>
                </a:lnTo>
                <a:lnTo>
                  <a:pt x="914273" y="184429"/>
                </a:lnTo>
                <a:lnTo>
                  <a:pt x="884402" y="151879"/>
                </a:lnTo>
                <a:lnTo>
                  <a:pt x="851890" y="121958"/>
                </a:lnTo>
                <a:lnTo>
                  <a:pt x="816927" y="94881"/>
                </a:lnTo>
                <a:lnTo>
                  <a:pt x="779678" y="70815"/>
                </a:lnTo>
                <a:lnTo>
                  <a:pt x="740346" y="49936"/>
                </a:lnTo>
                <a:lnTo>
                  <a:pt x="699109" y="32448"/>
                </a:lnTo>
                <a:lnTo>
                  <a:pt x="656145" y="18529"/>
                </a:lnTo>
                <a:lnTo>
                  <a:pt x="611632" y="8356"/>
                </a:lnTo>
                <a:lnTo>
                  <a:pt x="565772" y="2120"/>
                </a:lnTo>
                <a:lnTo>
                  <a:pt x="518731" y="0"/>
                </a:lnTo>
                <a:lnTo>
                  <a:pt x="471703" y="2120"/>
                </a:lnTo>
                <a:lnTo>
                  <a:pt x="425818" y="8356"/>
                </a:lnTo>
                <a:lnTo>
                  <a:pt x="381254" y="18529"/>
                </a:lnTo>
                <a:lnTo>
                  <a:pt x="338226" y="32448"/>
                </a:lnTo>
                <a:lnTo>
                  <a:pt x="296900" y="49936"/>
                </a:lnTo>
                <a:lnTo>
                  <a:pt x="257467" y="70815"/>
                </a:lnTo>
                <a:lnTo>
                  <a:pt x="220116" y="94881"/>
                </a:lnTo>
                <a:lnTo>
                  <a:pt x="185026" y="121958"/>
                </a:lnTo>
                <a:lnTo>
                  <a:pt x="152400" y="151879"/>
                </a:lnTo>
                <a:lnTo>
                  <a:pt x="122402" y="184429"/>
                </a:lnTo>
                <a:lnTo>
                  <a:pt x="95250" y="219456"/>
                </a:lnTo>
                <a:lnTo>
                  <a:pt x="71094" y="256755"/>
                </a:lnTo>
                <a:lnTo>
                  <a:pt x="50152" y="296138"/>
                </a:lnTo>
                <a:lnTo>
                  <a:pt x="32600" y="337439"/>
                </a:lnTo>
                <a:lnTo>
                  <a:pt x="18618" y="380466"/>
                </a:lnTo>
                <a:lnTo>
                  <a:pt x="8407" y="425043"/>
                </a:lnTo>
                <a:lnTo>
                  <a:pt x="2133" y="470966"/>
                </a:lnTo>
                <a:lnTo>
                  <a:pt x="0" y="518071"/>
                </a:lnTo>
                <a:lnTo>
                  <a:pt x="2133" y="565175"/>
                </a:lnTo>
                <a:lnTo>
                  <a:pt x="8407" y="611124"/>
                </a:lnTo>
                <a:lnTo>
                  <a:pt x="18618" y="655701"/>
                </a:lnTo>
                <a:lnTo>
                  <a:pt x="32600" y="698741"/>
                </a:lnTo>
                <a:lnTo>
                  <a:pt x="50152" y="740041"/>
                </a:lnTo>
                <a:lnTo>
                  <a:pt x="71094" y="779449"/>
                </a:lnTo>
                <a:lnTo>
                  <a:pt x="77825" y="789838"/>
                </a:lnTo>
                <a:lnTo>
                  <a:pt x="95250" y="816749"/>
                </a:lnTo>
                <a:lnTo>
                  <a:pt x="122402" y="851776"/>
                </a:lnTo>
                <a:lnTo>
                  <a:pt x="152400" y="884339"/>
                </a:lnTo>
                <a:lnTo>
                  <a:pt x="185026" y="914247"/>
                </a:lnTo>
                <a:lnTo>
                  <a:pt x="220116" y="941336"/>
                </a:lnTo>
                <a:lnTo>
                  <a:pt x="257467" y="965403"/>
                </a:lnTo>
                <a:lnTo>
                  <a:pt x="296900" y="986282"/>
                </a:lnTo>
                <a:lnTo>
                  <a:pt x="338226" y="1003769"/>
                </a:lnTo>
                <a:lnTo>
                  <a:pt x="381254" y="1017689"/>
                </a:lnTo>
                <a:lnTo>
                  <a:pt x="425818" y="1027861"/>
                </a:lnTo>
                <a:lnTo>
                  <a:pt x="471703" y="1034110"/>
                </a:lnTo>
                <a:lnTo>
                  <a:pt x="480123" y="1034491"/>
                </a:lnTo>
                <a:lnTo>
                  <a:pt x="479107" y="1039279"/>
                </a:lnTo>
                <a:lnTo>
                  <a:pt x="479107" y="1185964"/>
                </a:lnTo>
                <a:lnTo>
                  <a:pt x="471589" y="1223822"/>
                </a:lnTo>
                <a:lnTo>
                  <a:pt x="450913" y="1254937"/>
                </a:lnTo>
                <a:lnTo>
                  <a:pt x="419925" y="1276019"/>
                </a:lnTo>
                <a:lnTo>
                  <a:pt x="381482" y="1283779"/>
                </a:lnTo>
                <a:lnTo>
                  <a:pt x="343687" y="1276019"/>
                </a:lnTo>
                <a:lnTo>
                  <a:pt x="312623" y="1254937"/>
                </a:lnTo>
                <a:lnTo>
                  <a:pt x="291592" y="1223822"/>
                </a:lnTo>
                <a:lnTo>
                  <a:pt x="283845" y="1185964"/>
                </a:lnTo>
                <a:lnTo>
                  <a:pt x="283845" y="1109573"/>
                </a:lnTo>
                <a:lnTo>
                  <a:pt x="280898" y="1094562"/>
                </a:lnTo>
                <a:lnTo>
                  <a:pt x="245656" y="1071372"/>
                </a:lnTo>
                <a:lnTo>
                  <a:pt x="210502" y="1094562"/>
                </a:lnTo>
                <a:lnTo>
                  <a:pt x="207556" y="1109573"/>
                </a:lnTo>
                <a:lnTo>
                  <a:pt x="207556" y="1185964"/>
                </a:lnTo>
                <a:lnTo>
                  <a:pt x="213766" y="1232293"/>
                </a:lnTo>
                <a:lnTo>
                  <a:pt x="231292" y="1273924"/>
                </a:lnTo>
                <a:lnTo>
                  <a:pt x="258483" y="1309179"/>
                </a:lnTo>
                <a:lnTo>
                  <a:pt x="293674" y="1336408"/>
                </a:lnTo>
                <a:lnTo>
                  <a:pt x="335229" y="1353947"/>
                </a:lnTo>
                <a:lnTo>
                  <a:pt x="381482" y="1360170"/>
                </a:lnTo>
                <a:lnTo>
                  <a:pt x="427850" y="1353947"/>
                </a:lnTo>
                <a:lnTo>
                  <a:pt x="469684" y="1336408"/>
                </a:lnTo>
                <a:lnTo>
                  <a:pt x="505244" y="1309179"/>
                </a:lnTo>
                <a:lnTo>
                  <a:pt x="532803" y="1273924"/>
                </a:lnTo>
                <a:lnTo>
                  <a:pt x="550608" y="1232293"/>
                </a:lnTo>
                <a:lnTo>
                  <a:pt x="556933" y="1185964"/>
                </a:lnTo>
                <a:lnTo>
                  <a:pt x="556933" y="1039279"/>
                </a:lnTo>
                <a:lnTo>
                  <a:pt x="555929" y="1034554"/>
                </a:lnTo>
                <a:lnTo>
                  <a:pt x="565772" y="1034110"/>
                </a:lnTo>
                <a:lnTo>
                  <a:pt x="566597" y="1033995"/>
                </a:lnTo>
                <a:lnTo>
                  <a:pt x="611632" y="1027861"/>
                </a:lnTo>
                <a:lnTo>
                  <a:pt x="656145" y="1017689"/>
                </a:lnTo>
                <a:lnTo>
                  <a:pt x="699109" y="1003769"/>
                </a:lnTo>
                <a:lnTo>
                  <a:pt x="740346" y="986282"/>
                </a:lnTo>
                <a:lnTo>
                  <a:pt x="779678" y="965403"/>
                </a:lnTo>
                <a:lnTo>
                  <a:pt x="816927" y="941336"/>
                </a:lnTo>
                <a:lnTo>
                  <a:pt x="851890" y="914247"/>
                </a:lnTo>
                <a:lnTo>
                  <a:pt x="884402" y="884339"/>
                </a:lnTo>
                <a:lnTo>
                  <a:pt x="914273" y="851776"/>
                </a:lnTo>
                <a:lnTo>
                  <a:pt x="941311" y="816749"/>
                </a:lnTo>
                <a:lnTo>
                  <a:pt x="958215" y="790498"/>
                </a:lnTo>
                <a:lnTo>
                  <a:pt x="965339" y="779449"/>
                </a:lnTo>
                <a:lnTo>
                  <a:pt x="986180" y="740041"/>
                </a:lnTo>
                <a:lnTo>
                  <a:pt x="1003642" y="698741"/>
                </a:lnTo>
                <a:lnTo>
                  <a:pt x="1017536" y="655701"/>
                </a:lnTo>
                <a:lnTo>
                  <a:pt x="1027696" y="611124"/>
                </a:lnTo>
                <a:lnTo>
                  <a:pt x="1033919" y="565175"/>
                </a:lnTo>
                <a:lnTo>
                  <a:pt x="1036040" y="518071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588" y="1862232"/>
            <a:ext cx="192214" cy="19564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906875" y="202730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4175" y="1862327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4175" y="202730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5115" y="1862327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59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5115" y="1943290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59" h="32385">
                <a:moveTo>
                  <a:pt x="99059" y="0"/>
                </a:moveTo>
                <a:lnTo>
                  <a:pt x="99059" y="32099"/>
                </a:lnTo>
                <a:lnTo>
                  <a:pt x="0" y="32099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2088" y="186234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948308" y="1859279"/>
            <a:ext cx="901700" cy="201930"/>
            <a:chOff x="948308" y="1859279"/>
            <a:chExt cx="901700" cy="20193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8308" y="1862423"/>
              <a:ext cx="176974" cy="19545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68907" y="1862328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7298" y="1859279"/>
              <a:ext cx="402716" cy="2016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83639" y="1862327"/>
              <a:ext cx="166306" cy="195548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2031396" y="202730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69" h="31114">
                <a:moveTo>
                  <a:pt x="1269" y="0"/>
                </a:moveTo>
                <a:lnTo>
                  <a:pt x="1269" y="30575"/>
                </a:lnTo>
                <a:lnTo>
                  <a:pt x="0" y="30575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18696" y="1862327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8696" y="202730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19636" y="1862327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60" y="0"/>
                </a:moveTo>
                <a:lnTo>
                  <a:pt x="99060" y="30575"/>
                </a:lnTo>
                <a:lnTo>
                  <a:pt x="0" y="30575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9636" y="1943290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60" h="32385">
                <a:moveTo>
                  <a:pt x="99060" y="0"/>
                </a:moveTo>
                <a:lnTo>
                  <a:pt x="99060" y="32099"/>
                </a:lnTo>
                <a:lnTo>
                  <a:pt x="0" y="32099"/>
                </a:lnTo>
                <a:lnTo>
                  <a:pt x="0" y="0"/>
                </a:lnTo>
                <a:lnTo>
                  <a:pt x="9906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86610" y="186234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2144458" y="1859279"/>
            <a:ext cx="357505" cy="201930"/>
            <a:chOff x="2144458" y="1859279"/>
            <a:chExt cx="357505" cy="20193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44458" y="1859279"/>
              <a:ext cx="150971" cy="2016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33625" y="1862327"/>
              <a:ext cx="167830" cy="198596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548699" y="1862232"/>
            <a:ext cx="337185" cy="196215"/>
            <a:chOff x="2548699" y="1862232"/>
            <a:chExt cx="337185" cy="19621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8699" y="1862232"/>
              <a:ext cx="151066" cy="19564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4817" y="1862423"/>
              <a:ext cx="151066" cy="195453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2922270" y="1863000"/>
            <a:ext cx="137160" cy="195580"/>
          </a:xfrm>
          <a:custGeom>
            <a:avLst/>
            <a:gdLst/>
            <a:ahLst/>
            <a:cxnLst/>
            <a:rect l="l" t="t" r="r" b="b"/>
            <a:pathLst>
              <a:path w="137160" h="195580">
                <a:moveTo>
                  <a:pt x="137160" y="164973"/>
                </a:moveTo>
                <a:lnTo>
                  <a:pt x="34290" y="164973"/>
                </a:lnTo>
                <a:lnTo>
                  <a:pt x="34290" y="0"/>
                </a:lnTo>
                <a:lnTo>
                  <a:pt x="0" y="0"/>
                </a:lnTo>
                <a:lnTo>
                  <a:pt x="0" y="195541"/>
                </a:lnTo>
                <a:lnTo>
                  <a:pt x="34290" y="195541"/>
                </a:lnTo>
                <a:lnTo>
                  <a:pt x="137160" y="195541"/>
                </a:lnTo>
                <a:lnTo>
                  <a:pt x="13716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39738" y="202739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27038" y="1862423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699" y="0"/>
                </a:moveTo>
                <a:lnTo>
                  <a:pt x="12699" y="30575"/>
                </a:lnTo>
                <a:lnTo>
                  <a:pt x="0" y="30575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27038" y="2027396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699" y="0"/>
                </a:moveTo>
                <a:lnTo>
                  <a:pt x="12699" y="30479"/>
                </a:lnTo>
                <a:lnTo>
                  <a:pt x="0" y="30479"/>
                </a:lnTo>
                <a:lnTo>
                  <a:pt x="0" y="0"/>
                </a:lnTo>
                <a:lnTo>
                  <a:pt x="1269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30518" y="1862423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19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30518" y="1943385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19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94951" y="186242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80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82600" y="1862232"/>
            <a:ext cx="192214" cy="195643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669982" y="2027301"/>
            <a:ext cx="1270" cy="31115"/>
          </a:xfrm>
          <a:custGeom>
            <a:avLst/>
            <a:gdLst/>
            <a:ahLst/>
            <a:cxnLst/>
            <a:rect l="l" t="t" r="r" b="b"/>
            <a:pathLst>
              <a:path w="1270" h="31114">
                <a:moveTo>
                  <a:pt x="1270" y="0"/>
                </a:moveTo>
                <a:lnTo>
                  <a:pt x="1270" y="30575"/>
                </a:lnTo>
                <a:lnTo>
                  <a:pt x="0" y="30575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57282" y="1862327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57282" y="2027301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558222" y="1862327"/>
            <a:ext cx="99060" cy="31115"/>
          </a:xfrm>
          <a:custGeom>
            <a:avLst/>
            <a:gdLst/>
            <a:ahLst/>
            <a:cxnLst/>
            <a:rect l="l" t="t" r="r" b="b"/>
            <a:pathLst>
              <a:path w="99060" h="31114">
                <a:moveTo>
                  <a:pt x="99059" y="0"/>
                </a:moveTo>
                <a:lnTo>
                  <a:pt x="99059" y="30575"/>
                </a:lnTo>
                <a:lnTo>
                  <a:pt x="0" y="30575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58222" y="1943290"/>
            <a:ext cx="99060" cy="32384"/>
          </a:xfrm>
          <a:custGeom>
            <a:avLst/>
            <a:gdLst/>
            <a:ahLst/>
            <a:cxnLst/>
            <a:rect l="l" t="t" r="r" b="b"/>
            <a:pathLst>
              <a:path w="99060" h="32385">
                <a:moveTo>
                  <a:pt x="99059" y="0"/>
                </a:moveTo>
                <a:lnTo>
                  <a:pt x="99059" y="32099"/>
                </a:lnTo>
                <a:lnTo>
                  <a:pt x="0" y="32099"/>
                </a:lnTo>
                <a:lnTo>
                  <a:pt x="0" y="0"/>
                </a:lnTo>
                <a:lnTo>
                  <a:pt x="9905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25189" y="1862340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3020" y="164973"/>
                </a:lnTo>
                <a:lnTo>
                  <a:pt x="33020" y="0"/>
                </a:lnTo>
                <a:lnTo>
                  <a:pt x="0" y="0"/>
                </a:lnTo>
                <a:lnTo>
                  <a:pt x="0" y="195541"/>
                </a:lnTo>
                <a:lnTo>
                  <a:pt x="33020" y="195541"/>
                </a:lnTo>
                <a:lnTo>
                  <a:pt x="132080" y="195541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4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12845" y="1862423"/>
            <a:ext cx="170878" cy="195452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919118" y="1862429"/>
            <a:ext cx="160020" cy="195580"/>
          </a:xfrm>
          <a:custGeom>
            <a:avLst/>
            <a:gdLst/>
            <a:ahLst/>
            <a:cxnLst/>
            <a:rect l="l" t="t" r="r" b="b"/>
            <a:pathLst>
              <a:path w="160020" h="195580">
                <a:moveTo>
                  <a:pt x="16002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105"/>
                </a:lnTo>
                <a:lnTo>
                  <a:pt x="62230" y="32105"/>
                </a:lnTo>
                <a:lnTo>
                  <a:pt x="62230" y="195453"/>
                </a:lnTo>
                <a:lnTo>
                  <a:pt x="97790" y="195453"/>
                </a:lnTo>
                <a:lnTo>
                  <a:pt x="97790" y="32105"/>
                </a:lnTo>
                <a:lnTo>
                  <a:pt x="160020" y="32105"/>
                </a:lnTo>
                <a:lnTo>
                  <a:pt x="16002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4190333" y="1859279"/>
            <a:ext cx="392430" cy="201930"/>
            <a:chOff x="4190333" y="1859279"/>
            <a:chExt cx="392430" cy="201930"/>
          </a:xfrm>
        </p:grpSpPr>
        <p:pic>
          <p:nvPicPr>
            <p:cNvPr id="43" name="object 4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0333" y="1859279"/>
              <a:ext cx="183165" cy="20164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14646" y="1862327"/>
              <a:ext cx="167830" cy="198596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4605337" y="1860899"/>
            <a:ext cx="831850" cy="197485"/>
            <a:chOff x="4605337" y="1860899"/>
            <a:chExt cx="831850" cy="197485"/>
          </a:xfrm>
        </p:grpSpPr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43367" y="1862327"/>
              <a:ext cx="166306" cy="19554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05337" y="1860994"/>
              <a:ext cx="204406" cy="19688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29486" y="1860899"/>
              <a:ext cx="204501" cy="19697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67515" y="1862327"/>
              <a:ext cx="169354" cy="195548"/>
            </a:xfrm>
            <a:prstGeom prst="rect">
              <a:avLst/>
            </a:prstGeom>
          </p:spPr>
        </p:pic>
      </p:grpSp>
      <p:sp>
        <p:nvSpPr>
          <p:cNvPr id="50" name="object 50"/>
          <p:cNvSpPr/>
          <p:nvPr/>
        </p:nvSpPr>
        <p:spPr>
          <a:xfrm>
            <a:off x="5473789" y="1862530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58750" y="0"/>
                </a:moveTo>
                <a:lnTo>
                  <a:pt x="97790" y="0"/>
                </a:lnTo>
                <a:lnTo>
                  <a:pt x="62230" y="0"/>
                </a:lnTo>
                <a:lnTo>
                  <a:pt x="0" y="0"/>
                </a:lnTo>
                <a:lnTo>
                  <a:pt x="0" y="32004"/>
                </a:lnTo>
                <a:lnTo>
                  <a:pt x="62230" y="32004"/>
                </a:lnTo>
                <a:lnTo>
                  <a:pt x="62230" y="195351"/>
                </a:lnTo>
                <a:lnTo>
                  <a:pt x="97790" y="195351"/>
                </a:lnTo>
                <a:lnTo>
                  <a:pt x="97790" y="32004"/>
                </a:lnTo>
                <a:lnTo>
                  <a:pt x="158750" y="32004"/>
                </a:lnTo>
                <a:lnTo>
                  <a:pt x="1587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813583" y="202739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800883" y="1862423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00883" y="2027396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704363" y="1862423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04363" y="1943385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668797" y="186242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01226" y="2027396"/>
            <a:ext cx="1270" cy="30480"/>
          </a:xfrm>
          <a:custGeom>
            <a:avLst/>
            <a:gdLst/>
            <a:ahLst/>
            <a:cxnLst/>
            <a:rect l="l" t="t" r="r" b="b"/>
            <a:pathLst>
              <a:path w="1270" h="30480">
                <a:moveTo>
                  <a:pt x="1270" y="0"/>
                </a:moveTo>
                <a:lnTo>
                  <a:pt x="1270" y="30479"/>
                </a:lnTo>
                <a:lnTo>
                  <a:pt x="0" y="30479"/>
                </a:lnTo>
                <a:lnTo>
                  <a:pt x="0" y="0"/>
                </a:lnTo>
                <a:lnTo>
                  <a:pt x="127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988526" y="1862423"/>
            <a:ext cx="12700" cy="31115"/>
          </a:xfrm>
          <a:custGeom>
            <a:avLst/>
            <a:gdLst/>
            <a:ahLst/>
            <a:cxnLst/>
            <a:rect l="l" t="t" r="r" b="b"/>
            <a:pathLst>
              <a:path w="12700" h="31114">
                <a:moveTo>
                  <a:pt x="12700" y="0"/>
                </a:moveTo>
                <a:lnTo>
                  <a:pt x="12700" y="30575"/>
                </a:lnTo>
                <a:lnTo>
                  <a:pt x="0" y="30575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988526" y="2027396"/>
            <a:ext cx="12700" cy="30480"/>
          </a:xfrm>
          <a:custGeom>
            <a:avLst/>
            <a:gdLst/>
            <a:ahLst/>
            <a:cxnLst/>
            <a:rect l="l" t="t" r="r" b="b"/>
            <a:pathLst>
              <a:path w="12700" h="30480">
                <a:moveTo>
                  <a:pt x="12700" y="0"/>
                </a:moveTo>
                <a:lnTo>
                  <a:pt x="12700" y="30479"/>
                </a:lnTo>
                <a:lnTo>
                  <a:pt x="0" y="30479"/>
                </a:lnTo>
                <a:lnTo>
                  <a:pt x="0" y="0"/>
                </a:lnTo>
                <a:lnTo>
                  <a:pt x="1270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892006" y="1862423"/>
            <a:ext cx="96520" cy="31115"/>
          </a:xfrm>
          <a:custGeom>
            <a:avLst/>
            <a:gdLst/>
            <a:ahLst/>
            <a:cxnLst/>
            <a:rect l="l" t="t" r="r" b="b"/>
            <a:pathLst>
              <a:path w="96520" h="31114">
                <a:moveTo>
                  <a:pt x="96519" y="0"/>
                </a:moveTo>
                <a:lnTo>
                  <a:pt x="96519" y="30575"/>
                </a:lnTo>
                <a:lnTo>
                  <a:pt x="0" y="30575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892006" y="1943385"/>
            <a:ext cx="96520" cy="32384"/>
          </a:xfrm>
          <a:custGeom>
            <a:avLst/>
            <a:gdLst/>
            <a:ahLst/>
            <a:cxnLst/>
            <a:rect l="l" t="t" r="r" b="b"/>
            <a:pathLst>
              <a:path w="96520" h="32385">
                <a:moveTo>
                  <a:pt x="96519" y="0"/>
                </a:moveTo>
                <a:lnTo>
                  <a:pt x="96519" y="32099"/>
                </a:lnTo>
                <a:lnTo>
                  <a:pt x="0" y="32099"/>
                </a:lnTo>
                <a:lnTo>
                  <a:pt x="0" y="0"/>
                </a:lnTo>
                <a:lnTo>
                  <a:pt x="9651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856440" y="1862429"/>
            <a:ext cx="132080" cy="195580"/>
          </a:xfrm>
          <a:custGeom>
            <a:avLst/>
            <a:gdLst/>
            <a:ahLst/>
            <a:cxnLst/>
            <a:rect l="l" t="t" r="r" b="b"/>
            <a:pathLst>
              <a:path w="132079" h="195580">
                <a:moveTo>
                  <a:pt x="13208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2080" y="195453"/>
                </a:lnTo>
                <a:lnTo>
                  <a:pt x="13208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3" name="object 6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4088" y="1862423"/>
            <a:ext cx="176974" cy="195453"/>
          </a:xfrm>
          <a:prstGeom prst="rect">
            <a:avLst/>
          </a:prstGeom>
        </p:spPr>
      </p:pic>
      <p:grpSp>
        <p:nvGrpSpPr>
          <p:cNvPr id="64" name="object 64"/>
          <p:cNvGrpSpPr/>
          <p:nvPr/>
        </p:nvGrpSpPr>
        <p:grpSpPr>
          <a:xfrm>
            <a:off x="521207" y="2195322"/>
            <a:ext cx="605790" cy="201930"/>
            <a:chOff x="521207" y="2195322"/>
            <a:chExt cx="605790" cy="201930"/>
          </a:xfrm>
        </p:grpSpPr>
        <p:sp>
          <p:nvSpPr>
            <p:cNvPr id="65" name="object 65"/>
            <p:cNvSpPr/>
            <p:nvPr/>
          </p:nvSpPr>
          <p:spPr>
            <a:xfrm>
              <a:off x="521207" y="219913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5"/>
                  </a:moveTo>
                  <a:lnTo>
                    <a:pt x="0" y="0"/>
                  </a:lnTo>
                  <a:lnTo>
                    <a:pt x="35052" y="0"/>
                  </a:lnTo>
                  <a:lnTo>
                    <a:pt x="35052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4264" y="2195322"/>
              <a:ext cx="151066" cy="20164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69715" y="2195322"/>
              <a:ext cx="152590" cy="201644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58976" y="2198370"/>
              <a:ext cx="167830" cy="198596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1318831" y="2363438"/>
            <a:ext cx="1270" cy="30480"/>
          </a:xfrm>
          <a:custGeom>
            <a:avLst/>
            <a:gdLst/>
            <a:ahLst/>
            <a:cxnLst/>
            <a:rect l="l" t="t" r="r" b="b"/>
            <a:pathLst>
              <a:path w="1269" h="30480">
                <a:moveTo>
                  <a:pt x="1269" y="0"/>
                </a:moveTo>
                <a:lnTo>
                  <a:pt x="1269" y="30479"/>
                </a:lnTo>
                <a:lnTo>
                  <a:pt x="0" y="30479"/>
                </a:lnTo>
                <a:lnTo>
                  <a:pt x="0" y="0"/>
                </a:lnTo>
                <a:lnTo>
                  <a:pt x="126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307401" y="2198465"/>
            <a:ext cx="11430" cy="31115"/>
          </a:xfrm>
          <a:custGeom>
            <a:avLst/>
            <a:gdLst/>
            <a:ahLst/>
            <a:cxnLst/>
            <a:rect l="l" t="t" r="r" b="b"/>
            <a:pathLst>
              <a:path w="11430" h="31114">
                <a:moveTo>
                  <a:pt x="11429" y="0"/>
                </a:moveTo>
                <a:lnTo>
                  <a:pt x="11429" y="30575"/>
                </a:lnTo>
                <a:lnTo>
                  <a:pt x="0" y="30575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307401" y="2363438"/>
            <a:ext cx="11430" cy="30480"/>
          </a:xfrm>
          <a:custGeom>
            <a:avLst/>
            <a:gdLst/>
            <a:ahLst/>
            <a:cxnLst/>
            <a:rect l="l" t="t" r="r" b="b"/>
            <a:pathLst>
              <a:path w="11430" h="30480">
                <a:moveTo>
                  <a:pt x="11429" y="0"/>
                </a:moveTo>
                <a:lnTo>
                  <a:pt x="11429" y="30479"/>
                </a:lnTo>
                <a:lnTo>
                  <a:pt x="0" y="30479"/>
                </a:lnTo>
                <a:lnTo>
                  <a:pt x="0" y="0"/>
                </a:lnTo>
                <a:lnTo>
                  <a:pt x="11429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09611" y="2198465"/>
            <a:ext cx="97790" cy="31115"/>
          </a:xfrm>
          <a:custGeom>
            <a:avLst/>
            <a:gdLst/>
            <a:ahLst/>
            <a:cxnLst/>
            <a:rect l="l" t="t" r="r" b="b"/>
            <a:pathLst>
              <a:path w="97790" h="31114">
                <a:moveTo>
                  <a:pt x="97790" y="0"/>
                </a:moveTo>
                <a:lnTo>
                  <a:pt x="97790" y="30575"/>
                </a:lnTo>
                <a:lnTo>
                  <a:pt x="0" y="30575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09611" y="2279427"/>
            <a:ext cx="97790" cy="32384"/>
          </a:xfrm>
          <a:custGeom>
            <a:avLst/>
            <a:gdLst/>
            <a:ahLst/>
            <a:cxnLst/>
            <a:rect l="l" t="t" r="r" b="b"/>
            <a:pathLst>
              <a:path w="97790" h="32385">
                <a:moveTo>
                  <a:pt x="97790" y="0"/>
                </a:moveTo>
                <a:lnTo>
                  <a:pt x="97790" y="32099"/>
                </a:lnTo>
                <a:lnTo>
                  <a:pt x="0" y="32099"/>
                </a:lnTo>
                <a:lnTo>
                  <a:pt x="0" y="0"/>
                </a:lnTo>
                <a:lnTo>
                  <a:pt x="9779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74051" y="2198471"/>
            <a:ext cx="133350" cy="195580"/>
          </a:xfrm>
          <a:custGeom>
            <a:avLst/>
            <a:gdLst/>
            <a:ahLst/>
            <a:cxnLst/>
            <a:rect l="l" t="t" r="r" b="b"/>
            <a:pathLst>
              <a:path w="133350" h="195580">
                <a:moveTo>
                  <a:pt x="133350" y="164973"/>
                </a:moveTo>
                <a:lnTo>
                  <a:pt x="35560" y="164973"/>
                </a:lnTo>
                <a:lnTo>
                  <a:pt x="35560" y="0"/>
                </a:lnTo>
                <a:lnTo>
                  <a:pt x="0" y="0"/>
                </a:lnTo>
                <a:lnTo>
                  <a:pt x="0" y="195453"/>
                </a:lnTo>
                <a:lnTo>
                  <a:pt x="35560" y="195453"/>
                </a:lnTo>
                <a:lnTo>
                  <a:pt x="133350" y="195453"/>
                </a:lnTo>
                <a:lnTo>
                  <a:pt x="133350" y="164973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5" name="object 75"/>
          <p:cNvGrpSpPr/>
          <p:nvPr/>
        </p:nvGrpSpPr>
        <p:grpSpPr>
          <a:xfrm>
            <a:off x="1437989" y="2193798"/>
            <a:ext cx="297815" cy="240029"/>
            <a:chOff x="1437989" y="2193798"/>
            <a:chExt cx="297815" cy="240029"/>
          </a:xfrm>
        </p:grpSpPr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37989" y="2193798"/>
              <a:ext cx="93059" cy="239839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52384" y="2195322"/>
              <a:ext cx="183165" cy="201644"/>
            </a:xfrm>
            <a:prstGeom prst="rect">
              <a:avLst/>
            </a:prstGeom>
          </p:spPr>
        </p:pic>
      </p:grpSp>
      <p:grpSp>
        <p:nvGrpSpPr>
          <p:cNvPr id="78" name="object 78"/>
          <p:cNvGrpSpPr/>
          <p:nvPr/>
        </p:nvGrpSpPr>
        <p:grpSpPr>
          <a:xfrm>
            <a:off x="1781555" y="2193893"/>
            <a:ext cx="167640" cy="240029"/>
            <a:chOff x="1781555" y="2193893"/>
            <a:chExt cx="167640" cy="240029"/>
          </a:xfrm>
        </p:grpSpPr>
        <p:sp>
          <p:nvSpPr>
            <p:cNvPr id="79" name="object 79"/>
            <p:cNvSpPr/>
            <p:nvPr/>
          </p:nvSpPr>
          <p:spPr>
            <a:xfrm>
              <a:off x="1781555" y="219913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0" name="object 8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57470" y="2193893"/>
              <a:ext cx="91535" cy="239744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2062067" y="2195322"/>
            <a:ext cx="228600" cy="201930"/>
            <a:chOff x="2062067" y="2195322"/>
            <a:chExt cx="228600" cy="201930"/>
          </a:xfrm>
        </p:grpSpPr>
        <p:pic>
          <p:nvPicPr>
            <p:cNvPr id="82" name="object 8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2067" y="2195322"/>
              <a:ext cx="152590" cy="201644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2255519" y="219913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4" name="object 84"/>
          <p:cNvGrpSpPr/>
          <p:nvPr/>
        </p:nvGrpSpPr>
        <p:grpSpPr>
          <a:xfrm>
            <a:off x="2329307" y="2195322"/>
            <a:ext cx="1463040" cy="201930"/>
            <a:chOff x="2329307" y="2195322"/>
            <a:chExt cx="1463040" cy="201930"/>
          </a:xfrm>
        </p:grpSpPr>
        <p:sp>
          <p:nvSpPr>
            <p:cNvPr id="85" name="object 85"/>
            <p:cNvSpPr/>
            <p:nvPr/>
          </p:nvSpPr>
          <p:spPr>
            <a:xfrm>
              <a:off x="2329307" y="2198471"/>
              <a:ext cx="160020" cy="195580"/>
            </a:xfrm>
            <a:custGeom>
              <a:avLst/>
              <a:gdLst/>
              <a:ahLst/>
              <a:cxnLst/>
              <a:rect l="l" t="t" r="r" b="b"/>
              <a:pathLst>
                <a:path w="160019" h="195580">
                  <a:moveTo>
                    <a:pt x="160020" y="0"/>
                  </a:moveTo>
                  <a:lnTo>
                    <a:pt x="97790" y="0"/>
                  </a:lnTo>
                  <a:lnTo>
                    <a:pt x="62230" y="0"/>
                  </a:lnTo>
                  <a:lnTo>
                    <a:pt x="0" y="0"/>
                  </a:lnTo>
                  <a:lnTo>
                    <a:pt x="0" y="32105"/>
                  </a:lnTo>
                  <a:lnTo>
                    <a:pt x="62230" y="32105"/>
                  </a:lnTo>
                  <a:lnTo>
                    <a:pt x="62230" y="195453"/>
                  </a:lnTo>
                  <a:lnTo>
                    <a:pt x="97790" y="195453"/>
                  </a:lnTo>
                  <a:lnTo>
                    <a:pt x="97790" y="32105"/>
                  </a:lnTo>
                  <a:lnTo>
                    <a:pt x="160020" y="32105"/>
                  </a:lnTo>
                  <a:lnTo>
                    <a:pt x="16002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521267" y="2198370"/>
              <a:ext cx="167830" cy="19859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13482" y="2197036"/>
              <a:ext cx="357155" cy="196881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3108960" y="2199132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60" h="196850">
                  <a:moveTo>
                    <a:pt x="0" y="196595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5"/>
                  </a:lnTo>
                  <a:lnTo>
                    <a:pt x="0" y="19659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86493" y="2195322"/>
              <a:ext cx="204406" cy="201644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33667" y="2198465"/>
              <a:ext cx="169354" cy="195452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41121" y="2195322"/>
              <a:ext cx="151066" cy="201644"/>
            </a:xfrm>
            <a:prstGeom prst="rect">
              <a:avLst/>
            </a:prstGeom>
          </p:spPr>
        </p:pic>
      </p:grpSp>
      <p:grpSp>
        <p:nvGrpSpPr>
          <p:cNvPr id="92" name="object 92"/>
          <p:cNvGrpSpPr/>
          <p:nvPr/>
        </p:nvGrpSpPr>
        <p:grpSpPr>
          <a:xfrm>
            <a:off x="1196752" y="3130200"/>
            <a:ext cx="608965" cy="167005"/>
            <a:chOff x="1196752" y="3130200"/>
            <a:chExt cx="608965" cy="167005"/>
          </a:xfrm>
        </p:grpSpPr>
        <p:sp>
          <p:nvSpPr>
            <p:cNvPr id="93" name="object 93"/>
            <p:cNvSpPr/>
            <p:nvPr/>
          </p:nvSpPr>
          <p:spPr>
            <a:xfrm>
              <a:off x="1196746" y="3136302"/>
              <a:ext cx="123189" cy="157480"/>
            </a:xfrm>
            <a:custGeom>
              <a:avLst/>
              <a:gdLst/>
              <a:ahLst/>
              <a:cxnLst/>
              <a:rect l="l" t="t" r="r" b="b"/>
              <a:pathLst>
                <a:path w="123190" h="157479">
                  <a:moveTo>
                    <a:pt x="123190" y="0"/>
                  </a:moveTo>
                  <a:lnTo>
                    <a:pt x="69850" y="0"/>
                  </a:lnTo>
                  <a:lnTo>
                    <a:pt x="52070" y="0"/>
                  </a:lnTo>
                  <a:lnTo>
                    <a:pt x="0" y="0"/>
                  </a:lnTo>
                  <a:lnTo>
                    <a:pt x="0" y="16865"/>
                  </a:lnTo>
                  <a:lnTo>
                    <a:pt x="52070" y="16865"/>
                  </a:lnTo>
                  <a:lnTo>
                    <a:pt x="52070" y="157353"/>
                  </a:lnTo>
                  <a:lnTo>
                    <a:pt x="69850" y="157353"/>
                  </a:lnTo>
                  <a:lnTo>
                    <a:pt x="69850" y="16865"/>
                  </a:lnTo>
                  <a:lnTo>
                    <a:pt x="123190" y="16865"/>
                  </a:lnTo>
                  <a:lnTo>
                    <a:pt x="12319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346453" y="3130200"/>
              <a:ext cx="100679" cy="16344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77613" y="3174396"/>
              <a:ext cx="109823" cy="122301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616487" y="3174396"/>
              <a:ext cx="189166" cy="122301"/>
            </a:xfrm>
            <a:prstGeom prst="rect">
              <a:avLst/>
            </a:prstGeom>
          </p:spPr>
        </p:pic>
      </p:grpSp>
      <p:grpSp>
        <p:nvGrpSpPr>
          <p:cNvPr id="97" name="object 97"/>
          <p:cNvGrpSpPr/>
          <p:nvPr/>
        </p:nvGrpSpPr>
        <p:grpSpPr>
          <a:xfrm>
            <a:off x="1894236" y="3174491"/>
            <a:ext cx="325120" cy="122555"/>
            <a:chOff x="1894236" y="3174491"/>
            <a:chExt cx="325120" cy="122555"/>
          </a:xfrm>
        </p:grpSpPr>
        <p:pic>
          <p:nvPicPr>
            <p:cNvPr id="98" name="object 9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94236" y="3176016"/>
              <a:ext cx="100679" cy="11915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031492" y="3174491"/>
              <a:ext cx="187642" cy="122205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2307621" y="3128772"/>
            <a:ext cx="739140" cy="168275"/>
            <a:chOff x="2307621" y="3128772"/>
            <a:chExt cx="739140" cy="168275"/>
          </a:xfrm>
        </p:grpSpPr>
        <p:pic>
          <p:nvPicPr>
            <p:cNvPr id="101" name="object 101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307621" y="3176016"/>
              <a:ext cx="88487" cy="11915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22017" y="3174396"/>
              <a:ext cx="360140" cy="12230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812637" y="3176016"/>
              <a:ext cx="176974" cy="119157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3028187" y="3128772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5" name="object 105"/>
          <p:cNvGrpSpPr/>
          <p:nvPr/>
        </p:nvGrpSpPr>
        <p:grpSpPr>
          <a:xfrm>
            <a:off x="3145250" y="3130200"/>
            <a:ext cx="578485" cy="167005"/>
            <a:chOff x="3145250" y="3130200"/>
            <a:chExt cx="578485" cy="167005"/>
          </a:xfrm>
        </p:grpSpPr>
        <p:pic>
          <p:nvPicPr>
            <p:cNvPr id="106" name="object 10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145250" y="3174491"/>
              <a:ext cx="120586" cy="12220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287077" y="3142392"/>
              <a:ext cx="70199" cy="15278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387852" y="3130200"/>
              <a:ext cx="100679" cy="163449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519011" y="3174396"/>
              <a:ext cx="109823" cy="12230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657886" y="3176016"/>
              <a:ext cx="65627" cy="117633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3811999" y="3133248"/>
            <a:ext cx="201295" cy="163830"/>
            <a:chOff x="3811999" y="3133248"/>
            <a:chExt cx="201295" cy="163830"/>
          </a:xfrm>
        </p:grpSpPr>
        <p:pic>
          <p:nvPicPr>
            <p:cNvPr id="112" name="object 11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11999" y="3133248"/>
              <a:ext cx="141922" cy="163449"/>
            </a:xfrm>
            <a:prstGeom prst="rect">
              <a:avLst/>
            </a:prstGeom>
          </p:spPr>
        </p:pic>
        <p:sp>
          <p:nvSpPr>
            <p:cNvPr id="113" name="object 113"/>
            <p:cNvSpPr/>
            <p:nvPr/>
          </p:nvSpPr>
          <p:spPr>
            <a:xfrm>
              <a:off x="3994403" y="3136392"/>
              <a:ext cx="18415" cy="157480"/>
            </a:xfrm>
            <a:custGeom>
              <a:avLst/>
              <a:gdLst/>
              <a:ahLst/>
              <a:cxnLst/>
              <a:rect l="l" t="t" r="r" b="b"/>
              <a:pathLst>
                <a:path w="18414" h="157479">
                  <a:moveTo>
                    <a:pt x="0" y="156972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56972"/>
                  </a:lnTo>
                  <a:lnTo>
                    <a:pt x="0" y="15697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4" name="object 114"/>
          <p:cNvGrpSpPr/>
          <p:nvPr/>
        </p:nvGrpSpPr>
        <p:grpSpPr>
          <a:xfrm>
            <a:off x="4114133" y="3133344"/>
            <a:ext cx="142240" cy="161925"/>
            <a:chOff x="4114133" y="3133344"/>
            <a:chExt cx="142240" cy="161925"/>
          </a:xfrm>
        </p:grpSpPr>
        <p:pic>
          <p:nvPicPr>
            <p:cNvPr id="115" name="object 11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114133" y="3176016"/>
              <a:ext cx="88487" cy="119157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4236135" y="313335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7" name="object 117"/>
          <p:cNvGrpSpPr/>
          <p:nvPr/>
        </p:nvGrpSpPr>
        <p:grpSpPr>
          <a:xfrm>
            <a:off x="4283392" y="3133248"/>
            <a:ext cx="879475" cy="163830"/>
            <a:chOff x="4283392" y="3133248"/>
            <a:chExt cx="879475" cy="163830"/>
          </a:xfrm>
        </p:grpSpPr>
        <p:pic>
          <p:nvPicPr>
            <p:cNvPr id="118" name="object 11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382547" y="3177540"/>
              <a:ext cx="100679" cy="117633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283392" y="3142392"/>
              <a:ext cx="70199" cy="152781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513802" y="3176016"/>
              <a:ext cx="100679" cy="11915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640484" y="3142392"/>
              <a:ext cx="70199" cy="152781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4741164" y="313325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793075" y="3174587"/>
              <a:ext cx="120491" cy="122110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944046" y="3174492"/>
              <a:ext cx="102203" cy="119157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072253" y="3176016"/>
              <a:ext cx="90011" cy="119157"/>
            </a:xfrm>
            <a:prstGeom prst="rect">
              <a:avLst/>
            </a:prstGeom>
          </p:spPr>
        </p:pic>
      </p:grpSp>
      <p:grpSp>
        <p:nvGrpSpPr>
          <p:cNvPr id="126" name="object 126"/>
          <p:cNvGrpSpPr/>
          <p:nvPr/>
        </p:nvGrpSpPr>
        <p:grpSpPr>
          <a:xfrm>
            <a:off x="5250751" y="3142488"/>
            <a:ext cx="210820" cy="154305"/>
            <a:chOff x="5250751" y="3142488"/>
            <a:chExt cx="210820" cy="154305"/>
          </a:xfrm>
        </p:grpSpPr>
        <p:pic>
          <p:nvPicPr>
            <p:cNvPr id="127" name="object 12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250751" y="3142488"/>
              <a:ext cx="70199" cy="152685"/>
            </a:xfrm>
            <a:prstGeom prst="rect">
              <a:avLst/>
            </a:prstGeom>
          </p:spPr>
        </p:pic>
        <p:pic>
          <p:nvPicPr>
            <p:cNvPr id="128" name="object 128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5340762" y="3174396"/>
              <a:ext cx="120586" cy="122301"/>
            </a:xfrm>
            <a:prstGeom prst="rect">
              <a:avLst/>
            </a:prstGeom>
          </p:spPr>
        </p:pic>
      </p:grpSp>
      <p:grpSp>
        <p:nvGrpSpPr>
          <p:cNvPr id="129" name="object 129"/>
          <p:cNvGrpSpPr/>
          <p:nvPr/>
        </p:nvGrpSpPr>
        <p:grpSpPr>
          <a:xfrm>
            <a:off x="5552789" y="3128772"/>
            <a:ext cx="586105" cy="168275"/>
            <a:chOff x="5552789" y="3128772"/>
            <a:chExt cx="586105" cy="168275"/>
          </a:xfrm>
        </p:grpSpPr>
        <p:pic>
          <p:nvPicPr>
            <p:cNvPr id="130" name="object 13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552789" y="3174396"/>
              <a:ext cx="109823" cy="122301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691663" y="3174492"/>
              <a:ext cx="102203" cy="119157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830538" y="3174491"/>
              <a:ext cx="198310" cy="122205"/>
            </a:xfrm>
            <a:prstGeom prst="rect">
              <a:avLst/>
            </a:prstGeom>
          </p:spPr>
        </p:pic>
        <p:sp>
          <p:nvSpPr>
            <p:cNvPr id="133" name="object 133"/>
            <p:cNvSpPr/>
            <p:nvPr/>
          </p:nvSpPr>
          <p:spPr>
            <a:xfrm>
              <a:off x="6060935" y="3128784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4" h="165100">
                  <a:moveTo>
                    <a:pt x="18288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88" y="164592"/>
                  </a:lnTo>
                  <a:lnTo>
                    <a:pt x="18288" y="0"/>
                  </a:lnTo>
                  <a:close/>
                </a:path>
                <a:path w="78104" h="165100">
                  <a:moveTo>
                    <a:pt x="77724" y="0"/>
                  </a:moveTo>
                  <a:lnTo>
                    <a:pt x="59436" y="0"/>
                  </a:lnTo>
                  <a:lnTo>
                    <a:pt x="59436" y="164592"/>
                  </a:lnTo>
                  <a:lnTo>
                    <a:pt x="77724" y="164592"/>
                  </a:lnTo>
                  <a:lnTo>
                    <a:pt x="77724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4" name="object 134"/>
          <p:cNvGrpSpPr/>
          <p:nvPr/>
        </p:nvGrpSpPr>
        <p:grpSpPr>
          <a:xfrm>
            <a:off x="1206150" y="3402139"/>
            <a:ext cx="396875" cy="163830"/>
            <a:chOff x="1206150" y="3402139"/>
            <a:chExt cx="396875" cy="163830"/>
          </a:xfrm>
        </p:grpSpPr>
        <p:sp>
          <p:nvSpPr>
            <p:cNvPr id="135" name="object 135"/>
            <p:cNvSpPr/>
            <p:nvPr/>
          </p:nvSpPr>
          <p:spPr>
            <a:xfrm>
              <a:off x="1206144" y="340215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1264062" y="3443382"/>
              <a:ext cx="100679" cy="119157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392269" y="3411283"/>
              <a:ext cx="70199" cy="152781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482280" y="3443382"/>
              <a:ext cx="120491" cy="122205"/>
            </a:xfrm>
            <a:prstGeom prst="rect">
              <a:avLst/>
            </a:prstGeom>
          </p:spPr>
        </p:pic>
      </p:grpSp>
      <p:pic>
        <p:nvPicPr>
          <p:cNvPr id="139" name="object 139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691259" y="3444906"/>
            <a:ext cx="102203" cy="119157"/>
          </a:xfrm>
          <a:prstGeom prst="rect">
            <a:avLst/>
          </a:prstGeom>
        </p:spPr>
      </p:pic>
      <p:grpSp>
        <p:nvGrpSpPr>
          <p:cNvPr id="140" name="object 140"/>
          <p:cNvGrpSpPr/>
          <p:nvPr/>
        </p:nvGrpSpPr>
        <p:grpSpPr>
          <a:xfrm>
            <a:off x="1900332" y="3399091"/>
            <a:ext cx="976630" cy="167005"/>
            <a:chOff x="1900332" y="3399091"/>
            <a:chExt cx="976630" cy="167005"/>
          </a:xfrm>
        </p:grpSpPr>
        <p:pic>
          <p:nvPicPr>
            <p:cNvPr id="141" name="object 14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1900332" y="3405187"/>
              <a:ext cx="149447" cy="157353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2084927" y="3443382"/>
              <a:ext cx="108299" cy="122205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217610" y="3399091"/>
              <a:ext cx="116014" cy="164973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2373236" y="340205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425065" y="3443382"/>
              <a:ext cx="105346" cy="122205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550318" y="3445001"/>
              <a:ext cx="102203" cy="119062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689098" y="3443382"/>
              <a:ext cx="187642" cy="122205"/>
            </a:xfrm>
            <a:prstGeom prst="rect">
              <a:avLst/>
            </a:prstGeom>
          </p:spPr>
        </p:pic>
      </p:grpSp>
      <p:grpSp>
        <p:nvGrpSpPr>
          <p:cNvPr id="148" name="object 148"/>
          <p:cNvGrpSpPr/>
          <p:nvPr/>
        </p:nvGrpSpPr>
        <p:grpSpPr>
          <a:xfrm>
            <a:off x="2966751" y="3396996"/>
            <a:ext cx="1320165" cy="201295"/>
            <a:chOff x="2966751" y="3396996"/>
            <a:chExt cx="1320165" cy="201295"/>
          </a:xfrm>
        </p:grpSpPr>
        <p:pic>
          <p:nvPicPr>
            <p:cNvPr id="149" name="object 14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966751" y="3403663"/>
              <a:ext cx="117538" cy="160401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114770" y="3446430"/>
              <a:ext cx="102203" cy="117633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255168" y="3443382"/>
              <a:ext cx="117443" cy="154305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3403092" y="3443573"/>
              <a:ext cx="117443" cy="154114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3552444" y="3396996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5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5"/>
                  </a:lnTo>
                  <a:lnTo>
                    <a:pt x="0" y="1661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604545" y="3443382"/>
              <a:ext cx="108299" cy="122205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3743325" y="3443382"/>
              <a:ext cx="175450" cy="119157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3949350" y="3443382"/>
              <a:ext cx="109823" cy="122205"/>
            </a:xfrm>
            <a:prstGeom prst="rect">
              <a:avLst/>
            </a:prstGeom>
          </p:spPr>
        </p:pic>
        <p:pic>
          <p:nvPicPr>
            <p:cNvPr id="157" name="object 15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088130" y="3443382"/>
              <a:ext cx="102203" cy="119157"/>
            </a:xfrm>
            <a:prstGeom prst="rect">
              <a:avLst/>
            </a:prstGeom>
          </p:spPr>
        </p:pic>
        <p:pic>
          <p:nvPicPr>
            <p:cNvPr id="158" name="object 15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216241" y="3411283"/>
              <a:ext cx="70199" cy="152781"/>
            </a:xfrm>
            <a:prstGeom prst="rect">
              <a:avLst/>
            </a:prstGeom>
          </p:spPr>
        </p:pic>
      </p:grpSp>
      <p:grpSp>
        <p:nvGrpSpPr>
          <p:cNvPr id="159" name="object 159"/>
          <p:cNvGrpSpPr/>
          <p:nvPr/>
        </p:nvGrpSpPr>
        <p:grpSpPr>
          <a:xfrm>
            <a:off x="4384167" y="3396996"/>
            <a:ext cx="438150" cy="201295"/>
            <a:chOff x="4384167" y="3396996"/>
            <a:chExt cx="438150" cy="201295"/>
          </a:xfrm>
        </p:grpSpPr>
        <p:pic>
          <p:nvPicPr>
            <p:cNvPr id="160" name="object 16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4384167" y="3443382"/>
              <a:ext cx="117443" cy="154305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4533900" y="3396996"/>
              <a:ext cx="18415" cy="166370"/>
            </a:xfrm>
            <a:custGeom>
              <a:avLst/>
              <a:gdLst/>
              <a:ahLst/>
              <a:cxnLst/>
              <a:rect l="l" t="t" r="r" b="b"/>
              <a:pathLst>
                <a:path w="18414" h="166370">
                  <a:moveTo>
                    <a:pt x="0" y="166115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6115"/>
                  </a:lnTo>
                  <a:lnTo>
                    <a:pt x="0" y="166115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4582477" y="3444906"/>
              <a:ext cx="102203" cy="119157"/>
            </a:xfrm>
            <a:prstGeom prst="rect">
              <a:avLst/>
            </a:prstGeom>
          </p:spPr>
        </p:pic>
        <p:pic>
          <p:nvPicPr>
            <p:cNvPr id="163" name="object 16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721351" y="3443382"/>
              <a:ext cx="100679" cy="119157"/>
            </a:xfrm>
            <a:prstGeom prst="rect">
              <a:avLst/>
            </a:prstGeom>
          </p:spPr>
        </p:pic>
      </p:grpSp>
      <p:grpSp>
        <p:nvGrpSpPr>
          <p:cNvPr id="164" name="object 164"/>
          <p:cNvGrpSpPr/>
          <p:nvPr/>
        </p:nvGrpSpPr>
        <p:grpSpPr>
          <a:xfrm>
            <a:off x="4916614" y="3398996"/>
            <a:ext cx="453390" cy="165100"/>
            <a:chOff x="4916614" y="3398996"/>
            <a:chExt cx="453390" cy="165100"/>
          </a:xfrm>
        </p:grpSpPr>
        <p:pic>
          <p:nvPicPr>
            <p:cNvPr id="165" name="object 16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4916614" y="3446430"/>
              <a:ext cx="173926" cy="116109"/>
            </a:xfrm>
            <a:prstGeom prst="rect">
              <a:avLst/>
            </a:prstGeom>
          </p:spPr>
        </p:pic>
        <p:sp>
          <p:nvSpPr>
            <p:cNvPr id="166" name="object 166"/>
            <p:cNvSpPr/>
            <p:nvPr/>
          </p:nvSpPr>
          <p:spPr>
            <a:xfrm>
              <a:off x="5119484" y="3402050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5168360" y="3411283"/>
              <a:ext cx="68675" cy="152781"/>
            </a:xfrm>
            <a:prstGeom prst="rect">
              <a:avLst/>
            </a:prstGeom>
          </p:spPr>
        </p:pic>
        <p:pic>
          <p:nvPicPr>
            <p:cNvPr id="168" name="object 168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267515" y="3398996"/>
              <a:ext cx="102203" cy="163544"/>
            </a:xfrm>
            <a:prstGeom prst="rect">
              <a:avLst/>
            </a:prstGeom>
          </p:spPr>
        </p:pic>
      </p:grpSp>
      <p:grpSp>
        <p:nvGrpSpPr>
          <p:cNvPr id="169" name="object 169"/>
          <p:cNvGrpSpPr/>
          <p:nvPr/>
        </p:nvGrpSpPr>
        <p:grpSpPr>
          <a:xfrm>
            <a:off x="5473446" y="3443382"/>
            <a:ext cx="250825" cy="122555"/>
            <a:chOff x="5473446" y="3443382"/>
            <a:chExt cx="250825" cy="122555"/>
          </a:xfrm>
        </p:grpSpPr>
        <p:pic>
          <p:nvPicPr>
            <p:cNvPr id="170" name="object 170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473446" y="3443382"/>
              <a:ext cx="100774" cy="119157"/>
            </a:xfrm>
            <a:prstGeom prst="rect">
              <a:avLst/>
            </a:prstGeom>
          </p:spPr>
        </p:pic>
        <p:pic>
          <p:nvPicPr>
            <p:cNvPr id="171" name="object 171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603176" y="3443382"/>
              <a:ext cx="120586" cy="122205"/>
            </a:xfrm>
            <a:prstGeom prst="rect">
              <a:avLst/>
            </a:prstGeom>
          </p:spPr>
        </p:pic>
      </p:grpSp>
      <p:grpSp>
        <p:nvGrpSpPr>
          <p:cNvPr id="172" name="object 172"/>
          <p:cNvGrpSpPr/>
          <p:nvPr/>
        </p:nvGrpSpPr>
        <p:grpSpPr>
          <a:xfrm>
            <a:off x="1203007" y="3667886"/>
            <a:ext cx="1445895" cy="200660"/>
            <a:chOff x="1203007" y="3667886"/>
            <a:chExt cx="1445895" cy="200660"/>
          </a:xfrm>
        </p:grpSpPr>
        <p:pic>
          <p:nvPicPr>
            <p:cNvPr id="173" name="object 17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203007" y="3715226"/>
              <a:ext cx="100679" cy="117633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343405" y="3712178"/>
              <a:ext cx="100679" cy="119157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474660" y="3667886"/>
              <a:ext cx="115919" cy="164973"/>
            </a:xfrm>
            <a:prstGeom prst="rect">
              <a:avLst/>
            </a:prstGeom>
          </p:spPr>
        </p:pic>
        <p:pic>
          <p:nvPicPr>
            <p:cNvPr id="176" name="object 17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622583" y="3712083"/>
              <a:ext cx="109823" cy="122301"/>
            </a:xfrm>
            <a:prstGeom prst="rect">
              <a:avLst/>
            </a:prstGeom>
          </p:spPr>
        </p:pic>
        <p:pic>
          <p:nvPicPr>
            <p:cNvPr id="177" name="object 17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761458" y="3713702"/>
              <a:ext cx="254698" cy="117633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045207" y="3713702"/>
              <a:ext cx="64103" cy="117633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2136736" y="3671036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84"/>
                  </a:moveTo>
                  <a:lnTo>
                    <a:pt x="0" y="44284"/>
                  </a:lnTo>
                  <a:lnTo>
                    <a:pt x="0" y="160299"/>
                  </a:lnTo>
                  <a:lnTo>
                    <a:pt x="18288" y="160299"/>
                  </a:lnTo>
                  <a:lnTo>
                    <a:pt x="18288" y="44284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0" name="object 18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184082" y="3680078"/>
              <a:ext cx="70199" cy="152781"/>
            </a:xfrm>
            <a:prstGeom prst="rect">
              <a:avLst/>
            </a:prstGeom>
          </p:spPr>
        </p:pic>
        <p:sp>
          <p:nvSpPr>
            <p:cNvPr id="181" name="object 181"/>
            <p:cNvSpPr/>
            <p:nvPr/>
          </p:nvSpPr>
          <p:spPr>
            <a:xfrm>
              <a:off x="2284755" y="3670934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9812" y="18389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2" name="object 182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344292" y="3712178"/>
              <a:ext cx="100679" cy="119157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475452" y="3712178"/>
              <a:ext cx="115919" cy="155829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2627376" y="3806951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5" name="object 185"/>
          <p:cNvSpPr/>
          <p:nvPr/>
        </p:nvSpPr>
        <p:spPr>
          <a:xfrm>
            <a:off x="2772498" y="3673982"/>
            <a:ext cx="95250" cy="17145"/>
          </a:xfrm>
          <a:custGeom>
            <a:avLst/>
            <a:gdLst/>
            <a:ahLst/>
            <a:cxnLst/>
            <a:rect l="l" t="t" r="r" b="b"/>
            <a:pathLst>
              <a:path w="95250" h="17145">
                <a:moveTo>
                  <a:pt x="95250" y="0"/>
                </a:moveTo>
                <a:lnTo>
                  <a:pt x="83820" y="0"/>
                </a:lnTo>
                <a:lnTo>
                  <a:pt x="0" y="0"/>
                </a:lnTo>
                <a:lnTo>
                  <a:pt x="0" y="16865"/>
                </a:lnTo>
                <a:lnTo>
                  <a:pt x="83820" y="16865"/>
                </a:lnTo>
                <a:lnTo>
                  <a:pt x="95250" y="16865"/>
                </a:lnTo>
                <a:lnTo>
                  <a:pt x="95250" y="0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6" name="object 186"/>
          <p:cNvGrpSpPr/>
          <p:nvPr/>
        </p:nvGrpSpPr>
        <p:grpSpPr>
          <a:xfrm>
            <a:off x="2754725" y="3673982"/>
            <a:ext cx="349885" cy="160655"/>
            <a:chOff x="2754725" y="3673982"/>
            <a:chExt cx="349885" cy="160655"/>
          </a:xfrm>
        </p:grpSpPr>
        <p:sp>
          <p:nvSpPr>
            <p:cNvPr id="187" name="object 187"/>
            <p:cNvSpPr/>
            <p:nvPr/>
          </p:nvSpPr>
          <p:spPr>
            <a:xfrm>
              <a:off x="2754719" y="3673982"/>
              <a:ext cx="101600" cy="157480"/>
            </a:xfrm>
            <a:custGeom>
              <a:avLst/>
              <a:gdLst/>
              <a:ahLst/>
              <a:cxnLst/>
              <a:rect l="l" t="t" r="r" b="b"/>
              <a:pathLst>
                <a:path w="101600" h="157479">
                  <a:moveTo>
                    <a:pt x="101600" y="71818"/>
                  </a:moveTo>
                  <a:lnTo>
                    <a:pt x="17780" y="71818"/>
                  </a:lnTo>
                  <a:lnTo>
                    <a:pt x="17780" y="0"/>
                  </a:lnTo>
                  <a:lnTo>
                    <a:pt x="0" y="0"/>
                  </a:lnTo>
                  <a:lnTo>
                    <a:pt x="0" y="157353"/>
                  </a:lnTo>
                  <a:lnTo>
                    <a:pt x="17780" y="157353"/>
                  </a:lnTo>
                  <a:lnTo>
                    <a:pt x="17780" y="88684"/>
                  </a:lnTo>
                  <a:lnTo>
                    <a:pt x="101600" y="88684"/>
                  </a:lnTo>
                  <a:lnTo>
                    <a:pt x="101600" y="71818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889027" y="3712178"/>
              <a:ext cx="120491" cy="122205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3039998" y="3713797"/>
              <a:ext cx="64103" cy="117538"/>
            </a:xfrm>
            <a:prstGeom prst="rect">
              <a:avLst/>
            </a:prstGeom>
          </p:spPr>
        </p:pic>
      </p:grpSp>
      <p:grpSp>
        <p:nvGrpSpPr>
          <p:cNvPr id="190" name="object 190"/>
          <p:cNvGrpSpPr/>
          <p:nvPr/>
        </p:nvGrpSpPr>
        <p:grpSpPr>
          <a:xfrm>
            <a:off x="3190969" y="3666744"/>
            <a:ext cx="960119" cy="200025"/>
            <a:chOff x="3190969" y="3666744"/>
            <a:chExt cx="960119" cy="200025"/>
          </a:xfrm>
        </p:grpSpPr>
        <p:pic>
          <p:nvPicPr>
            <p:cNvPr id="191" name="object 191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190969" y="3712083"/>
              <a:ext cx="350996" cy="122301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578542" y="3713607"/>
              <a:ext cx="175450" cy="117728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3790663" y="3712178"/>
              <a:ext cx="117443" cy="154305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3939539" y="3666744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5" name="object 195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3992022" y="3712178"/>
              <a:ext cx="108299" cy="122205"/>
            </a:xfrm>
            <a:prstGeom prst="rect">
              <a:avLst/>
            </a:prstGeom>
          </p:spPr>
        </p:pic>
        <p:sp>
          <p:nvSpPr>
            <p:cNvPr id="196" name="object 196"/>
            <p:cNvSpPr/>
            <p:nvPr/>
          </p:nvSpPr>
          <p:spPr>
            <a:xfrm>
              <a:off x="4130891" y="3715232"/>
              <a:ext cx="20320" cy="116205"/>
            </a:xfrm>
            <a:custGeom>
              <a:avLst/>
              <a:gdLst/>
              <a:ahLst/>
              <a:cxnLst/>
              <a:rect l="l" t="t" r="r" b="b"/>
              <a:pathLst>
                <a:path w="20320" h="116204">
                  <a:moveTo>
                    <a:pt x="19812" y="91719"/>
                  </a:moveTo>
                  <a:lnTo>
                    <a:pt x="0" y="91719"/>
                  </a:lnTo>
                  <a:lnTo>
                    <a:pt x="0" y="116103"/>
                  </a:lnTo>
                  <a:lnTo>
                    <a:pt x="19812" y="116103"/>
                  </a:lnTo>
                  <a:lnTo>
                    <a:pt x="19812" y="91719"/>
                  </a:lnTo>
                  <a:close/>
                </a:path>
                <a:path w="20320" h="116204">
                  <a:moveTo>
                    <a:pt x="19812" y="0"/>
                  </a:moveTo>
                  <a:lnTo>
                    <a:pt x="0" y="0"/>
                  </a:lnTo>
                  <a:lnTo>
                    <a:pt x="0" y="22948"/>
                  </a:lnTo>
                  <a:lnTo>
                    <a:pt x="19812" y="2294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7" name="object 197"/>
          <p:cNvSpPr/>
          <p:nvPr/>
        </p:nvSpPr>
        <p:spPr>
          <a:xfrm>
            <a:off x="1332738" y="397802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0575"/>
                </a:moveTo>
                <a:lnTo>
                  <a:pt x="2428" y="18685"/>
                </a:lnTo>
                <a:lnTo>
                  <a:pt x="9144" y="8965"/>
                </a:lnTo>
                <a:lnTo>
                  <a:pt x="19288" y="2406"/>
                </a:lnTo>
                <a:lnTo>
                  <a:pt x="32004" y="0"/>
                </a:lnTo>
                <a:lnTo>
                  <a:pt x="43893" y="2406"/>
                </a:lnTo>
                <a:lnTo>
                  <a:pt x="53613" y="8965"/>
                </a:lnTo>
                <a:lnTo>
                  <a:pt x="60172" y="18685"/>
                </a:lnTo>
                <a:lnTo>
                  <a:pt x="62579" y="30575"/>
                </a:lnTo>
                <a:lnTo>
                  <a:pt x="60172" y="43291"/>
                </a:lnTo>
                <a:lnTo>
                  <a:pt x="53613" y="53435"/>
                </a:lnTo>
                <a:lnTo>
                  <a:pt x="43893" y="60150"/>
                </a:lnTo>
                <a:lnTo>
                  <a:pt x="32004" y="62579"/>
                </a:lnTo>
                <a:lnTo>
                  <a:pt x="19288" y="60150"/>
                </a:lnTo>
                <a:lnTo>
                  <a:pt x="9144" y="53435"/>
                </a:lnTo>
                <a:lnTo>
                  <a:pt x="2428" y="43291"/>
                </a:lnTo>
                <a:lnTo>
                  <a:pt x="0" y="30575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8" name="object 198"/>
          <p:cNvGrpSpPr/>
          <p:nvPr/>
        </p:nvGrpSpPr>
        <p:grpSpPr>
          <a:xfrm>
            <a:off x="1521460" y="3936777"/>
            <a:ext cx="436880" cy="148590"/>
            <a:chOff x="1521460" y="3936777"/>
            <a:chExt cx="436880" cy="148590"/>
          </a:xfrm>
        </p:grpSpPr>
        <p:pic>
          <p:nvPicPr>
            <p:cNvPr id="199" name="object 199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1521460" y="3936777"/>
              <a:ext cx="230758" cy="148113"/>
            </a:xfrm>
            <a:prstGeom prst="rect">
              <a:avLst/>
            </a:prstGeom>
          </p:spPr>
        </p:pic>
        <p:pic>
          <p:nvPicPr>
            <p:cNvPr id="200" name="object 200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1772221" y="3971925"/>
              <a:ext cx="83820" cy="112966"/>
            </a:xfrm>
            <a:prstGeom prst="rect">
              <a:avLst/>
            </a:prstGeom>
          </p:spPr>
        </p:pic>
        <p:pic>
          <p:nvPicPr>
            <p:cNvPr id="201" name="object 20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1875853" y="3971925"/>
              <a:ext cx="82391" cy="112966"/>
            </a:xfrm>
            <a:prstGeom prst="rect">
              <a:avLst/>
            </a:prstGeom>
          </p:spPr>
        </p:pic>
      </p:grpSp>
      <p:grpSp>
        <p:nvGrpSpPr>
          <p:cNvPr id="202" name="object 202"/>
          <p:cNvGrpSpPr/>
          <p:nvPr/>
        </p:nvGrpSpPr>
        <p:grpSpPr>
          <a:xfrm>
            <a:off x="2045208" y="3929157"/>
            <a:ext cx="198755" cy="156210"/>
            <a:chOff x="2045208" y="3929157"/>
            <a:chExt cx="198755" cy="156210"/>
          </a:xfrm>
        </p:grpSpPr>
        <p:pic>
          <p:nvPicPr>
            <p:cNvPr id="203" name="object 20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2045208" y="3971924"/>
              <a:ext cx="112966" cy="112966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2177986" y="3929157"/>
              <a:ext cx="65627" cy="154209"/>
            </a:xfrm>
            <a:prstGeom prst="rect">
              <a:avLst/>
            </a:prstGeom>
          </p:spPr>
        </p:pic>
      </p:grpSp>
      <p:grpSp>
        <p:nvGrpSpPr>
          <p:cNvPr id="205" name="object 205"/>
          <p:cNvGrpSpPr/>
          <p:nvPr/>
        </p:nvGrpSpPr>
        <p:grpSpPr>
          <a:xfrm>
            <a:off x="2319908" y="3971830"/>
            <a:ext cx="930910" cy="145415"/>
            <a:chOff x="2319908" y="3971830"/>
            <a:chExt cx="930910" cy="145415"/>
          </a:xfrm>
        </p:grpSpPr>
        <p:pic>
          <p:nvPicPr>
            <p:cNvPr id="206" name="object 206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2319908" y="3971925"/>
              <a:ext cx="465296" cy="112966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2814161" y="3971830"/>
              <a:ext cx="166306" cy="113061"/>
            </a:xfrm>
            <a:prstGeom prst="rect">
              <a:avLst/>
            </a:prstGeom>
          </p:spPr>
        </p:pic>
        <p:pic>
          <p:nvPicPr>
            <p:cNvPr id="208" name="object 208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3009518" y="3971925"/>
              <a:ext cx="108299" cy="145065"/>
            </a:xfrm>
            <a:prstGeom prst="rect">
              <a:avLst/>
            </a:prstGeom>
          </p:spPr>
        </p:pic>
        <p:pic>
          <p:nvPicPr>
            <p:cNvPr id="209" name="object 209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3148298" y="3971925"/>
              <a:ext cx="102203" cy="112966"/>
            </a:xfrm>
            <a:prstGeom prst="rect">
              <a:avLst/>
            </a:prstGeom>
          </p:spPr>
        </p:pic>
      </p:grpSp>
      <p:sp>
        <p:nvSpPr>
          <p:cNvPr id="210" name="object 210"/>
          <p:cNvSpPr/>
          <p:nvPr/>
        </p:nvSpPr>
        <p:spPr>
          <a:xfrm>
            <a:off x="1332738" y="4230147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0" y="30575"/>
                </a:moveTo>
                <a:lnTo>
                  <a:pt x="2428" y="18685"/>
                </a:lnTo>
                <a:lnTo>
                  <a:pt x="9144" y="8965"/>
                </a:lnTo>
                <a:lnTo>
                  <a:pt x="19288" y="2406"/>
                </a:lnTo>
                <a:lnTo>
                  <a:pt x="32004" y="0"/>
                </a:lnTo>
                <a:lnTo>
                  <a:pt x="43893" y="2406"/>
                </a:lnTo>
                <a:lnTo>
                  <a:pt x="53613" y="8965"/>
                </a:lnTo>
                <a:lnTo>
                  <a:pt x="60172" y="18685"/>
                </a:lnTo>
                <a:lnTo>
                  <a:pt x="62579" y="30575"/>
                </a:lnTo>
                <a:lnTo>
                  <a:pt x="60172" y="43291"/>
                </a:lnTo>
                <a:lnTo>
                  <a:pt x="53613" y="53435"/>
                </a:lnTo>
                <a:lnTo>
                  <a:pt x="43893" y="60150"/>
                </a:lnTo>
                <a:lnTo>
                  <a:pt x="32004" y="62579"/>
                </a:lnTo>
                <a:lnTo>
                  <a:pt x="19288" y="60150"/>
                </a:lnTo>
                <a:lnTo>
                  <a:pt x="9144" y="53435"/>
                </a:lnTo>
                <a:lnTo>
                  <a:pt x="2428" y="43291"/>
                </a:lnTo>
                <a:lnTo>
                  <a:pt x="0" y="30575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1" name="object 211"/>
          <p:cNvGrpSpPr/>
          <p:nvPr/>
        </p:nvGrpSpPr>
        <p:grpSpPr>
          <a:xfrm>
            <a:off x="1521904" y="4184141"/>
            <a:ext cx="718820" cy="185420"/>
            <a:chOff x="1521904" y="4184141"/>
            <a:chExt cx="718820" cy="185420"/>
          </a:xfrm>
        </p:grpSpPr>
        <p:pic>
          <p:nvPicPr>
            <p:cNvPr id="212" name="object 212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1521904" y="4188904"/>
              <a:ext cx="140303" cy="146589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1694306" y="4223956"/>
              <a:ext cx="233457" cy="113061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1953666" y="4184141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6764" y="42773"/>
                  </a:moveTo>
                  <a:lnTo>
                    <a:pt x="1524" y="42773"/>
                  </a:lnTo>
                  <a:lnTo>
                    <a:pt x="1524" y="151168"/>
                  </a:lnTo>
                  <a:lnTo>
                    <a:pt x="16764" y="151168"/>
                  </a:lnTo>
                  <a:lnTo>
                    <a:pt x="16764" y="42773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008632" y="4224051"/>
              <a:ext cx="94583" cy="111442"/>
            </a:xfrm>
            <a:prstGeom prst="rect">
              <a:avLst/>
            </a:prstGeom>
          </p:spPr>
        </p:pic>
        <p:pic>
          <p:nvPicPr>
            <p:cNvPr id="216" name="object 21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130647" y="4223956"/>
              <a:ext cx="109918" cy="145065"/>
            </a:xfrm>
            <a:prstGeom prst="rect">
              <a:avLst/>
            </a:prstGeom>
          </p:spPr>
        </p:pic>
      </p:grpSp>
      <p:pic>
        <p:nvPicPr>
          <p:cNvPr id="217" name="object 217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2330576" y="4193381"/>
            <a:ext cx="196691" cy="143637"/>
          </a:xfrm>
          <a:prstGeom prst="rect">
            <a:avLst/>
          </a:prstGeom>
        </p:spPr>
      </p:pic>
      <p:pic>
        <p:nvPicPr>
          <p:cNvPr id="218" name="object 218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2611183" y="4225575"/>
            <a:ext cx="96107" cy="111442"/>
          </a:xfrm>
          <a:prstGeom prst="rect">
            <a:avLst/>
          </a:prstGeom>
        </p:spPr>
      </p:pic>
      <p:grpSp>
        <p:nvGrpSpPr>
          <p:cNvPr id="219" name="object 219"/>
          <p:cNvGrpSpPr/>
          <p:nvPr/>
        </p:nvGrpSpPr>
        <p:grpSpPr>
          <a:xfrm>
            <a:off x="2803493" y="4223956"/>
            <a:ext cx="403225" cy="113664"/>
            <a:chOff x="2803493" y="4223956"/>
            <a:chExt cx="403225" cy="113664"/>
          </a:xfrm>
        </p:grpSpPr>
        <p:pic>
          <p:nvPicPr>
            <p:cNvPr id="220" name="object 220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2803493" y="4223956"/>
              <a:ext cx="96107" cy="111537"/>
            </a:xfrm>
            <a:prstGeom prst="rect">
              <a:avLst/>
            </a:prstGeom>
          </p:spPr>
        </p:pic>
        <p:pic>
          <p:nvPicPr>
            <p:cNvPr id="221" name="object 221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2927127" y="4224051"/>
              <a:ext cx="279177" cy="112966"/>
            </a:xfrm>
            <a:prstGeom prst="rect">
              <a:avLst/>
            </a:prstGeom>
          </p:spPr>
        </p:pic>
      </p:grpSp>
      <p:grpSp>
        <p:nvGrpSpPr>
          <p:cNvPr id="222" name="object 222"/>
          <p:cNvGrpSpPr/>
          <p:nvPr/>
        </p:nvGrpSpPr>
        <p:grpSpPr>
          <a:xfrm>
            <a:off x="3287172" y="4223956"/>
            <a:ext cx="473075" cy="137795"/>
            <a:chOff x="3287172" y="4223956"/>
            <a:chExt cx="473075" cy="137795"/>
          </a:xfrm>
        </p:grpSpPr>
        <p:pic>
          <p:nvPicPr>
            <p:cNvPr id="223" name="object 223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3287172" y="4225480"/>
              <a:ext cx="96107" cy="111537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3416807" y="4223956"/>
              <a:ext cx="176974" cy="113061"/>
            </a:xfrm>
            <a:prstGeom prst="rect">
              <a:avLst/>
            </a:prstGeom>
          </p:spPr>
        </p:pic>
        <p:pic>
          <p:nvPicPr>
            <p:cNvPr id="225" name="object 225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3613594" y="4225575"/>
              <a:ext cx="94583" cy="111442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3734180" y="4312539"/>
              <a:ext cx="26034" cy="48895"/>
            </a:xfrm>
            <a:custGeom>
              <a:avLst/>
              <a:gdLst/>
              <a:ahLst/>
              <a:cxnLst/>
              <a:rect l="l" t="t" r="r" b="b"/>
              <a:pathLst>
                <a:path w="26035" h="48895">
                  <a:moveTo>
                    <a:pt x="0" y="41243"/>
                  </a:moveTo>
                  <a:lnTo>
                    <a:pt x="10668" y="36671"/>
                  </a:lnTo>
                  <a:lnTo>
                    <a:pt x="15240" y="32099"/>
                  </a:lnTo>
                  <a:lnTo>
                    <a:pt x="15240" y="22955"/>
                  </a:lnTo>
                  <a:lnTo>
                    <a:pt x="7620" y="22955"/>
                  </a:lnTo>
                  <a:lnTo>
                    <a:pt x="7620" y="0"/>
                  </a:lnTo>
                  <a:lnTo>
                    <a:pt x="25908" y="0"/>
                  </a:lnTo>
                  <a:lnTo>
                    <a:pt x="25908" y="19907"/>
                  </a:lnTo>
                  <a:lnTo>
                    <a:pt x="24693" y="30861"/>
                  </a:lnTo>
                  <a:lnTo>
                    <a:pt x="20764" y="38957"/>
                  </a:lnTo>
                  <a:lnTo>
                    <a:pt x="13692" y="44767"/>
                  </a:lnTo>
                  <a:lnTo>
                    <a:pt x="3048" y="48863"/>
                  </a:lnTo>
                  <a:lnTo>
                    <a:pt x="0" y="4124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7" name="object 227"/>
          <p:cNvGrpSpPr/>
          <p:nvPr/>
        </p:nvGrpSpPr>
        <p:grpSpPr>
          <a:xfrm>
            <a:off x="3850100" y="4223956"/>
            <a:ext cx="224790" cy="113664"/>
            <a:chOff x="3850100" y="4223956"/>
            <a:chExt cx="224790" cy="113664"/>
          </a:xfrm>
        </p:grpSpPr>
        <p:pic>
          <p:nvPicPr>
            <p:cNvPr id="228" name="object 228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3850100" y="4225480"/>
              <a:ext cx="94678" cy="111537"/>
            </a:xfrm>
            <a:prstGeom prst="rect">
              <a:avLst/>
            </a:prstGeom>
          </p:spPr>
        </p:pic>
        <p:pic>
          <p:nvPicPr>
            <p:cNvPr id="229" name="object 22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979830" y="4223956"/>
              <a:ext cx="94583" cy="111537"/>
            </a:xfrm>
            <a:prstGeom prst="rect">
              <a:avLst/>
            </a:prstGeom>
          </p:spPr>
        </p:pic>
      </p:grpSp>
      <p:pic>
        <p:nvPicPr>
          <p:cNvPr id="230" name="object 230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4310920" y="4223956"/>
            <a:ext cx="164782" cy="111537"/>
          </a:xfrm>
          <a:prstGeom prst="rect">
            <a:avLst/>
          </a:prstGeom>
        </p:spPr>
      </p:pic>
      <p:pic>
        <p:nvPicPr>
          <p:cNvPr id="231" name="object 231"/>
          <p:cNvPicPr/>
          <p:nvPr/>
        </p:nvPicPr>
        <p:blipFill>
          <a:blip r:embed="rId113" cstate="print"/>
          <a:stretch>
            <a:fillRect/>
          </a:stretch>
        </p:blipFill>
        <p:spPr>
          <a:xfrm>
            <a:off x="4101941" y="4181188"/>
            <a:ext cx="109823" cy="155829"/>
          </a:xfrm>
          <a:prstGeom prst="rect">
            <a:avLst/>
          </a:prstGeom>
        </p:spPr>
      </p:pic>
      <p:grpSp>
        <p:nvGrpSpPr>
          <p:cNvPr id="232" name="object 232"/>
          <p:cNvGrpSpPr/>
          <p:nvPr/>
        </p:nvGrpSpPr>
        <p:grpSpPr>
          <a:xfrm>
            <a:off x="4501610" y="4223956"/>
            <a:ext cx="354330" cy="145415"/>
            <a:chOff x="4501610" y="4223956"/>
            <a:chExt cx="354330" cy="145415"/>
          </a:xfrm>
        </p:grpSpPr>
        <p:pic>
          <p:nvPicPr>
            <p:cNvPr id="233" name="object 23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4501610" y="4225575"/>
              <a:ext cx="96107" cy="111442"/>
            </a:xfrm>
            <a:prstGeom prst="rect">
              <a:avLst/>
            </a:prstGeom>
          </p:spPr>
        </p:pic>
        <p:pic>
          <p:nvPicPr>
            <p:cNvPr id="234" name="object 234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4631340" y="4223956"/>
              <a:ext cx="94583" cy="111537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4747260" y="4227004"/>
              <a:ext cx="108299" cy="142017"/>
            </a:xfrm>
            <a:prstGeom prst="rect">
              <a:avLst/>
            </a:prstGeom>
          </p:spPr>
        </p:pic>
      </p:grpSp>
      <p:grpSp>
        <p:nvGrpSpPr>
          <p:cNvPr id="236" name="object 236"/>
          <p:cNvGrpSpPr/>
          <p:nvPr/>
        </p:nvGrpSpPr>
        <p:grpSpPr>
          <a:xfrm>
            <a:off x="4944046" y="4223956"/>
            <a:ext cx="511175" cy="113664"/>
            <a:chOff x="4944046" y="4223956"/>
            <a:chExt cx="511175" cy="113664"/>
          </a:xfrm>
        </p:grpSpPr>
        <p:pic>
          <p:nvPicPr>
            <p:cNvPr id="237" name="object 237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4944046" y="4224052"/>
              <a:ext cx="164687" cy="111442"/>
            </a:xfrm>
            <a:prstGeom prst="rect">
              <a:avLst/>
            </a:prstGeom>
          </p:spPr>
        </p:pic>
        <p:pic>
          <p:nvPicPr>
            <p:cNvPr id="238" name="object 238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137785" y="4224051"/>
              <a:ext cx="112871" cy="112966"/>
            </a:xfrm>
            <a:prstGeom prst="rect">
              <a:avLst/>
            </a:prstGeom>
          </p:spPr>
        </p:pic>
        <p:pic>
          <p:nvPicPr>
            <p:cNvPr id="239" name="object 239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279707" y="4223956"/>
              <a:ext cx="175450" cy="113061"/>
            </a:xfrm>
            <a:prstGeom prst="rect">
              <a:avLst/>
            </a:prstGeom>
          </p:spPr>
        </p:pic>
      </p:grpSp>
      <p:grpSp>
        <p:nvGrpSpPr>
          <p:cNvPr id="240" name="object 240"/>
          <p:cNvGrpSpPr/>
          <p:nvPr/>
        </p:nvGrpSpPr>
        <p:grpSpPr>
          <a:xfrm>
            <a:off x="1193863" y="4818888"/>
            <a:ext cx="266700" cy="165100"/>
            <a:chOff x="1193863" y="4818888"/>
            <a:chExt cx="266700" cy="165100"/>
          </a:xfrm>
        </p:grpSpPr>
        <p:pic>
          <p:nvPicPr>
            <p:cNvPr id="241" name="object 241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193863" y="4824317"/>
              <a:ext cx="160210" cy="157353"/>
            </a:xfrm>
            <a:prstGeom prst="rect">
              <a:avLst/>
            </a:prstGeom>
          </p:spPr>
        </p:pic>
        <p:sp>
          <p:nvSpPr>
            <p:cNvPr id="242" name="object 242"/>
            <p:cNvSpPr/>
            <p:nvPr/>
          </p:nvSpPr>
          <p:spPr>
            <a:xfrm>
              <a:off x="1383792" y="4818900"/>
              <a:ext cx="76200" cy="165100"/>
            </a:xfrm>
            <a:custGeom>
              <a:avLst/>
              <a:gdLst/>
              <a:ahLst/>
              <a:cxnLst/>
              <a:rect l="l" t="t" r="r" b="b"/>
              <a:pathLst>
                <a:path w="76200" h="165100">
                  <a:moveTo>
                    <a:pt x="18275" y="0"/>
                  </a:moveTo>
                  <a:lnTo>
                    <a:pt x="0" y="0"/>
                  </a:lnTo>
                  <a:lnTo>
                    <a:pt x="0" y="164592"/>
                  </a:lnTo>
                  <a:lnTo>
                    <a:pt x="18275" y="164592"/>
                  </a:lnTo>
                  <a:lnTo>
                    <a:pt x="18275" y="0"/>
                  </a:lnTo>
                  <a:close/>
                </a:path>
                <a:path w="76200" h="165100">
                  <a:moveTo>
                    <a:pt x="76200" y="0"/>
                  </a:moveTo>
                  <a:lnTo>
                    <a:pt x="57899" y="0"/>
                  </a:lnTo>
                  <a:lnTo>
                    <a:pt x="57899" y="164592"/>
                  </a:lnTo>
                  <a:lnTo>
                    <a:pt x="76200" y="164592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3" name="object 243"/>
          <p:cNvGrpSpPr/>
          <p:nvPr/>
        </p:nvGrpSpPr>
        <p:grpSpPr>
          <a:xfrm>
            <a:off x="1566195" y="4818888"/>
            <a:ext cx="439420" cy="199390"/>
            <a:chOff x="1566195" y="4818888"/>
            <a:chExt cx="439420" cy="199390"/>
          </a:xfrm>
        </p:grpSpPr>
        <p:pic>
          <p:nvPicPr>
            <p:cNvPr id="244" name="object 244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566195" y="4864131"/>
              <a:ext cx="117443" cy="154114"/>
            </a:xfrm>
            <a:prstGeom prst="rect">
              <a:avLst/>
            </a:prstGeom>
          </p:spPr>
        </p:pic>
        <p:sp>
          <p:nvSpPr>
            <p:cNvPr id="245" name="object 245"/>
            <p:cNvSpPr/>
            <p:nvPr/>
          </p:nvSpPr>
          <p:spPr>
            <a:xfrm>
              <a:off x="1716023" y="4818888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6" name="object 246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766030" y="4864036"/>
              <a:ext cx="100679" cy="120681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903380" y="4864131"/>
              <a:ext cx="102203" cy="117538"/>
            </a:xfrm>
            <a:prstGeom prst="rect">
              <a:avLst/>
            </a:prstGeom>
          </p:spPr>
        </p:pic>
      </p:grpSp>
      <p:grpSp>
        <p:nvGrpSpPr>
          <p:cNvPr id="248" name="object 248"/>
          <p:cNvGrpSpPr/>
          <p:nvPr/>
        </p:nvGrpSpPr>
        <p:grpSpPr>
          <a:xfrm>
            <a:off x="2101691" y="4821173"/>
            <a:ext cx="812165" cy="197485"/>
            <a:chOff x="2101691" y="4821173"/>
            <a:chExt cx="812165" cy="197485"/>
          </a:xfrm>
        </p:grpSpPr>
        <p:pic>
          <p:nvPicPr>
            <p:cNvPr id="249" name="object 249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2101691" y="4864131"/>
              <a:ext cx="120491" cy="120586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2252757" y="4864036"/>
              <a:ext cx="117443" cy="154209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2391537" y="4830508"/>
              <a:ext cx="70199" cy="154209"/>
            </a:xfrm>
            <a:prstGeom prst="rect">
              <a:avLst/>
            </a:prstGeom>
          </p:spPr>
        </p:pic>
        <p:sp>
          <p:nvSpPr>
            <p:cNvPr id="252" name="object 252"/>
            <p:cNvSpPr/>
            <p:nvPr/>
          </p:nvSpPr>
          <p:spPr>
            <a:xfrm>
              <a:off x="2492298" y="4821173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19" h="160654">
                  <a:moveTo>
                    <a:pt x="18288" y="45821"/>
                  </a:moveTo>
                  <a:lnTo>
                    <a:pt x="1524" y="45821"/>
                  </a:lnTo>
                  <a:lnTo>
                    <a:pt x="1524" y="160413"/>
                  </a:lnTo>
                  <a:lnTo>
                    <a:pt x="18288" y="160413"/>
                  </a:lnTo>
                  <a:lnTo>
                    <a:pt x="18288" y="45821"/>
                  </a:lnTo>
                  <a:close/>
                </a:path>
                <a:path w="20319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3" name="object 253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2544127" y="4864036"/>
              <a:ext cx="120586" cy="120681"/>
            </a:xfrm>
            <a:prstGeom prst="rect">
              <a:avLst/>
            </a:prstGeom>
          </p:spPr>
        </p:pic>
        <p:pic>
          <p:nvPicPr>
            <p:cNvPr id="254" name="object 254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2695194" y="4864036"/>
              <a:ext cx="102203" cy="117633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2823400" y="4864131"/>
              <a:ext cx="90011" cy="120586"/>
            </a:xfrm>
            <a:prstGeom prst="rect">
              <a:avLst/>
            </a:prstGeom>
          </p:spPr>
        </p:pic>
      </p:grpSp>
      <p:grpSp>
        <p:nvGrpSpPr>
          <p:cNvPr id="256" name="object 256"/>
          <p:cNvGrpSpPr/>
          <p:nvPr/>
        </p:nvGrpSpPr>
        <p:grpSpPr>
          <a:xfrm>
            <a:off x="3012567" y="4864036"/>
            <a:ext cx="442595" cy="154305"/>
            <a:chOff x="3012567" y="4864036"/>
            <a:chExt cx="442595" cy="154305"/>
          </a:xfrm>
        </p:grpSpPr>
        <p:pic>
          <p:nvPicPr>
            <p:cNvPr id="257" name="object 257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3012567" y="4864036"/>
              <a:ext cx="175450" cy="117633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3215449" y="4864036"/>
              <a:ext cx="102203" cy="120681"/>
            </a:xfrm>
            <a:prstGeom prst="rect">
              <a:avLst/>
            </a:prstGeom>
          </p:spPr>
        </p:pic>
        <p:pic>
          <p:nvPicPr>
            <p:cNvPr id="259" name="object 259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3337464" y="4865560"/>
              <a:ext cx="117538" cy="152685"/>
            </a:xfrm>
            <a:prstGeom prst="rect">
              <a:avLst/>
            </a:prstGeom>
          </p:spPr>
        </p:pic>
      </p:grpSp>
      <p:grpSp>
        <p:nvGrpSpPr>
          <p:cNvPr id="260" name="object 260"/>
          <p:cNvGrpSpPr/>
          <p:nvPr/>
        </p:nvGrpSpPr>
        <p:grpSpPr>
          <a:xfrm>
            <a:off x="3549586" y="4830508"/>
            <a:ext cx="342265" cy="154305"/>
            <a:chOff x="3549586" y="4830508"/>
            <a:chExt cx="342265" cy="154305"/>
          </a:xfrm>
        </p:grpSpPr>
        <p:pic>
          <p:nvPicPr>
            <p:cNvPr id="261" name="object 261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3549586" y="4864131"/>
              <a:ext cx="100679" cy="117538"/>
            </a:xfrm>
            <a:prstGeom prst="rect">
              <a:avLst/>
            </a:prstGeom>
          </p:spPr>
        </p:pic>
        <p:pic>
          <p:nvPicPr>
            <p:cNvPr id="262" name="object 262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3679221" y="4864036"/>
              <a:ext cx="122110" cy="120681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821143" y="4830508"/>
              <a:ext cx="70199" cy="154209"/>
            </a:xfrm>
            <a:prstGeom prst="rect">
              <a:avLst/>
            </a:prstGeom>
          </p:spPr>
        </p:pic>
      </p:grpSp>
      <p:grpSp>
        <p:nvGrpSpPr>
          <p:cNvPr id="264" name="object 264"/>
          <p:cNvGrpSpPr/>
          <p:nvPr/>
        </p:nvGrpSpPr>
        <p:grpSpPr>
          <a:xfrm>
            <a:off x="3988974" y="4818126"/>
            <a:ext cx="252095" cy="167005"/>
            <a:chOff x="3988974" y="4818126"/>
            <a:chExt cx="252095" cy="167005"/>
          </a:xfrm>
        </p:grpSpPr>
        <p:pic>
          <p:nvPicPr>
            <p:cNvPr id="265" name="object 265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3988974" y="4818126"/>
              <a:ext cx="117443" cy="166592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4130897" y="4864036"/>
              <a:ext cx="109823" cy="120681"/>
            </a:xfrm>
            <a:prstGeom prst="rect">
              <a:avLst/>
            </a:prstGeom>
          </p:spPr>
        </p:pic>
      </p:grpSp>
      <p:grpSp>
        <p:nvGrpSpPr>
          <p:cNvPr id="267" name="object 267"/>
          <p:cNvGrpSpPr/>
          <p:nvPr/>
        </p:nvGrpSpPr>
        <p:grpSpPr>
          <a:xfrm>
            <a:off x="4329207" y="4818316"/>
            <a:ext cx="991235" cy="167005"/>
            <a:chOff x="4329207" y="4818316"/>
            <a:chExt cx="991235" cy="167005"/>
          </a:xfrm>
        </p:grpSpPr>
        <p:pic>
          <p:nvPicPr>
            <p:cNvPr id="268" name="object 268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4329207" y="4864036"/>
              <a:ext cx="100679" cy="120681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4451222" y="4864036"/>
              <a:ext cx="230409" cy="120681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4718291" y="4818900"/>
              <a:ext cx="78105" cy="165100"/>
            </a:xfrm>
            <a:custGeom>
              <a:avLst/>
              <a:gdLst/>
              <a:ahLst/>
              <a:cxnLst/>
              <a:rect l="l" t="t" r="r" b="b"/>
              <a:pathLst>
                <a:path w="78104" h="165100">
                  <a:moveTo>
                    <a:pt x="18288" y="48094"/>
                  </a:moveTo>
                  <a:lnTo>
                    <a:pt x="1524" y="48094"/>
                  </a:lnTo>
                  <a:lnTo>
                    <a:pt x="1524" y="162687"/>
                  </a:lnTo>
                  <a:lnTo>
                    <a:pt x="18288" y="162687"/>
                  </a:lnTo>
                  <a:lnTo>
                    <a:pt x="18288" y="48094"/>
                  </a:lnTo>
                  <a:close/>
                </a:path>
                <a:path w="78104" h="165100">
                  <a:moveTo>
                    <a:pt x="19812" y="2273"/>
                  </a:moveTo>
                  <a:lnTo>
                    <a:pt x="0" y="2273"/>
                  </a:lnTo>
                  <a:lnTo>
                    <a:pt x="0" y="22186"/>
                  </a:lnTo>
                  <a:lnTo>
                    <a:pt x="19812" y="22186"/>
                  </a:lnTo>
                  <a:lnTo>
                    <a:pt x="19812" y="2273"/>
                  </a:lnTo>
                  <a:close/>
                </a:path>
                <a:path w="78104" h="165100">
                  <a:moveTo>
                    <a:pt x="77736" y="0"/>
                  </a:moveTo>
                  <a:lnTo>
                    <a:pt x="59436" y="0"/>
                  </a:lnTo>
                  <a:lnTo>
                    <a:pt x="59436" y="164592"/>
                  </a:lnTo>
                  <a:lnTo>
                    <a:pt x="77736" y="164592"/>
                  </a:lnTo>
                  <a:lnTo>
                    <a:pt x="77736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1" name="object 271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4826603" y="4864036"/>
              <a:ext cx="102203" cy="120681"/>
            </a:xfrm>
            <a:prstGeom prst="rect">
              <a:avLst/>
            </a:prstGeom>
          </p:spPr>
        </p:pic>
        <p:pic>
          <p:nvPicPr>
            <p:cNvPr id="272" name="object 272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4965478" y="4818316"/>
              <a:ext cx="115919" cy="166401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5114544" y="4818888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1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1"/>
                  </a:lnTo>
                  <a:lnTo>
                    <a:pt x="0" y="164591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4" name="object 274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5165312" y="4864036"/>
              <a:ext cx="109823" cy="120681"/>
            </a:xfrm>
            <a:prstGeom prst="rect">
              <a:avLst/>
            </a:prstGeom>
          </p:spPr>
        </p:pic>
        <p:sp>
          <p:nvSpPr>
            <p:cNvPr id="275" name="object 275"/>
            <p:cNvSpPr/>
            <p:nvPr/>
          </p:nvSpPr>
          <p:spPr>
            <a:xfrm>
              <a:off x="5298947" y="4959096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6" name="object 276"/>
          <p:cNvGrpSpPr/>
          <p:nvPr/>
        </p:nvGrpSpPr>
        <p:grpSpPr>
          <a:xfrm>
            <a:off x="1208531" y="5339048"/>
            <a:ext cx="123189" cy="164465"/>
            <a:chOff x="1208531" y="5339048"/>
            <a:chExt cx="123189" cy="164465"/>
          </a:xfrm>
        </p:grpSpPr>
        <p:sp>
          <p:nvSpPr>
            <p:cNvPr id="277" name="object 277"/>
            <p:cNvSpPr/>
            <p:nvPr/>
          </p:nvSpPr>
          <p:spPr>
            <a:xfrm>
              <a:off x="1208531" y="5344667"/>
              <a:ext cx="18415" cy="158750"/>
            </a:xfrm>
            <a:custGeom>
              <a:avLst/>
              <a:gdLst/>
              <a:ahLst/>
              <a:cxnLst/>
              <a:rect l="l" t="t" r="r" b="b"/>
              <a:pathLst>
                <a:path w="18415" h="158750">
                  <a:moveTo>
                    <a:pt x="0" y="158496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58496"/>
                  </a:lnTo>
                  <a:lnTo>
                    <a:pt x="0" y="15849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8" name="object 278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1261014" y="5339048"/>
              <a:ext cx="70199" cy="163449"/>
            </a:xfrm>
            <a:prstGeom prst="rect">
              <a:avLst/>
            </a:prstGeom>
          </p:spPr>
        </p:pic>
      </p:grpSp>
      <p:grpSp>
        <p:nvGrpSpPr>
          <p:cNvPr id="279" name="object 279"/>
          <p:cNvGrpSpPr/>
          <p:nvPr/>
        </p:nvGrpSpPr>
        <p:grpSpPr>
          <a:xfrm>
            <a:off x="1407604" y="5384863"/>
            <a:ext cx="381635" cy="154305"/>
            <a:chOff x="1407604" y="5384863"/>
            <a:chExt cx="381635" cy="154305"/>
          </a:xfrm>
        </p:grpSpPr>
        <p:pic>
          <p:nvPicPr>
            <p:cNvPr id="280" name="object 280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1407604" y="5384863"/>
              <a:ext cx="251650" cy="154305"/>
            </a:xfrm>
            <a:prstGeom prst="rect">
              <a:avLst/>
            </a:prstGeom>
          </p:spPr>
        </p:pic>
        <p:pic>
          <p:nvPicPr>
            <p:cNvPr id="281" name="object 281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1688211" y="5386387"/>
              <a:ext cx="100679" cy="119157"/>
            </a:xfrm>
            <a:prstGeom prst="rect">
              <a:avLst/>
            </a:prstGeom>
          </p:spPr>
        </p:pic>
      </p:grpSp>
      <p:grpSp>
        <p:nvGrpSpPr>
          <p:cNvPr id="282" name="object 282"/>
          <p:cNvGrpSpPr/>
          <p:nvPr/>
        </p:nvGrpSpPr>
        <p:grpSpPr>
          <a:xfrm>
            <a:off x="1888140" y="5339048"/>
            <a:ext cx="268605" cy="167005"/>
            <a:chOff x="1888140" y="5339048"/>
            <a:chExt cx="268605" cy="167005"/>
          </a:xfrm>
        </p:grpSpPr>
        <p:pic>
          <p:nvPicPr>
            <p:cNvPr id="283" name="object 283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1888140" y="5339048"/>
              <a:ext cx="115919" cy="166497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2036064" y="5384863"/>
              <a:ext cx="120586" cy="120681"/>
            </a:xfrm>
            <a:prstGeom prst="rect">
              <a:avLst/>
            </a:prstGeom>
          </p:spPr>
        </p:pic>
      </p:grpSp>
      <p:grpSp>
        <p:nvGrpSpPr>
          <p:cNvPr id="285" name="object 285"/>
          <p:cNvGrpSpPr/>
          <p:nvPr/>
        </p:nvGrpSpPr>
        <p:grpSpPr>
          <a:xfrm>
            <a:off x="2254281" y="5352859"/>
            <a:ext cx="343535" cy="153035"/>
            <a:chOff x="2254281" y="5352859"/>
            <a:chExt cx="343535" cy="153035"/>
          </a:xfrm>
        </p:grpSpPr>
        <p:pic>
          <p:nvPicPr>
            <p:cNvPr id="286" name="object 286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2254281" y="5384863"/>
              <a:ext cx="102203" cy="117633"/>
            </a:xfrm>
            <a:prstGeom prst="rect">
              <a:avLst/>
            </a:prstGeom>
          </p:spPr>
        </p:pic>
        <p:pic>
          <p:nvPicPr>
            <p:cNvPr id="287" name="object 287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2385441" y="5384863"/>
              <a:ext cx="120586" cy="120681"/>
            </a:xfrm>
            <a:prstGeom prst="rect">
              <a:avLst/>
            </a:prstGeom>
          </p:spPr>
        </p:pic>
        <p:pic>
          <p:nvPicPr>
            <p:cNvPr id="288" name="object 288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2527363" y="5352859"/>
              <a:ext cx="70199" cy="152685"/>
            </a:xfrm>
            <a:prstGeom prst="rect">
              <a:avLst/>
            </a:prstGeom>
          </p:spPr>
        </p:pic>
      </p:grpSp>
      <p:grpSp>
        <p:nvGrpSpPr>
          <p:cNvPr id="289" name="object 289"/>
          <p:cNvGrpSpPr/>
          <p:nvPr/>
        </p:nvGrpSpPr>
        <p:grpSpPr>
          <a:xfrm>
            <a:off x="2687573" y="5338571"/>
            <a:ext cx="727710" cy="200660"/>
            <a:chOff x="2687573" y="5338571"/>
            <a:chExt cx="727710" cy="200660"/>
          </a:xfrm>
        </p:grpSpPr>
        <p:pic>
          <p:nvPicPr>
            <p:cNvPr id="290" name="object 290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2687573" y="5384863"/>
              <a:ext cx="117443" cy="154305"/>
            </a:xfrm>
            <a:prstGeom prst="rect">
              <a:avLst/>
            </a:prstGeom>
          </p:spPr>
        </p:pic>
        <p:pic>
          <p:nvPicPr>
            <p:cNvPr id="291" name="object 291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2841688" y="5386387"/>
              <a:ext cx="100679" cy="119157"/>
            </a:xfrm>
            <a:prstGeom prst="rect">
              <a:avLst/>
            </a:prstGeom>
          </p:spPr>
        </p:pic>
        <p:pic>
          <p:nvPicPr>
            <p:cNvPr id="292" name="object 292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2972847" y="5384863"/>
              <a:ext cx="100679" cy="120681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3111995" y="5338571"/>
              <a:ext cx="78105" cy="166370"/>
            </a:xfrm>
            <a:custGeom>
              <a:avLst/>
              <a:gdLst/>
              <a:ahLst/>
              <a:cxnLst/>
              <a:rect l="l" t="t" r="r" b="b"/>
              <a:pathLst>
                <a:path w="78105" h="166370">
                  <a:moveTo>
                    <a:pt x="18300" y="0"/>
                  </a:moveTo>
                  <a:lnTo>
                    <a:pt x="0" y="0"/>
                  </a:lnTo>
                  <a:lnTo>
                    <a:pt x="0" y="166116"/>
                  </a:lnTo>
                  <a:lnTo>
                    <a:pt x="18300" y="166116"/>
                  </a:lnTo>
                  <a:lnTo>
                    <a:pt x="18300" y="0"/>
                  </a:lnTo>
                  <a:close/>
                </a:path>
                <a:path w="78105" h="166370">
                  <a:moveTo>
                    <a:pt x="76022" y="47828"/>
                  </a:moveTo>
                  <a:lnTo>
                    <a:pt x="59258" y="47828"/>
                  </a:lnTo>
                  <a:lnTo>
                    <a:pt x="59258" y="163931"/>
                  </a:lnTo>
                  <a:lnTo>
                    <a:pt x="76022" y="163931"/>
                  </a:lnTo>
                  <a:lnTo>
                    <a:pt x="76022" y="47828"/>
                  </a:lnTo>
                  <a:close/>
                </a:path>
                <a:path w="78105" h="166370">
                  <a:moveTo>
                    <a:pt x="77546" y="3530"/>
                  </a:moveTo>
                  <a:lnTo>
                    <a:pt x="57734" y="3530"/>
                  </a:lnTo>
                  <a:lnTo>
                    <a:pt x="57734" y="23444"/>
                  </a:lnTo>
                  <a:lnTo>
                    <a:pt x="77546" y="23444"/>
                  </a:lnTo>
                  <a:lnTo>
                    <a:pt x="77546" y="353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4" name="object 294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3218497" y="5339048"/>
              <a:ext cx="196786" cy="200120"/>
            </a:xfrm>
            <a:prstGeom prst="rect">
              <a:avLst/>
            </a:prstGeom>
          </p:spPr>
        </p:pic>
      </p:grpSp>
      <p:grpSp>
        <p:nvGrpSpPr>
          <p:cNvPr id="295" name="object 295"/>
          <p:cNvGrpSpPr/>
          <p:nvPr/>
        </p:nvGrpSpPr>
        <p:grpSpPr>
          <a:xfrm>
            <a:off x="3500723" y="5339048"/>
            <a:ext cx="297815" cy="167005"/>
            <a:chOff x="3500723" y="5339048"/>
            <a:chExt cx="297815" cy="167005"/>
          </a:xfrm>
        </p:grpSpPr>
        <p:pic>
          <p:nvPicPr>
            <p:cNvPr id="296" name="object 296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3500723" y="5339048"/>
              <a:ext cx="202977" cy="166497"/>
            </a:xfrm>
            <a:prstGeom prst="rect">
              <a:avLst/>
            </a:prstGeom>
          </p:spPr>
        </p:pic>
        <p:pic>
          <p:nvPicPr>
            <p:cNvPr id="297" name="object 297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3734180" y="5384958"/>
              <a:ext cx="64008" cy="117538"/>
            </a:xfrm>
            <a:prstGeom prst="rect">
              <a:avLst/>
            </a:prstGeom>
          </p:spPr>
        </p:pic>
      </p:grpSp>
      <p:pic>
        <p:nvPicPr>
          <p:cNvPr id="298" name="object 298"/>
          <p:cNvPicPr/>
          <p:nvPr/>
        </p:nvPicPr>
        <p:blipFill>
          <a:blip r:embed="rId154" cstate="print"/>
          <a:stretch>
            <a:fillRect/>
          </a:stretch>
        </p:blipFill>
        <p:spPr>
          <a:xfrm>
            <a:off x="3883723" y="5384863"/>
            <a:ext cx="100679" cy="120681"/>
          </a:xfrm>
          <a:prstGeom prst="rect">
            <a:avLst/>
          </a:prstGeom>
        </p:spPr>
      </p:pic>
      <p:grpSp>
        <p:nvGrpSpPr>
          <p:cNvPr id="299" name="object 299"/>
          <p:cNvGrpSpPr/>
          <p:nvPr/>
        </p:nvGrpSpPr>
        <p:grpSpPr>
          <a:xfrm>
            <a:off x="4085082" y="5343620"/>
            <a:ext cx="201930" cy="161925"/>
            <a:chOff x="4085082" y="5343620"/>
            <a:chExt cx="201930" cy="161925"/>
          </a:xfrm>
        </p:grpSpPr>
        <p:pic>
          <p:nvPicPr>
            <p:cNvPr id="300" name="object 30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4085082" y="5343620"/>
              <a:ext cx="141922" cy="161925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4268723" y="5344667"/>
              <a:ext cx="18415" cy="158750"/>
            </a:xfrm>
            <a:custGeom>
              <a:avLst/>
              <a:gdLst/>
              <a:ahLst/>
              <a:cxnLst/>
              <a:rect l="l" t="t" r="r" b="b"/>
              <a:pathLst>
                <a:path w="18414" h="158750">
                  <a:moveTo>
                    <a:pt x="0" y="158496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58496"/>
                  </a:lnTo>
                  <a:lnTo>
                    <a:pt x="0" y="158496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2" name="object 302"/>
          <p:cNvGrpSpPr/>
          <p:nvPr/>
        </p:nvGrpSpPr>
        <p:grpSpPr>
          <a:xfrm>
            <a:off x="4387215" y="5342096"/>
            <a:ext cx="987425" cy="187960"/>
            <a:chOff x="4387215" y="5342096"/>
            <a:chExt cx="987425" cy="187960"/>
          </a:xfrm>
        </p:grpSpPr>
        <p:pic>
          <p:nvPicPr>
            <p:cNvPr id="303" name="object 303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4387215" y="5384863"/>
              <a:ext cx="88487" cy="120681"/>
            </a:xfrm>
            <a:prstGeom prst="rect">
              <a:avLst/>
            </a:prstGeom>
          </p:spPr>
        </p:pic>
        <p:sp>
          <p:nvSpPr>
            <p:cNvPr id="304" name="object 304"/>
            <p:cNvSpPr/>
            <p:nvPr/>
          </p:nvSpPr>
          <p:spPr>
            <a:xfrm>
              <a:off x="4507700" y="534210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5" name="object 305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4556569" y="5352859"/>
              <a:ext cx="70199" cy="152685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4655629" y="5386387"/>
              <a:ext cx="100679" cy="119157"/>
            </a:xfrm>
            <a:prstGeom prst="rect">
              <a:avLst/>
            </a:prstGeom>
          </p:spPr>
        </p:pic>
        <p:pic>
          <p:nvPicPr>
            <p:cNvPr id="307" name="object 30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4786884" y="5384863"/>
              <a:ext cx="100774" cy="120681"/>
            </a:xfrm>
            <a:prstGeom prst="rect">
              <a:avLst/>
            </a:prstGeom>
          </p:spPr>
        </p:pic>
        <p:pic>
          <p:nvPicPr>
            <p:cNvPr id="308" name="object 308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4913566" y="5352859"/>
              <a:ext cx="70199" cy="152685"/>
            </a:xfrm>
            <a:prstGeom prst="rect">
              <a:avLst/>
            </a:prstGeom>
          </p:spPr>
        </p:pic>
        <p:sp>
          <p:nvSpPr>
            <p:cNvPr id="309" name="object 309"/>
            <p:cNvSpPr/>
            <p:nvPr/>
          </p:nvSpPr>
          <p:spPr>
            <a:xfrm>
              <a:off x="5014239" y="5342102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1524" y="44297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13"/>
                  </a:lnTo>
                  <a:lnTo>
                    <a:pt x="19812" y="19913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5066157" y="5384863"/>
              <a:ext cx="120491" cy="120681"/>
            </a:xfrm>
            <a:prstGeom prst="rect">
              <a:avLst/>
            </a:prstGeom>
          </p:spPr>
        </p:pic>
        <p:pic>
          <p:nvPicPr>
            <p:cNvPr id="311" name="object 311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5217128" y="5384958"/>
              <a:ext cx="100679" cy="117538"/>
            </a:xfrm>
            <a:prstGeom prst="rect">
              <a:avLst/>
            </a:prstGeom>
          </p:spPr>
        </p:pic>
        <p:sp>
          <p:nvSpPr>
            <p:cNvPr id="312" name="object 312"/>
            <p:cNvSpPr/>
            <p:nvPr/>
          </p:nvSpPr>
          <p:spPr>
            <a:xfrm>
              <a:off x="5346859" y="5479637"/>
              <a:ext cx="27940" cy="50800"/>
            </a:xfrm>
            <a:custGeom>
              <a:avLst/>
              <a:gdLst/>
              <a:ahLst/>
              <a:cxnLst/>
              <a:rect l="l" t="t" r="r" b="b"/>
              <a:pathLst>
                <a:path w="27939" h="50800">
                  <a:moveTo>
                    <a:pt x="0" y="42767"/>
                  </a:moveTo>
                  <a:lnTo>
                    <a:pt x="6858" y="39241"/>
                  </a:lnTo>
                  <a:lnTo>
                    <a:pt x="11430" y="35135"/>
                  </a:lnTo>
                  <a:lnTo>
                    <a:pt x="13716" y="29868"/>
                  </a:lnTo>
                  <a:lnTo>
                    <a:pt x="13716" y="22860"/>
                  </a:lnTo>
                  <a:lnTo>
                    <a:pt x="6096" y="22860"/>
                  </a:lnTo>
                  <a:lnTo>
                    <a:pt x="6096" y="0"/>
                  </a:lnTo>
                  <a:lnTo>
                    <a:pt x="27432" y="0"/>
                  </a:lnTo>
                  <a:lnTo>
                    <a:pt x="27432" y="19812"/>
                  </a:lnTo>
                  <a:lnTo>
                    <a:pt x="25741" y="31916"/>
                  </a:lnTo>
                  <a:lnTo>
                    <a:pt x="20764" y="40850"/>
                  </a:lnTo>
                  <a:lnTo>
                    <a:pt x="12644" y="46909"/>
                  </a:lnTo>
                  <a:lnTo>
                    <a:pt x="1524" y="50387"/>
                  </a:lnTo>
                  <a:lnTo>
                    <a:pt x="0" y="42767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3" name="object 313"/>
          <p:cNvGrpSpPr/>
          <p:nvPr/>
        </p:nvGrpSpPr>
        <p:grpSpPr>
          <a:xfrm>
            <a:off x="5465826" y="5384863"/>
            <a:ext cx="380365" cy="154305"/>
            <a:chOff x="5465826" y="5384863"/>
            <a:chExt cx="380365" cy="154305"/>
          </a:xfrm>
        </p:grpSpPr>
        <p:pic>
          <p:nvPicPr>
            <p:cNvPr id="314" name="object 314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465826" y="5384863"/>
              <a:ext cx="250221" cy="154305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5745098" y="5386387"/>
              <a:ext cx="100679" cy="119157"/>
            </a:xfrm>
            <a:prstGeom prst="rect">
              <a:avLst/>
            </a:prstGeom>
          </p:spPr>
        </p:pic>
      </p:grpSp>
      <p:grpSp>
        <p:nvGrpSpPr>
          <p:cNvPr id="316" name="object 316"/>
          <p:cNvGrpSpPr/>
          <p:nvPr/>
        </p:nvGrpSpPr>
        <p:grpSpPr>
          <a:xfrm>
            <a:off x="1204626" y="5653754"/>
            <a:ext cx="444500" cy="154305"/>
            <a:chOff x="1204626" y="5653754"/>
            <a:chExt cx="444500" cy="154305"/>
          </a:xfrm>
        </p:grpSpPr>
        <p:pic>
          <p:nvPicPr>
            <p:cNvPr id="317" name="object 317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1204626" y="5653754"/>
              <a:ext cx="175450" cy="117633"/>
            </a:xfrm>
            <a:prstGeom prst="rect">
              <a:avLst/>
            </a:prstGeom>
          </p:spPr>
        </p:pic>
        <p:pic>
          <p:nvPicPr>
            <p:cNvPr id="318" name="object 318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1409032" y="5653754"/>
              <a:ext cx="102203" cy="120681"/>
            </a:xfrm>
            <a:prstGeom prst="rect">
              <a:avLst/>
            </a:prstGeom>
          </p:spPr>
        </p:pic>
        <p:pic>
          <p:nvPicPr>
            <p:cNvPr id="319" name="object 319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1531048" y="5655278"/>
              <a:ext cx="117538" cy="152781"/>
            </a:xfrm>
            <a:prstGeom prst="rect">
              <a:avLst/>
            </a:prstGeom>
          </p:spPr>
        </p:pic>
      </p:grpSp>
      <p:grpSp>
        <p:nvGrpSpPr>
          <p:cNvPr id="320" name="object 320"/>
          <p:cNvGrpSpPr/>
          <p:nvPr/>
        </p:nvGrpSpPr>
        <p:grpSpPr>
          <a:xfrm>
            <a:off x="1743170" y="5607939"/>
            <a:ext cx="513080" cy="167005"/>
            <a:chOff x="1743170" y="5607939"/>
            <a:chExt cx="513080" cy="167005"/>
          </a:xfrm>
        </p:grpSpPr>
        <p:pic>
          <p:nvPicPr>
            <p:cNvPr id="321" name="object 321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1743170" y="5653754"/>
              <a:ext cx="100679" cy="117633"/>
            </a:xfrm>
            <a:prstGeom prst="rect">
              <a:avLst/>
            </a:prstGeom>
          </p:spPr>
        </p:pic>
        <p:pic>
          <p:nvPicPr>
            <p:cNvPr id="322" name="object 322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1872805" y="5653754"/>
              <a:ext cx="109918" cy="120681"/>
            </a:xfrm>
            <a:prstGeom prst="rect">
              <a:avLst/>
            </a:prstGeom>
          </p:spPr>
        </p:pic>
        <p:pic>
          <p:nvPicPr>
            <p:cNvPr id="323" name="object 323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2005679" y="5653754"/>
              <a:ext cx="109823" cy="120681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2138267" y="5607939"/>
              <a:ext cx="117538" cy="166497"/>
            </a:xfrm>
            <a:prstGeom prst="rect">
              <a:avLst/>
            </a:prstGeom>
          </p:spPr>
        </p:pic>
      </p:grpSp>
      <p:grpSp>
        <p:nvGrpSpPr>
          <p:cNvPr id="325" name="object 325"/>
          <p:cNvGrpSpPr/>
          <p:nvPr/>
        </p:nvGrpSpPr>
        <p:grpSpPr>
          <a:xfrm>
            <a:off x="2350389" y="5620226"/>
            <a:ext cx="210820" cy="154305"/>
            <a:chOff x="2350389" y="5620226"/>
            <a:chExt cx="210820" cy="154305"/>
          </a:xfrm>
        </p:grpSpPr>
        <p:pic>
          <p:nvPicPr>
            <p:cNvPr id="326" name="object 326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2350389" y="5620226"/>
              <a:ext cx="70199" cy="154209"/>
            </a:xfrm>
            <a:prstGeom prst="rect">
              <a:avLst/>
            </a:prstGeom>
          </p:spPr>
        </p:pic>
        <p:pic>
          <p:nvPicPr>
            <p:cNvPr id="327" name="object 327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2440400" y="5653754"/>
              <a:ext cx="120491" cy="120681"/>
            </a:xfrm>
            <a:prstGeom prst="rect">
              <a:avLst/>
            </a:prstGeom>
          </p:spPr>
        </p:pic>
      </p:grpSp>
      <p:grpSp>
        <p:nvGrpSpPr>
          <p:cNvPr id="328" name="object 328"/>
          <p:cNvGrpSpPr/>
          <p:nvPr/>
        </p:nvGrpSpPr>
        <p:grpSpPr>
          <a:xfrm>
            <a:off x="2657094" y="5607939"/>
            <a:ext cx="908050" cy="200660"/>
            <a:chOff x="2657094" y="5607939"/>
            <a:chExt cx="908050" cy="200660"/>
          </a:xfrm>
        </p:grpSpPr>
        <p:pic>
          <p:nvPicPr>
            <p:cNvPr id="329" name="object 329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2657094" y="5655278"/>
              <a:ext cx="102203" cy="119157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2797397" y="5653849"/>
              <a:ext cx="100679" cy="117538"/>
            </a:xfrm>
            <a:prstGeom prst="rect">
              <a:avLst/>
            </a:prstGeom>
          </p:spPr>
        </p:pic>
        <p:pic>
          <p:nvPicPr>
            <p:cNvPr id="331" name="object 331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2928651" y="5607939"/>
              <a:ext cx="117443" cy="166497"/>
            </a:xfrm>
            <a:prstGeom prst="rect">
              <a:avLst/>
            </a:prstGeom>
          </p:spPr>
        </p:pic>
        <p:pic>
          <p:nvPicPr>
            <p:cNvPr id="332" name="object 332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3076575" y="5653754"/>
              <a:ext cx="109918" cy="120681"/>
            </a:xfrm>
            <a:prstGeom prst="rect">
              <a:avLst/>
            </a:prstGeom>
          </p:spPr>
        </p:pic>
        <p:pic>
          <p:nvPicPr>
            <p:cNvPr id="333" name="object 333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3216973" y="5653754"/>
              <a:ext cx="195262" cy="154305"/>
            </a:xfrm>
            <a:prstGeom prst="rect">
              <a:avLst/>
            </a:prstGeom>
          </p:spPr>
        </p:pic>
        <p:pic>
          <p:nvPicPr>
            <p:cNvPr id="334" name="object 334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3444334" y="5653849"/>
              <a:ext cx="120491" cy="120586"/>
            </a:xfrm>
            <a:prstGeom prst="rect">
              <a:avLst/>
            </a:prstGeom>
          </p:spPr>
        </p:pic>
      </p:grpSp>
      <p:grpSp>
        <p:nvGrpSpPr>
          <p:cNvPr id="335" name="object 335"/>
          <p:cNvGrpSpPr/>
          <p:nvPr/>
        </p:nvGrpSpPr>
        <p:grpSpPr>
          <a:xfrm>
            <a:off x="3662457" y="5607939"/>
            <a:ext cx="830580" cy="167005"/>
            <a:chOff x="3662457" y="5607939"/>
            <a:chExt cx="830580" cy="167005"/>
          </a:xfrm>
        </p:grpSpPr>
        <p:pic>
          <p:nvPicPr>
            <p:cNvPr id="336" name="object 336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3662457" y="5653754"/>
              <a:ext cx="175450" cy="117633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3868483" y="5653754"/>
              <a:ext cx="109823" cy="120681"/>
            </a:xfrm>
            <a:prstGeom prst="rect">
              <a:avLst/>
            </a:prstGeom>
          </p:spPr>
        </p:pic>
        <p:pic>
          <p:nvPicPr>
            <p:cNvPr id="338" name="object 338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4001167" y="5607939"/>
              <a:ext cx="116014" cy="166497"/>
            </a:xfrm>
            <a:prstGeom prst="rect">
              <a:avLst/>
            </a:prstGeom>
          </p:spPr>
        </p:pic>
        <p:sp>
          <p:nvSpPr>
            <p:cNvPr id="339" name="object 339"/>
            <p:cNvSpPr/>
            <p:nvPr/>
          </p:nvSpPr>
          <p:spPr>
            <a:xfrm>
              <a:off x="4156799" y="561089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08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0" name="object 340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4208716" y="5653754"/>
              <a:ext cx="105251" cy="120681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4333779" y="5653754"/>
              <a:ext cx="102203" cy="120681"/>
            </a:xfrm>
            <a:prstGeom prst="rect">
              <a:avLst/>
            </a:prstGeom>
          </p:spPr>
        </p:pic>
        <p:sp>
          <p:nvSpPr>
            <p:cNvPr id="342" name="object 342"/>
            <p:cNvSpPr/>
            <p:nvPr/>
          </p:nvSpPr>
          <p:spPr>
            <a:xfrm>
              <a:off x="4474464" y="5608320"/>
              <a:ext cx="18415" cy="165100"/>
            </a:xfrm>
            <a:custGeom>
              <a:avLst/>
              <a:gdLst/>
              <a:ahLst/>
              <a:cxnLst/>
              <a:rect l="l" t="t" r="r" b="b"/>
              <a:pathLst>
                <a:path w="18414" h="165100">
                  <a:moveTo>
                    <a:pt x="0" y="164592"/>
                  </a:moveTo>
                  <a:lnTo>
                    <a:pt x="0" y="0"/>
                  </a:lnTo>
                  <a:lnTo>
                    <a:pt x="18287" y="0"/>
                  </a:lnTo>
                  <a:lnTo>
                    <a:pt x="18287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3" name="object 343"/>
          <p:cNvGrpSpPr/>
          <p:nvPr/>
        </p:nvGrpSpPr>
        <p:grpSpPr>
          <a:xfrm>
            <a:off x="4596193" y="5607939"/>
            <a:ext cx="1446530" cy="200660"/>
            <a:chOff x="4596193" y="5607939"/>
            <a:chExt cx="1446530" cy="200660"/>
          </a:xfrm>
        </p:grpSpPr>
        <p:pic>
          <p:nvPicPr>
            <p:cNvPr id="344" name="object 344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4596193" y="5655278"/>
              <a:ext cx="102203" cy="119157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4736592" y="5653849"/>
              <a:ext cx="100679" cy="117538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4867846" y="5607939"/>
              <a:ext cx="115919" cy="166497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5015769" y="5653754"/>
              <a:ext cx="109823" cy="120681"/>
            </a:xfrm>
            <a:prstGeom prst="rect">
              <a:avLst/>
            </a:prstGeom>
          </p:spPr>
        </p:pic>
        <p:pic>
          <p:nvPicPr>
            <p:cNvPr id="348" name="object 348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5154644" y="5653754"/>
              <a:ext cx="254794" cy="119158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5438393" y="5653849"/>
              <a:ext cx="64008" cy="117538"/>
            </a:xfrm>
            <a:prstGeom prst="rect">
              <a:avLst/>
            </a:prstGeom>
          </p:spPr>
        </p:pic>
        <p:sp>
          <p:nvSpPr>
            <p:cNvPr id="350" name="object 350"/>
            <p:cNvSpPr/>
            <p:nvPr/>
          </p:nvSpPr>
          <p:spPr>
            <a:xfrm>
              <a:off x="5529923" y="5610898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5808"/>
                  </a:moveTo>
                  <a:lnTo>
                    <a:pt x="1524" y="45808"/>
                  </a:lnTo>
                  <a:lnTo>
                    <a:pt x="1524" y="160401"/>
                  </a:lnTo>
                  <a:lnTo>
                    <a:pt x="18288" y="160401"/>
                  </a:lnTo>
                  <a:lnTo>
                    <a:pt x="18288" y="45808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900"/>
                  </a:lnTo>
                  <a:lnTo>
                    <a:pt x="19812" y="19900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1" name="object 351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5578792" y="5621655"/>
              <a:ext cx="68580" cy="152781"/>
            </a:xfrm>
            <a:prstGeom prst="rect">
              <a:avLst/>
            </a:prstGeom>
          </p:spPr>
        </p:pic>
        <p:sp>
          <p:nvSpPr>
            <p:cNvPr id="352" name="object 352"/>
            <p:cNvSpPr/>
            <p:nvPr/>
          </p:nvSpPr>
          <p:spPr>
            <a:xfrm>
              <a:off x="5679465" y="5610987"/>
              <a:ext cx="20320" cy="160655"/>
            </a:xfrm>
            <a:custGeom>
              <a:avLst/>
              <a:gdLst/>
              <a:ahLst/>
              <a:cxnLst/>
              <a:rect l="l" t="t" r="r" b="b"/>
              <a:pathLst>
                <a:path w="20320" h="160654">
                  <a:moveTo>
                    <a:pt x="18288" y="44297"/>
                  </a:moveTo>
                  <a:lnTo>
                    <a:pt x="0" y="44297"/>
                  </a:lnTo>
                  <a:lnTo>
                    <a:pt x="0" y="160312"/>
                  </a:lnTo>
                  <a:lnTo>
                    <a:pt x="18288" y="160312"/>
                  </a:lnTo>
                  <a:lnTo>
                    <a:pt x="18288" y="44297"/>
                  </a:lnTo>
                  <a:close/>
                </a:path>
                <a:path w="20320" h="160654">
                  <a:moveTo>
                    <a:pt x="19812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19812" y="19812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3" name="object 353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5737478" y="5653754"/>
              <a:ext cx="100679" cy="117633"/>
            </a:xfrm>
            <a:prstGeom prst="rect">
              <a:avLst/>
            </a:prstGeom>
          </p:spPr>
        </p:pic>
        <p:pic>
          <p:nvPicPr>
            <p:cNvPr id="354" name="object 354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5868638" y="5653849"/>
              <a:ext cx="115919" cy="154209"/>
            </a:xfrm>
            <a:prstGeom prst="rect">
              <a:avLst/>
            </a:prstGeom>
          </p:spPr>
        </p:pic>
        <p:sp>
          <p:nvSpPr>
            <p:cNvPr id="355" name="object 355"/>
            <p:cNvSpPr/>
            <p:nvPr/>
          </p:nvSpPr>
          <p:spPr>
            <a:xfrm>
              <a:off x="6021324" y="5748528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0" y="24383"/>
                  </a:moveTo>
                  <a:lnTo>
                    <a:pt x="0" y="0"/>
                  </a:lnTo>
                  <a:lnTo>
                    <a:pt x="21335" y="0"/>
                  </a:lnTo>
                  <a:lnTo>
                    <a:pt x="21335" y="24383"/>
                  </a:lnTo>
                  <a:lnTo>
                    <a:pt x="0" y="24383"/>
                  </a:lnTo>
                  <a:close/>
                </a:path>
              </a:pathLst>
            </a:custGeom>
            <a:solidFill>
              <a:srgbClr val="6D6E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6" name="object 356"/>
          <p:cNvGrpSpPr/>
          <p:nvPr/>
        </p:nvGrpSpPr>
        <p:grpSpPr>
          <a:xfrm>
            <a:off x="646176" y="3051047"/>
            <a:ext cx="376555" cy="378460"/>
            <a:chOff x="646176" y="3051047"/>
            <a:chExt cx="376555" cy="378460"/>
          </a:xfrm>
        </p:grpSpPr>
        <p:sp>
          <p:nvSpPr>
            <p:cNvPr id="357" name="object 357"/>
            <p:cNvSpPr/>
            <p:nvPr/>
          </p:nvSpPr>
          <p:spPr>
            <a:xfrm>
              <a:off x="646176" y="3051047"/>
              <a:ext cx="376555" cy="378460"/>
            </a:xfrm>
            <a:custGeom>
              <a:avLst/>
              <a:gdLst/>
              <a:ahLst/>
              <a:cxnLst/>
              <a:rect l="l" t="t" r="r" b="b"/>
              <a:pathLst>
                <a:path w="376555" h="378460">
                  <a:moveTo>
                    <a:pt x="0" y="211835"/>
                  </a:moveTo>
                  <a:lnTo>
                    <a:pt x="1523" y="166116"/>
                  </a:lnTo>
                  <a:lnTo>
                    <a:pt x="10667" y="126491"/>
                  </a:lnTo>
                  <a:lnTo>
                    <a:pt x="12191" y="123443"/>
                  </a:lnTo>
                  <a:lnTo>
                    <a:pt x="15239" y="114300"/>
                  </a:lnTo>
                  <a:lnTo>
                    <a:pt x="24383" y="96011"/>
                  </a:lnTo>
                  <a:lnTo>
                    <a:pt x="25907" y="94487"/>
                  </a:lnTo>
                  <a:lnTo>
                    <a:pt x="28955" y="88391"/>
                  </a:lnTo>
                  <a:lnTo>
                    <a:pt x="30479" y="86867"/>
                  </a:lnTo>
                  <a:lnTo>
                    <a:pt x="32003" y="83819"/>
                  </a:lnTo>
                  <a:lnTo>
                    <a:pt x="35051" y="80771"/>
                  </a:lnTo>
                  <a:lnTo>
                    <a:pt x="36575" y="77724"/>
                  </a:lnTo>
                  <a:lnTo>
                    <a:pt x="44195" y="70103"/>
                  </a:lnTo>
                  <a:lnTo>
                    <a:pt x="45719" y="67055"/>
                  </a:lnTo>
                  <a:lnTo>
                    <a:pt x="51816" y="60959"/>
                  </a:lnTo>
                  <a:lnTo>
                    <a:pt x="53339" y="57911"/>
                  </a:lnTo>
                  <a:lnTo>
                    <a:pt x="56387" y="54863"/>
                  </a:lnTo>
                  <a:lnTo>
                    <a:pt x="56387" y="53340"/>
                  </a:lnTo>
                  <a:lnTo>
                    <a:pt x="59435" y="53340"/>
                  </a:lnTo>
                  <a:lnTo>
                    <a:pt x="65531" y="47243"/>
                  </a:lnTo>
                  <a:lnTo>
                    <a:pt x="65531" y="45719"/>
                  </a:lnTo>
                  <a:lnTo>
                    <a:pt x="68579" y="45719"/>
                  </a:lnTo>
                  <a:lnTo>
                    <a:pt x="73151" y="41148"/>
                  </a:lnTo>
                  <a:lnTo>
                    <a:pt x="73151" y="39624"/>
                  </a:lnTo>
                  <a:lnTo>
                    <a:pt x="76200" y="39624"/>
                  </a:lnTo>
                  <a:lnTo>
                    <a:pt x="80771" y="35051"/>
                  </a:lnTo>
                  <a:lnTo>
                    <a:pt x="80771" y="33527"/>
                  </a:lnTo>
                  <a:lnTo>
                    <a:pt x="83819" y="33527"/>
                  </a:lnTo>
                  <a:lnTo>
                    <a:pt x="85343" y="32003"/>
                  </a:lnTo>
                  <a:lnTo>
                    <a:pt x="85343" y="30479"/>
                  </a:lnTo>
                  <a:lnTo>
                    <a:pt x="88391" y="30479"/>
                  </a:lnTo>
                  <a:lnTo>
                    <a:pt x="88391" y="28955"/>
                  </a:lnTo>
                  <a:lnTo>
                    <a:pt x="91439" y="28955"/>
                  </a:lnTo>
                  <a:lnTo>
                    <a:pt x="92963" y="27432"/>
                  </a:lnTo>
                  <a:lnTo>
                    <a:pt x="92963" y="25908"/>
                  </a:lnTo>
                  <a:lnTo>
                    <a:pt x="96011" y="25908"/>
                  </a:lnTo>
                  <a:lnTo>
                    <a:pt x="96011" y="24383"/>
                  </a:lnTo>
                  <a:lnTo>
                    <a:pt x="99059" y="24383"/>
                  </a:lnTo>
                  <a:lnTo>
                    <a:pt x="99059" y="22859"/>
                  </a:lnTo>
                  <a:lnTo>
                    <a:pt x="102107" y="22859"/>
                  </a:lnTo>
                  <a:lnTo>
                    <a:pt x="102107" y="21335"/>
                  </a:lnTo>
                  <a:lnTo>
                    <a:pt x="105155" y="21335"/>
                  </a:lnTo>
                  <a:lnTo>
                    <a:pt x="105155" y="19811"/>
                  </a:lnTo>
                  <a:lnTo>
                    <a:pt x="108203" y="19811"/>
                  </a:lnTo>
                  <a:lnTo>
                    <a:pt x="108203" y="18287"/>
                  </a:lnTo>
                  <a:lnTo>
                    <a:pt x="111251" y="18287"/>
                  </a:lnTo>
                  <a:lnTo>
                    <a:pt x="111251" y="16763"/>
                  </a:lnTo>
                  <a:lnTo>
                    <a:pt x="114300" y="16763"/>
                  </a:lnTo>
                  <a:lnTo>
                    <a:pt x="114300" y="15240"/>
                  </a:lnTo>
                  <a:lnTo>
                    <a:pt x="118871" y="15240"/>
                  </a:lnTo>
                  <a:lnTo>
                    <a:pt x="118871" y="13716"/>
                  </a:lnTo>
                  <a:lnTo>
                    <a:pt x="123443" y="13716"/>
                  </a:lnTo>
                  <a:lnTo>
                    <a:pt x="123443" y="12191"/>
                  </a:lnTo>
                  <a:lnTo>
                    <a:pt x="128016" y="12191"/>
                  </a:lnTo>
                  <a:lnTo>
                    <a:pt x="128016" y="10667"/>
                  </a:lnTo>
                  <a:lnTo>
                    <a:pt x="132587" y="10667"/>
                  </a:lnTo>
                  <a:lnTo>
                    <a:pt x="132587" y="9143"/>
                  </a:lnTo>
                  <a:lnTo>
                    <a:pt x="137159" y="9143"/>
                  </a:lnTo>
                  <a:lnTo>
                    <a:pt x="137159" y="7619"/>
                  </a:lnTo>
                  <a:lnTo>
                    <a:pt x="144779" y="7619"/>
                  </a:lnTo>
                  <a:lnTo>
                    <a:pt x="144779" y="6095"/>
                  </a:lnTo>
                  <a:lnTo>
                    <a:pt x="150875" y="6095"/>
                  </a:lnTo>
                  <a:lnTo>
                    <a:pt x="150875" y="4571"/>
                  </a:lnTo>
                  <a:lnTo>
                    <a:pt x="161543" y="4571"/>
                  </a:lnTo>
                  <a:lnTo>
                    <a:pt x="161543" y="3048"/>
                  </a:lnTo>
                  <a:lnTo>
                    <a:pt x="179831" y="3048"/>
                  </a:lnTo>
                  <a:lnTo>
                    <a:pt x="179831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193547" y="0"/>
                  </a:lnTo>
                  <a:lnTo>
                    <a:pt x="213359" y="1524"/>
                  </a:lnTo>
                  <a:lnTo>
                    <a:pt x="251459" y="10667"/>
                  </a:lnTo>
                  <a:lnTo>
                    <a:pt x="254507" y="12191"/>
                  </a:lnTo>
                  <a:lnTo>
                    <a:pt x="263651" y="15240"/>
                  </a:lnTo>
                  <a:lnTo>
                    <a:pt x="278891" y="22859"/>
                  </a:lnTo>
                  <a:lnTo>
                    <a:pt x="280416" y="24383"/>
                  </a:lnTo>
                  <a:lnTo>
                    <a:pt x="286511" y="27432"/>
                  </a:lnTo>
                  <a:lnTo>
                    <a:pt x="288035" y="28955"/>
                  </a:lnTo>
                  <a:lnTo>
                    <a:pt x="294131" y="32003"/>
                  </a:lnTo>
                  <a:lnTo>
                    <a:pt x="300227" y="38100"/>
                  </a:lnTo>
                  <a:lnTo>
                    <a:pt x="303275" y="39624"/>
                  </a:lnTo>
                  <a:lnTo>
                    <a:pt x="309371" y="45719"/>
                  </a:lnTo>
                  <a:lnTo>
                    <a:pt x="312419" y="47243"/>
                  </a:lnTo>
                  <a:lnTo>
                    <a:pt x="318516" y="53340"/>
                  </a:lnTo>
                  <a:lnTo>
                    <a:pt x="321563" y="54863"/>
                  </a:lnTo>
                  <a:lnTo>
                    <a:pt x="323087" y="56387"/>
                  </a:lnTo>
                  <a:lnTo>
                    <a:pt x="324611" y="59435"/>
                  </a:lnTo>
                  <a:lnTo>
                    <a:pt x="329183" y="64008"/>
                  </a:lnTo>
                  <a:lnTo>
                    <a:pt x="330707" y="67055"/>
                  </a:lnTo>
                  <a:lnTo>
                    <a:pt x="336803" y="73151"/>
                  </a:lnTo>
                  <a:lnTo>
                    <a:pt x="338327" y="76200"/>
                  </a:lnTo>
                  <a:lnTo>
                    <a:pt x="342900" y="80771"/>
                  </a:lnTo>
                  <a:lnTo>
                    <a:pt x="344423" y="83819"/>
                  </a:lnTo>
                  <a:lnTo>
                    <a:pt x="345947" y="85343"/>
                  </a:lnTo>
                  <a:lnTo>
                    <a:pt x="347471" y="88391"/>
                  </a:lnTo>
                  <a:lnTo>
                    <a:pt x="348995" y="89916"/>
                  </a:lnTo>
                  <a:lnTo>
                    <a:pt x="352043" y="96011"/>
                  </a:lnTo>
                  <a:lnTo>
                    <a:pt x="353567" y="97535"/>
                  </a:lnTo>
                  <a:lnTo>
                    <a:pt x="355091" y="100583"/>
                  </a:lnTo>
                  <a:lnTo>
                    <a:pt x="356616" y="105155"/>
                  </a:lnTo>
                  <a:lnTo>
                    <a:pt x="362711" y="117348"/>
                  </a:lnTo>
                  <a:lnTo>
                    <a:pt x="365759" y="126491"/>
                  </a:lnTo>
                  <a:lnTo>
                    <a:pt x="367283" y="129540"/>
                  </a:lnTo>
                  <a:lnTo>
                    <a:pt x="368807" y="134111"/>
                  </a:lnTo>
                  <a:lnTo>
                    <a:pt x="371855" y="146303"/>
                  </a:lnTo>
                  <a:lnTo>
                    <a:pt x="373379" y="153924"/>
                  </a:lnTo>
                  <a:lnTo>
                    <a:pt x="374903" y="164591"/>
                  </a:lnTo>
                  <a:lnTo>
                    <a:pt x="376427" y="181355"/>
                  </a:lnTo>
                  <a:lnTo>
                    <a:pt x="376427" y="196595"/>
                  </a:lnTo>
                  <a:lnTo>
                    <a:pt x="368807" y="242316"/>
                  </a:lnTo>
                  <a:lnTo>
                    <a:pt x="362711" y="259079"/>
                  </a:lnTo>
                  <a:lnTo>
                    <a:pt x="361187" y="263651"/>
                  </a:lnTo>
                  <a:lnTo>
                    <a:pt x="352043" y="281940"/>
                  </a:lnTo>
                  <a:lnTo>
                    <a:pt x="350519" y="283463"/>
                  </a:lnTo>
                  <a:lnTo>
                    <a:pt x="347471" y="289559"/>
                  </a:lnTo>
                  <a:lnTo>
                    <a:pt x="345947" y="291083"/>
                  </a:lnTo>
                  <a:lnTo>
                    <a:pt x="344423" y="294132"/>
                  </a:lnTo>
                  <a:lnTo>
                    <a:pt x="341375" y="297179"/>
                  </a:lnTo>
                  <a:lnTo>
                    <a:pt x="339851" y="300227"/>
                  </a:lnTo>
                  <a:lnTo>
                    <a:pt x="333755" y="306324"/>
                  </a:lnTo>
                  <a:lnTo>
                    <a:pt x="332231" y="309371"/>
                  </a:lnTo>
                  <a:lnTo>
                    <a:pt x="327659" y="313943"/>
                  </a:lnTo>
                  <a:lnTo>
                    <a:pt x="326135" y="316991"/>
                  </a:lnTo>
                  <a:lnTo>
                    <a:pt x="316991" y="326135"/>
                  </a:lnTo>
                  <a:lnTo>
                    <a:pt x="313943" y="326135"/>
                  </a:lnTo>
                  <a:lnTo>
                    <a:pt x="313943" y="327659"/>
                  </a:lnTo>
                  <a:lnTo>
                    <a:pt x="307847" y="333755"/>
                  </a:lnTo>
                  <a:lnTo>
                    <a:pt x="304800" y="333755"/>
                  </a:lnTo>
                  <a:lnTo>
                    <a:pt x="304800" y="335279"/>
                  </a:lnTo>
                  <a:lnTo>
                    <a:pt x="298703" y="341375"/>
                  </a:lnTo>
                  <a:lnTo>
                    <a:pt x="295655" y="341375"/>
                  </a:lnTo>
                  <a:lnTo>
                    <a:pt x="295655" y="342900"/>
                  </a:lnTo>
                  <a:lnTo>
                    <a:pt x="292607" y="345948"/>
                  </a:lnTo>
                  <a:lnTo>
                    <a:pt x="289559" y="345948"/>
                  </a:lnTo>
                  <a:lnTo>
                    <a:pt x="289559" y="347471"/>
                  </a:lnTo>
                  <a:lnTo>
                    <a:pt x="288035" y="348995"/>
                  </a:lnTo>
                  <a:lnTo>
                    <a:pt x="284987" y="348995"/>
                  </a:lnTo>
                  <a:lnTo>
                    <a:pt x="284987" y="350519"/>
                  </a:lnTo>
                  <a:lnTo>
                    <a:pt x="281939" y="350519"/>
                  </a:lnTo>
                  <a:lnTo>
                    <a:pt x="281939" y="352043"/>
                  </a:lnTo>
                  <a:lnTo>
                    <a:pt x="280416" y="353567"/>
                  </a:lnTo>
                  <a:lnTo>
                    <a:pt x="277367" y="353567"/>
                  </a:lnTo>
                  <a:lnTo>
                    <a:pt x="277367" y="355092"/>
                  </a:lnTo>
                  <a:lnTo>
                    <a:pt x="274319" y="355092"/>
                  </a:lnTo>
                  <a:lnTo>
                    <a:pt x="274319" y="356616"/>
                  </a:lnTo>
                  <a:lnTo>
                    <a:pt x="271271" y="356616"/>
                  </a:lnTo>
                  <a:lnTo>
                    <a:pt x="271271" y="358140"/>
                  </a:lnTo>
                  <a:lnTo>
                    <a:pt x="268223" y="358140"/>
                  </a:lnTo>
                  <a:lnTo>
                    <a:pt x="268223" y="359663"/>
                  </a:lnTo>
                  <a:lnTo>
                    <a:pt x="265175" y="359663"/>
                  </a:lnTo>
                  <a:lnTo>
                    <a:pt x="265175" y="361187"/>
                  </a:lnTo>
                  <a:lnTo>
                    <a:pt x="262127" y="361187"/>
                  </a:lnTo>
                  <a:lnTo>
                    <a:pt x="262127" y="362711"/>
                  </a:lnTo>
                  <a:lnTo>
                    <a:pt x="257555" y="362711"/>
                  </a:lnTo>
                  <a:lnTo>
                    <a:pt x="257555" y="364235"/>
                  </a:lnTo>
                  <a:lnTo>
                    <a:pt x="254507" y="364235"/>
                  </a:lnTo>
                  <a:lnTo>
                    <a:pt x="254507" y="365759"/>
                  </a:lnTo>
                  <a:lnTo>
                    <a:pt x="249935" y="365759"/>
                  </a:lnTo>
                  <a:lnTo>
                    <a:pt x="249935" y="367283"/>
                  </a:lnTo>
                  <a:lnTo>
                    <a:pt x="245363" y="367283"/>
                  </a:lnTo>
                  <a:lnTo>
                    <a:pt x="245363" y="368808"/>
                  </a:lnTo>
                  <a:lnTo>
                    <a:pt x="240791" y="368808"/>
                  </a:lnTo>
                  <a:lnTo>
                    <a:pt x="240791" y="370332"/>
                  </a:lnTo>
                  <a:lnTo>
                    <a:pt x="234695" y="370332"/>
                  </a:lnTo>
                  <a:lnTo>
                    <a:pt x="234695" y="371855"/>
                  </a:lnTo>
                  <a:lnTo>
                    <a:pt x="230123" y="371855"/>
                  </a:lnTo>
                  <a:lnTo>
                    <a:pt x="230123" y="373379"/>
                  </a:lnTo>
                  <a:lnTo>
                    <a:pt x="222503" y="373379"/>
                  </a:lnTo>
                  <a:lnTo>
                    <a:pt x="222503" y="374903"/>
                  </a:lnTo>
                  <a:lnTo>
                    <a:pt x="213359" y="374903"/>
                  </a:lnTo>
                  <a:lnTo>
                    <a:pt x="213359" y="376427"/>
                  </a:lnTo>
                  <a:lnTo>
                    <a:pt x="196595" y="376427"/>
                  </a:lnTo>
                  <a:lnTo>
                    <a:pt x="196595" y="377951"/>
                  </a:lnTo>
                  <a:lnTo>
                    <a:pt x="188975" y="376427"/>
                  </a:lnTo>
                  <a:lnTo>
                    <a:pt x="176783" y="374903"/>
                  </a:lnTo>
                  <a:lnTo>
                    <a:pt x="161543" y="373379"/>
                  </a:lnTo>
                  <a:lnTo>
                    <a:pt x="152400" y="371855"/>
                  </a:lnTo>
                  <a:lnTo>
                    <a:pt x="115823" y="361187"/>
                  </a:lnTo>
                  <a:lnTo>
                    <a:pt x="92963" y="348995"/>
                  </a:lnTo>
                  <a:lnTo>
                    <a:pt x="86867" y="345948"/>
                  </a:lnTo>
                  <a:lnTo>
                    <a:pt x="85343" y="344424"/>
                  </a:lnTo>
                  <a:lnTo>
                    <a:pt x="82295" y="342900"/>
                  </a:lnTo>
                  <a:lnTo>
                    <a:pt x="79247" y="339851"/>
                  </a:lnTo>
                  <a:lnTo>
                    <a:pt x="76200" y="338327"/>
                  </a:lnTo>
                  <a:lnTo>
                    <a:pt x="71627" y="333755"/>
                  </a:lnTo>
                  <a:lnTo>
                    <a:pt x="68579" y="332232"/>
                  </a:lnTo>
                  <a:lnTo>
                    <a:pt x="62483" y="326135"/>
                  </a:lnTo>
                  <a:lnTo>
                    <a:pt x="59435" y="324611"/>
                  </a:lnTo>
                  <a:lnTo>
                    <a:pt x="50291" y="315467"/>
                  </a:lnTo>
                  <a:lnTo>
                    <a:pt x="48767" y="312419"/>
                  </a:lnTo>
                  <a:lnTo>
                    <a:pt x="42671" y="306324"/>
                  </a:lnTo>
                  <a:lnTo>
                    <a:pt x="41147" y="303275"/>
                  </a:lnTo>
                  <a:lnTo>
                    <a:pt x="35051" y="297179"/>
                  </a:lnTo>
                  <a:lnTo>
                    <a:pt x="33527" y="294132"/>
                  </a:lnTo>
                  <a:lnTo>
                    <a:pt x="32003" y="292608"/>
                  </a:lnTo>
                  <a:lnTo>
                    <a:pt x="30479" y="289559"/>
                  </a:lnTo>
                  <a:lnTo>
                    <a:pt x="28955" y="288035"/>
                  </a:lnTo>
                  <a:lnTo>
                    <a:pt x="27431" y="284987"/>
                  </a:lnTo>
                  <a:lnTo>
                    <a:pt x="25907" y="283463"/>
                  </a:lnTo>
                  <a:lnTo>
                    <a:pt x="15239" y="262127"/>
                  </a:lnTo>
                  <a:lnTo>
                    <a:pt x="13716" y="257555"/>
                  </a:lnTo>
                  <a:lnTo>
                    <a:pt x="12191" y="254508"/>
                  </a:lnTo>
                  <a:lnTo>
                    <a:pt x="7619" y="240791"/>
                  </a:lnTo>
                  <a:lnTo>
                    <a:pt x="4571" y="228600"/>
                  </a:lnTo>
                  <a:lnTo>
                    <a:pt x="3047" y="220979"/>
                  </a:lnTo>
                  <a:lnTo>
                    <a:pt x="1523" y="211835"/>
                  </a:lnTo>
                  <a:lnTo>
                    <a:pt x="0" y="211835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8" name="object 358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754499" y="3162300"/>
              <a:ext cx="167806" cy="154305"/>
            </a:xfrm>
            <a:prstGeom prst="rect">
              <a:avLst/>
            </a:prstGeom>
          </p:spPr>
        </p:pic>
      </p:grpSp>
      <p:grpSp>
        <p:nvGrpSpPr>
          <p:cNvPr id="359" name="object 359"/>
          <p:cNvGrpSpPr/>
          <p:nvPr/>
        </p:nvGrpSpPr>
        <p:grpSpPr>
          <a:xfrm>
            <a:off x="646176" y="4739640"/>
            <a:ext cx="376555" cy="376555"/>
            <a:chOff x="646176" y="4739640"/>
            <a:chExt cx="376555" cy="376555"/>
          </a:xfrm>
        </p:grpSpPr>
        <p:sp>
          <p:nvSpPr>
            <p:cNvPr id="360" name="object 360"/>
            <p:cNvSpPr/>
            <p:nvPr/>
          </p:nvSpPr>
          <p:spPr>
            <a:xfrm>
              <a:off x="646176" y="4739640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1"/>
                  </a:moveTo>
                  <a:lnTo>
                    <a:pt x="1523" y="164591"/>
                  </a:lnTo>
                  <a:lnTo>
                    <a:pt x="10667" y="126491"/>
                  </a:lnTo>
                  <a:lnTo>
                    <a:pt x="13716" y="117348"/>
                  </a:lnTo>
                  <a:lnTo>
                    <a:pt x="25907" y="92963"/>
                  </a:lnTo>
                  <a:lnTo>
                    <a:pt x="27431" y="91440"/>
                  </a:lnTo>
                  <a:lnTo>
                    <a:pt x="30479" y="85343"/>
                  </a:lnTo>
                  <a:lnTo>
                    <a:pt x="32003" y="83819"/>
                  </a:lnTo>
                  <a:lnTo>
                    <a:pt x="33527" y="80771"/>
                  </a:lnTo>
                  <a:lnTo>
                    <a:pt x="41147" y="73151"/>
                  </a:lnTo>
                  <a:lnTo>
                    <a:pt x="42671" y="70103"/>
                  </a:lnTo>
                  <a:lnTo>
                    <a:pt x="48767" y="64008"/>
                  </a:lnTo>
                  <a:lnTo>
                    <a:pt x="50291" y="60959"/>
                  </a:lnTo>
                  <a:lnTo>
                    <a:pt x="59435" y="51816"/>
                  </a:lnTo>
                  <a:lnTo>
                    <a:pt x="59435" y="50291"/>
                  </a:lnTo>
                  <a:lnTo>
                    <a:pt x="62483" y="50291"/>
                  </a:lnTo>
                  <a:lnTo>
                    <a:pt x="68579" y="44195"/>
                  </a:lnTo>
                  <a:lnTo>
                    <a:pt x="68579" y="42671"/>
                  </a:lnTo>
                  <a:lnTo>
                    <a:pt x="71627" y="42671"/>
                  </a:lnTo>
                  <a:lnTo>
                    <a:pt x="76200" y="38100"/>
                  </a:lnTo>
                  <a:lnTo>
                    <a:pt x="76200" y="36575"/>
                  </a:lnTo>
                  <a:lnTo>
                    <a:pt x="79247" y="36575"/>
                  </a:lnTo>
                  <a:lnTo>
                    <a:pt x="82295" y="33527"/>
                  </a:lnTo>
                  <a:lnTo>
                    <a:pt x="82295" y="32003"/>
                  </a:lnTo>
                  <a:lnTo>
                    <a:pt x="85343" y="32003"/>
                  </a:lnTo>
                  <a:lnTo>
                    <a:pt x="86867" y="30479"/>
                  </a:lnTo>
                  <a:lnTo>
                    <a:pt x="86867" y="28956"/>
                  </a:lnTo>
                  <a:lnTo>
                    <a:pt x="89916" y="28956"/>
                  </a:lnTo>
                  <a:lnTo>
                    <a:pt x="89916" y="27432"/>
                  </a:lnTo>
                  <a:lnTo>
                    <a:pt x="92963" y="27432"/>
                  </a:lnTo>
                  <a:lnTo>
                    <a:pt x="94487" y="25908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7535" y="22859"/>
                  </a:lnTo>
                  <a:lnTo>
                    <a:pt x="100583" y="22859"/>
                  </a:lnTo>
                  <a:lnTo>
                    <a:pt x="100583" y="21335"/>
                  </a:lnTo>
                  <a:lnTo>
                    <a:pt x="103631" y="21335"/>
                  </a:lnTo>
                  <a:lnTo>
                    <a:pt x="103631" y="19811"/>
                  </a:lnTo>
                  <a:lnTo>
                    <a:pt x="106679" y="19811"/>
                  </a:lnTo>
                  <a:lnTo>
                    <a:pt x="106679" y="18287"/>
                  </a:lnTo>
                  <a:lnTo>
                    <a:pt x="109727" y="18287"/>
                  </a:lnTo>
                  <a:lnTo>
                    <a:pt x="109727" y="16763"/>
                  </a:lnTo>
                  <a:lnTo>
                    <a:pt x="114300" y="16763"/>
                  </a:lnTo>
                  <a:lnTo>
                    <a:pt x="114300" y="15240"/>
                  </a:lnTo>
                  <a:lnTo>
                    <a:pt x="117347" y="15240"/>
                  </a:lnTo>
                  <a:lnTo>
                    <a:pt x="117347" y="13716"/>
                  </a:lnTo>
                  <a:lnTo>
                    <a:pt x="121919" y="13716"/>
                  </a:lnTo>
                  <a:lnTo>
                    <a:pt x="121919" y="12191"/>
                  </a:lnTo>
                  <a:lnTo>
                    <a:pt x="126491" y="12191"/>
                  </a:lnTo>
                  <a:lnTo>
                    <a:pt x="126491" y="10667"/>
                  </a:lnTo>
                  <a:lnTo>
                    <a:pt x="129539" y="10667"/>
                  </a:lnTo>
                  <a:lnTo>
                    <a:pt x="129539" y="9143"/>
                  </a:lnTo>
                  <a:lnTo>
                    <a:pt x="135635" y="9143"/>
                  </a:lnTo>
                  <a:lnTo>
                    <a:pt x="135635" y="7619"/>
                  </a:lnTo>
                  <a:lnTo>
                    <a:pt x="141731" y="7619"/>
                  </a:lnTo>
                  <a:lnTo>
                    <a:pt x="141731" y="6095"/>
                  </a:lnTo>
                  <a:lnTo>
                    <a:pt x="147827" y="6095"/>
                  </a:lnTo>
                  <a:lnTo>
                    <a:pt x="147827" y="4571"/>
                  </a:lnTo>
                  <a:lnTo>
                    <a:pt x="156971" y="4571"/>
                  </a:lnTo>
                  <a:lnTo>
                    <a:pt x="156971" y="3048"/>
                  </a:lnTo>
                  <a:lnTo>
                    <a:pt x="167639" y="3048"/>
                  </a:lnTo>
                  <a:lnTo>
                    <a:pt x="167639" y="1524"/>
                  </a:lnTo>
                  <a:lnTo>
                    <a:pt x="188975" y="1524"/>
                  </a:lnTo>
                  <a:lnTo>
                    <a:pt x="188975" y="0"/>
                  </a:lnTo>
                  <a:lnTo>
                    <a:pt x="205739" y="0"/>
                  </a:lnTo>
                  <a:lnTo>
                    <a:pt x="227075" y="3048"/>
                  </a:lnTo>
                  <a:lnTo>
                    <a:pt x="233171" y="4571"/>
                  </a:lnTo>
                  <a:lnTo>
                    <a:pt x="237743" y="6095"/>
                  </a:lnTo>
                  <a:lnTo>
                    <a:pt x="243839" y="7619"/>
                  </a:lnTo>
                  <a:lnTo>
                    <a:pt x="252983" y="10667"/>
                  </a:lnTo>
                  <a:lnTo>
                    <a:pt x="256031" y="12191"/>
                  </a:lnTo>
                  <a:lnTo>
                    <a:pt x="260603" y="13716"/>
                  </a:lnTo>
                  <a:lnTo>
                    <a:pt x="266700" y="16763"/>
                  </a:lnTo>
                  <a:lnTo>
                    <a:pt x="271271" y="18287"/>
                  </a:lnTo>
                  <a:lnTo>
                    <a:pt x="277367" y="21335"/>
                  </a:lnTo>
                  <a:lnTo>
                    <a:pt x="278891" y="22859"/>
                  </a:lnTo>
                  <a:lnTo>
                    <a:pt x="284987" y="25908"/>
                  </a:lnTo>
                  <a:lnTo>
                    <a:pt x="286511" y="27432"/>
                  </a:lnTo>
                  <a:lnTo>
                    <a:pt x="292607" y="30479"/>
                  </a:lnTo>
                  <a:lnTo>
                    <a:pt x="295655" y="33527"/>
                  </a:lnTo>
                  <a:lnTo>
                    <a:pt x="298703" y="35051"/>
                  </a:lnTo>
                  <a:lnTo>
                    <a:pt x="304800" y="41148"/>
                  </a:lnTo>
                  <a:lnTo>
                    <a:pt x="307847" y="42671"/>
                  </a:lnTo>
                  <a:lnTo>
                    <a:pt x="313943" y="48767"/>
                  </a:lnTo>
                  <a:lnTo>
                    <a:pt x="316991" y="50291"/>
                  </a:lnTo>
                  <a:lnTo>
                    <a:pt x="324611" y="57911"/>
                  </a:lnTo>
                  <a:lnTo>
                    <a:pt x="326135" y="60959"/>
                  </a:lnTo>
                  <a:lnTo>
                    <a:pt x="332231" y="67056"/>
                  </a:lnTo>
                  <a:lnTo>
                    <a:pt x="333755" y="70103"/>
                  </a:lnTo>
                  <a:lnTo>
                    <a:pt x="338327" y="74675"/>
                  </a:lnTo>
                  <a:lnTo>
                    <a:pt x="339851" y="77724"/>
                  </a:lnTo>
                  <a:lnTo>
                    <a:pt x="344423" y="82295"/>
                  </a:lnTo>
                  <a:lnTo>
                    <a:pt x="345947" y="85343"/>
                  </a:lnTo>
                  <a:lnTo>
                    <a:pt x="347471" y="86867"/>
                  </a:lnTo>
                  <a:lnTo>
                    <a:pt x="350519" y="92963"/>
                  </a:lnTo>
                  <a:lnTo>
                    <a:pt x="352043" y="94487"/>
                  </a:lnTo>
                  <a:lnTo>
                    <a:pt x="361187" y="112775"/>
                  </a:lnTo>
                  <a:lnTo>
                    <a:pt x="364235" y="121919"/>
                  </a:lnTo>
                  <a:lnTo>
                    <a:pt x="365759" y="124967"/>
                  </a:lnTo>
                  <a:lnTo>
                    <a:pt x="368807" y="134111"/>
                  </a:lnTo>
                  <a:lnTo>
                    <a:pt x="371855" y="146304"/>
                  </a:lnTo>
                  <a:lnTo>
                    <a:pt x="373379" y="153924"/>
                  </a:lnTo>
                  <a:lnTo>
                    <a:pt x="374903" y="163067"/>
                  </a:lnTo>
                  <a:lnTo>
                    <a:pt x="376427" y="181356"/>
                  </a:lnTo>
                  <a:lnTo>
                    <a:pt x="376427" y="195072"/>
                  </a:lnTo>
                  <a:lnTo>
                    <a:pt x="368807" y="242315"/>
                  </a:lnTo>
                  <a:lnTo>
                    <a:pt x="364235" y="254508"/>
                  </a:lnTo>
                  <a:lnTo>
                    <a:pt x="362711" y="259079"/>
                  </a:lnTo>
                  <a:lnTo>
                    <a:pt x="361187" y="262127"/>
                  </a:lnTo>
                  <a:lnTo>
                    <a:pt x="359663" y="266699"/>
                  </a:lnTo>
                  <a:lnTo>
                    <a:pt x="353567" y="278891"/>
                  </a:lnTo>
                  <a:lnTo>
                    <a:pt x="352043" y="280415"/>
                  </a:lnTo>
                  <a:lnTo>
                    <a:pt x="348995" y="286511"/>
                  </a:lnTo>
                  <a:lnTo>
                    <a:pt x="347471" y="288036"/>
                  </a:lnTo>
                  <a:lnTo>
                    <a:pt x="344423" y="294131"/>
                  </a:lnTo>
                  <a:lnTo>
                    <a:pt x="338327" y="300227"/>
                  </a:lnTo>
                  <a:lnTo>
                    <a:pt x="336803" y="303275"/>
                  </a:lnTo>
                  <a:lnTo>
                    <a:pt x="330707" y="309372"/>
                  </a:lnTo>
                  <a:lnTo>
                    <a:pt x="329183" y="312420"/>
                  </a:lnTo>
                  <a:lnTo>
                    <a:pt x="324611" y="316991"/>
                  </a:lnTo>
                  <a:lnTo>
                    <a:pt x="323087" y="320040"/>
                  </a:lnTo>
                  <a:lnTo>
                    <a:pt x="320039" y="323088"/>
                  </a:lnTo>
                  <a:lnTo>
                    <a:pt x="316991" y="323088"/>
                  </a:lnTo>
                  <a:lnTo>
                    <a:pt x="316991" y="324611"/>
                  </a:lnTo>
                  <a:lnTo>
                    <a:pt x="310895" y="330708"/>
                  </a:lnTo>
                  <a:lnTo>
                    <a:pt x="307847" y="330708"/>
                  </a:lnTo>
                  <a:lnTo>
                    <a:pt x="307847" y="332231"/>
                  </a:lnTo>
                  <a:lnTo>
                    <a:pt x="301751" y="338327"/>
                  </a:lnTo>
                  <a:lnTo>
                    <a:pt x="298703" y="338327"/>
                  </a:lnTo>
                  <a:lnTo>
                    <a:pt x="298703" y="339852"/>
                  </a:lnTo>
                  <a:lnTo>
                    <a:pt x="294131" y="344424"/>
                  </a:lnTo>
                  <a:lnTo>
                    <a:pt x="291083" y="344424"/>
                  </a:lnTo>
                  <a:lnTo>
                    <a:pt x="291083" y="345947"/>
                  </a:lnTo>
                  <a:lnTo>
                    <a:pt x="289559" y="347472"/>
                  </a:lnTo>
                  <a:lnTo>
                    <a:pt x="286511" y="347472"/>
                  </a:lnTo>
                  <a:lnTo>
                    <a:pt x="286511" y="348995"/>
                  </a:lnTo>
                  <a:lnTo>
                    <a:pt x="283463" y="348995"/>
                  </a:lnTo>
                  <a:lnTo>
                    <a:pt x="283463" y="350520"/>
                  </a:lnTo>
                  <a:lnTo>
                    <a:pt x="281939" y="352043"/>
                  </a:lnTo>
                  <a:lnTo>
                    <a:pt x="278891" y="352043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2"/>
                  </a:lnTo>
                  <a:lnTo>
                    <a:pt x="272795" y="355092"/>
                  </a:lnTo>
                  <a:lnTo>
                    <a:pt x="272795" y="356615"/>
                  </a:lnTo>
                  <a:lnTo>
                    <a:pt x="269747" y="356615"/>
                  </a:lnTo>
                  <a:lnTo>
                    <a:pt x="269747" y="358140"/>
                  </a:lnTo>
                  <a:lnTo>
                    <a:pt x="266700" y="358140"/>
                  </a:lnTo>
                  <a:lnTo>
                    <a:pt x="266700" y="359663"/>
                  </a:lnTo>
                  <a:lnTo>
                    <a:pt x="263651" y="359663"/>
                  </a:lnTo>
                  <a:lnTo>
                    <a:pt x="263651" y="361188"/>
                  </a:lnTo>
                  <a:lnTo>
                    <a:pt x="260603" y="361188"/>
                  </a:lnTo>
                  <a:lnTo>
                    <a:pt x="260603" y="362711"/>
                  </a:lnTo>
                  <a:lnTo>
                    <a:pt x="256031" y="362711"/>
                  </a:lnTo>
                  <a:lnTo>
                    <a:pt x="256031" y="364236"/>
                  </a:lnTo>
                  <a:lnTo>
                    <a:pt x="252983" y="364236"/>
                  </a:lnTo>
                  <a:lnTo>
                    <a:pt x="252983" y="365759"/>
                  </a:lnTo>
                  <a:lnTo>
                    <a:pt x="248411" y="365759"/>
                  </a:lnTo>
                  <a:lnTo>
                    <a:pt x="248411" y="367283"/>
                  </a:lnTo>
                  <a:lnTo>
                    <a:pt x="243839" y="367283"/>
                  </a:lnTo>
                  <a:lnTo>
                    <a:pt x="243839" y="368808"/>
                  </a:lnTo>
                  <a:lnTo>
                    <a:pt x="239267" y="368808"/>
                  </a:lnTo>
                  <a:lnTo>
                    <a:pt x="239267" y="370331"/>
                  </a:lnTo>
                  <a:lnTo>
                    <a:pt x="233171" y="370331"/>
                  </a:lnTo>
                  <a:lnTo>
                    <a:pt x="233171" y="371856"/>
                  </a:lnTo>
                  <a:lnTo>
                    <a:pt x="227075" y="371856"/>
                  </a:lnTo>
                  <a:lnTo>
                    <a:pt x="227075" y="373379"/>
                  </a:lnTo>
                  <a:lnTo>
                    <a:pt x="217931" y="373379"/>
                  </a:lnTo>
                  <a:lnTo>
                    <a:pt x="217931" y="374904"/>
                  </a:lnTo>
                  <a:lnTo>
                    <a:pt x="208787" y="374904"/>
                  </a:lnTo>
                  <a:lnTo>
                    <a:pt x="208787" y="376427"/>
                  </a:lnTo>
                  <a:lnTo>
                    <a:pt x="188975" y="374904"/>
                  </a:lnTo>
                  <a:lnTo>
                    <a:pt x="147827" y="370331"/>
                  </a:lnTo>
                  <a:lnTo>
                    <a:pt x="102107" y="353567"/>
                  </a:lnTo>
                  <a:lnTo>
                    <a:pt x="97535" y="352043"/>
                  </a:lnTo>
                  <a:lnTo>
                    <a:pt x="96011" y="350520"/>
                  </a:lnTo>
                  <a:lnTo>
                    <a:pt x="92963" y="348995"/>
                  </a:lnTo>
                  <a:lnTo>
                    <a:pt x="91439" y="347472"/>
                  </a:lnTo>
                  <a:lnTo>
                    <a:pt x="85343" y="344424"/>
                  </a:lnTo>
                  <a:lnTo>
                    <a:pt x="83819" y="342899"/>
                  </a:lnTo>
                  <a:lnTo>
                    <a:pt x="80771" y="341375"/>
                  </a:lnTo>
                  <a:lnTo>
                    <a:pt x="76200" y="336804"/>
                  </a:lnTo>
                  <a:lnTo>
                    <a:pt x="73151" y="335279"/>
                  </a:lnTo>
                  <a:lnTo>
                    <a:pt x="68579" y="330708"/>
                  </a:lnTo>
                  <a:lnTo>
                    <a:pt x="65531" y="329183"/>
                  </a:lnTo>
                  <a:lnTo>
                    <a:pt x="59435" y="323088"/>
                  </a:lnTo>
                  <a:lnTo>
                    <a:pt x="56387" y="321563"/>
                  </a:lnTo>
                  <a:lnTo>
                    <a:pt x="53339" y="318515"/>
                  </a:lnTo>
                  <a:lnTo>
                    <a:pt x="51816" y="315467"/>
                  </a:lnTo>
                  <a:lnTo>
                    <a:pt x="45719" y="309372"/>
                  </a:lnTo>
                  <a:lnTo>
                    <a:pt x="44195" y="306324"/>
                  </a:lnTo>
                  <a:lnTo>
                    <a:pt x="38100" y="300227"/>
                  </a:lnTo>
                  <a:lnTo>
                    <a:pt x="36575" y="297179"/>
                  </a:lnTo>
                  <a:lnTo>
                    <a:pt x="32003" y="292608"/>
                  </a:lnTo>
                  <a:lnTo>
                    <a:pt x="28955" y="286511"/>
                  </a:lnTo>
                  <a:lnTo>
                    <a:pt x="27431" y="284988"/>
                  </a:lnTo>
                  <a:lnTo>
                    <a:pt x="25907" y="281940"/>
                  </a:lnTo>
                  <a:lnTo>
                    <a:pt x="24383" y="280415"/>
                  </a:lnTo>
                  <a:lnTo>
                    <a:pt x="15239" y="262127"/>
                  </a:lnTo>
                  <a:lnTo>
                    <a:pt x="12191" y="252983"/>
                  </a:lnTo>
                  <a:lnTo>
                    <a:pt x="10667" y="249936"/>
                  </a:lnTo>
                  <a:lnTo>
                    <a:pt x="9143" y="245363"/>
                  </a:lnTo>
                  <a:lnTo>
                    <a:pt x="7619" y="239267"/>
                  </a:lnTo>
                  <a:lnTo>
                    <a:pt x="6095" y="234695"/>
                  </a:lnTo>
                  <a:lnTo>
                    <a:pt x="4571" y="228599"/>
                  </a:lnTo>
                  <a:lnTo>
                    <a:pt x="3047" y="220979"/>
                  </a:lnTo>
                  <a:lnTo>
                    <a:pt x="1523" y="210311"/>
                  </a:lnTo>
                  <a:lnTo>
                    <a:pt x="0" y="210311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1" name="object 361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754499" y="4851749"/>
              <a:ext cx="167806" cy="152781"/>
            </a:xfrm>
            <a:prstGeom prst="rect">
              <a:avLst/>
            </a:prstGeom>
          </p:spPr>
        </p:pic>
      </p:grpSp>
      <p:grpSp>
        <p:nvGrpSpPr>
          <p:cNvPr id="362" name="object 362"/>
          <p:cNvGrpSpPr/>
          <p:nvPr/>
        </p:nvGrpSpPr>
        <p:grpSpPr>
          <a:xfrm>
            <a:off x="646176" y="5260847"/>
            <a:ext cx="376555" cy="376555"/>
            <a:chOff x="646176" y="5260847"/>
            <a:chExt cx="376555" cy="376555"/>
          </a:xfrm>
        </p:grpSpPr>
        <p:sp>
          <p:nvSpPr>
            <p:cNvPr id="363" name="object 363"/>
            <p:cNvSpPr/>
            <p:nvPr/>
          </p:nvSpPr>
          <p:spPr>
            <a:xfrm>
              <a:off x="646176" y="5260847"/>
              <a:ext cx="376555" cy="376555"/>
            </a:xfrm>
            <a:custGeom>
              <a:avLst/>
              <a:gdLst/>
              <a:ahLst/>
              <a:cxnLst/>
              <a:rect l="l" t="t" r="r" b="b"/>
              <a:pathLst>
                <a:path w="376555" h="376554">
                  <a:moveTo>
                    <a:pt x="0" y="210312"/>
                  </a:moveTo>
                  <a:lnTo>
                    <a:pt x="1523" y="164591"/>
                  </a:lnTo>
                  <a:lnTo>
                    <a:pt x="4571" y="146303"/>
                  </a:lnTo>
                  <a:lnTo>
                    <a:pt x="6095" y="141732"/>
                  </a:lnTo>
                  <a:lnTo>
                    <a:pt x="9143" y="129539"/>
                  </a:lnTo>
                  <a:lnTo>
                    <a:pt x="10667" y="126491"/>
                  </a:lnTo>
                  <a:lnTo>
                    <a:pt x="13716" y="117348"/>
                  </a:lnTo>
                  <a:lnTo>
                    <a:pt x="16763" y="111251"/>
                  </a:lnTo>
                  <a:lnTo>
                    <a:pt x="18287" y="106680"/>
                  </a:lnTo>
                  <a:lnTo>
                    <a:pt x="22859" y="97535"/>
                  </a:lnTo>
                  <a:lnTo>
                    <a:pt x="24383" y="96012"/>
                  </a:lnTo>
                  <a:lnTo>
                    <a:pt x="27431" y="89916"/>
                  </a:lnTo>
                  <a:lnTo>
                    <a:pt x="28955" y="88391"/>
                  </a:lnTo>
                  <a:lnTo>
                    <a:pt x="30479" y="85344"/>
                  </a:lnTo>
                  <a:lnTo>
                    <a:pt x="32003" y="83819"/>
                  </a:lnTo>
                  <a:lnTo>
                    <a:pt x="33527" y="80771"/>
                  </a:lnTo>
                  <a:lnTo>
                    <a:pt x="38100" y="76200"/>
                  </a:lnTo>
                  <a:lnTo>
                    <a:pt x="39623" y="73151"/>
                  </a:lnTo>
                  <a:lnTo>
                    <a:pt x="47243" y="65532"/>
                  </a:lnTo>
                  <a:lnTo>
                    <a:pt x="48767" y="62483"/>
                  </a:lnTo>
                  <a:lnTo>
                    <a:pt x="62483" y="48767"/>
                  </a:lnTo>
                  <a:lnTo>
                    <a:pt x="62483" y="47244"/>
                  </a:lnTo>
                  <a:lnTo>
                    <a:pt x="65531" y="47244"/>
                  </a:lnTo>
                  <a:lnTo>
                    <a:pt x="70103" y="42671"/>
                  </a:lnTo>
                  <a:lnTo>
                    <a:pt x="70103" y="41148"/>
                  </a:lnTo>
                  <a:lnTo>
                    <a:pt x="73151" y="41148"/>
                  </a:lnTo>
                  <a:lnTo>
                    <a:pt x="77723" y="36575"/>
                  </a:lnTo>
                  <a:lnTo>
                    <a:pt x="77723" y="35051"/>
                  </a:lnTo>
                  <a:lnTo>
                    <a:pt x="80771" y="35051"/>
                  </a:lnTo>
                  <a:lnTo>
                    <a:pt x="83819" y="32003"/>
                  </a:lnTo>
                  <a:lnTo>
                    <a:pt x="83819" y="30480"/>
                  </a:lnTo>
                  <a:lnTo>
                    <a:pt x="86867" y="30480"/>
                  </a:lnTo>
                  <a:lnTo>
                    <a:pt x="86867" y="28955"/>
                  </a:lnTo>
                  <a:lnTo>
                    <a:pt x="89916" y="28955"/>
                  </a:lnTo>
                  <a:lnTo>
                    <a:pt x="91439" y="27432"/>
                  </a:lnTo>
                  <a:lnTo>
                    <a:pt x="91439" y="25907"/>
                  </a:lnTo>
                  <a:lnTo>
                    <a:pt x="94487" y="25907"/>
                  </a:lnTo>
                  <a:lnTo>
                    <a:pt x="94487" y="24383"/>
                  </a:lnTo>
                  <a:lnTo>
                    <a:pt x="97535" y="24383"/>
                  </a:lnTo>
                  <a:lnTo>
                    <a:pt x="99059" y="22859"/>
                  </a:lnTo>
                  <a:lnTo>
                    <a:pt x="99059" y="21335"/>
                  </a:lnTo>
                  <a:lnTo>
                    <a:pt x="103631" y="21335"/>
                  </a:lnTo>
                  <a:lnTo>
                    <a:pt x="103631" y="19812"/>
                  </a:lnTo>
                  <a:lnTo>
                    <a:pt x="106679" y="19812"/>
                  </a:lnTo>
                  <a:lnTo>
                    <a:pt x="106679" y="18287"/>
                  </a:lnTo>
                  <a:lnTo>
                    <a:pt x="109727" y="18287"/>
                  </a:lnTo>
                  <a:lnTo>
                    <a:pt x="109727" y="16764"/>
                  </a:lnTo>
                  <a:lnTo>
                    <a:pt x="112775" y="16764"/>
                  </a:lnTo>
                  <a:lnTo>
                    <a:pt x="112775" y="15239"/>
                  </a:lnTo>
                  <a:lnTo>
                    <a:pt x="115823" y="15239"/>
                  </a:lnTo>
                  <a:lnTo>
                    <a:pt x="115823" y="13716"/>
                  </a:lnTo>
                  <a:lnTo>
                    <a:pt x="120395" y="13716"/>
                  </a:lnTo>
                  <a:lnTo>
                    <a:pt x="120395" y="12191"/>
                  </a:lnTo>
                  <a:lnTo>
                    <a:pt x="124967" y="12191"/>
                  </a:lnTo>
                  <a:lnTo>
                    <a:pt x="124967" y="10667"/>
                  </a:lnTo>
                  <a:lnTo>
                    <a:pt x="129539" y="10667"/>
                  </a:lnTo>
                  <a:lnTo>
                    <a:pt x="129539" y="9144"/>
                  </a:lnTo>
                  <a:lnTo>
                    <a:pt x="134111" y="9144"/>
                  </a:lnTo>
                  <a:lnTo>
                    <a:pt x="134111" y="7619"/>
                  </a:lnTo>
                  <a:lnTo>
                    <a:pt x="140207" y="7619"/>
                  </a:lnTo>
                  <a:lnTo>
                    <a:pt x="140207" y="6096"/>
                  </a:lnTo>
                  <a:lnTo>
                    <a:pt x="146303" y="6096"/>
                  </a:lnTo>
                  <a:lnTo>
                    <a:pt x="146303" y="4571"/>
                  </a:lnTo>
                  <a:lnTo>
                    <a:pt x="153923" y="4571"/>
                  </a:lnTo>
                  <a:lnTo>
                    <a:pt x="153923" y="3048"/>
                  </a:lnTo>
                  <a:lnTo>
                    <a:pt x="164591" y="3048"/>
                  </a:lnTo>
                  <a:lnTo>
                    <a:pt x="164591" y="1523"/>
                  </a:lnTo>
                  <a:lnTo>
                    <a:pt x="188975" y="1523"/>
                  </a:lnTo>
                  <a:lnTo>
                    <a:pt x="188975" y="0"/>
                  </a:lnTo>
                  <a:lnTo>
                    <a:pt x="208787" y="0"/>
                  </a:lnTo>
                  <a:lnTo>
                    <a:pt x="219455" y="1523"/>
                  </a:lnTo>
                  <a:lnTo>
                    <a:pt x="228600" y="3048"/>
                  </a:lnTo>
                  <a:lnTo>
                    <a:pt x="234695" y="4571"/>
                  </a:lnTo>
                  <a:lnTo>
                    <a:pt x="239267" y="6096"/>
                  </a:lnTo>
                  <a:lnTo>
                    <a:pt x="245363" y="7619"/>
                  </a:lnTo>
                  <a:lnTo>
                    <a:pt x="249935" y="9144"/>
                  </a:lnTo>
                  <a:lnTo>
                    <a:pt x="252983" y="10667"/>
                  </a:lnTo>
                  <a:lnTo>
                    <a:pt x="262127" y="13716"/>
                  </a:lnTo>
                  <a:lnTo>
                    <a:pt x="283463" y="24383"/>
                  </a:lnTo>
                  <a:lnTo>
                    <a:pt x="284987" y="25907"/>
                  </a:lnTo>
                  <a:lnTo>
                    <a:pt x="288035" y="27432"/>
                  </a:lnTo>
                  <a:lnTo>
                    <a:pt x="289559" y="28955"/>
                  </a:lnTo>
                  <a:lnTo>
                    <a:pt x="292607" y="30480"/>
                  </a:lnTo>
                  <a:lnTo>
                    <a:pt x="294131" y="32003"/>
                  </a:lnTo>
                  <a:lnTo>
                    <a:pt x="297179" y="33528"/>
                  </a:lnTo>
                  <a:lnTo>
                    <a:pt x="303275" y="39623"/>
                  </a:lnTo>
                  <a:lnTo>
                    <a:pt x="306323" y="41148"/>
                  </a:lnTo>
                  <a:lnTo>
                    <a:pt x="312419" y="47244"/>
                  </a:lnTo>
                  <a:lnTo>
                    <a:pt x="315467" y="48767"/>
                  </a:lnTo>
                  <a:lnTo>
                    <a:pt x="326135" y="59435"/>
                  </a:lnTo>
                  <a:lnTo>
                    <a:pt x="327659" y="62483"/>
                  </a:lnTo>
                  <a:lnTo>
                    <a:pt x="333755" y="68580"/>
                  </a:lnTo>
                  <a:lnTo>
                    <a:pt x="335279" y="71628"/>
                  </a:lnTo>
                  <a:lnTo>
                    <a:pt x="339851" y="76200"/>
                  </a:lnTo>
                  <a:lnTo>
                    <a:pt x="341375" y="79248"/>
                  </a:lnTo>
                  <a:lnTo>
                    <a:pt x="344423" y="82296"/>
                  </a:lnTo>
                  <a:lnTo>
                    <a:pt x="345947" y="85344"/>
                  </a:lnTo>
                  <a:lnTo>
                    <a:pt x="347471" y="86867"/>
                  </a:lnTo>
                  <a:lnTo>
                    <a:pt x="350519" y="92964"/>
                  </a:lnTo>
                  <a:lnTo>
                    <a:pt x="352043" y="94487"/>
                  </a:lnTo>
                  <a:lnTo>
                    <a:pt x="361187" y="112775"/>
                  </a:lnTo>
                  <a:lnTo>
                    <a:pt x="362711" y="117348"/>
                  </a:lnTo>
                  <a:lnTo>
                    <a:pt x="364235" y="120396"/>
                  </a:lnTo>
                  <a:lnTo>
                    <a:pt x="368807" y="134112"/>
                  </a:lnTo>
                  <a:lnTo>
                    <a:pt x="373379" y="152400"/>
                  </a:lnTo>
                  <a:lnTo>
                    <a:pt x="375030" y="164591"/>
                  </a:lnTo>
                  <a:lnTo>
                    <a:pt x="376427" y="181355"/>
                  </a:lnTo>
                  <a:lnTo>
                    <a:pt x="376427" y="195071"/>
                  </a:lnTo>
                  <a:lnTo>
                    <a:pt x="368807" y="242316"/>
                  </a:lnTo>
                  <a:lnTo>
                    <a:pt x="365759" y="249935"/>
                  </a:lnTo>
                  <a:lnTo>
                    <a:pt x="362711" y="259080"/>
                  </a:lnTo>
                  <a:lnTo>
                    <a:pt x="356616" y="271271"/>
                  </a:lnTo>
                  <a:lnTo>
                    <a:pt x="355091" y="275844"/>
                  </a:lnTo>
                  <a:lnTo>
                    <a:pt x="353567" y="277367"/>
                  </a:lnTo>
                  <a:lnTo>
                    <a:pt x="350519" y="283464"/>
                  </a:lnTo>
                  <a:lnTo>
                    <a:pt x="348995" y="284987"/>
                  </a:lnTo>
                  <a:lnTo>
                    <a:pt x="345947" y="291083"/>
                  </a:lnTo>
                  <a:lnTo>
                    <a:pt x="344423" y="292607"/>
                  </a:lnTo>
                  <a:lnTo>
                    <a:pt x="342900" y="295655"/>
                  </a:lnTo>
                  <a:lnTo>
                    <a:pt x="336803" y="301751"/>
                  </a:lnTo>
                  <a:lnTo>
                    <a:pt x="335279" y="304800"/>
                  </a:lnTo>
                  <a:lnTo>
                    <a:pt x="330707" y="309371"/>
                  </a:lnTo>
                  <a:lnTo>
                    <a:pt x="329183" y="312419"/>
                  </a:lnTo>
                  <a:lnTo>
                    <a:pt x="323087" y="318516"/>
                  </a:lnTo>
                  <a:lnTo>
                    <a:pt x="321563" y="321564"/>
                  </a:lnTo>
                  <a:lnTo>
                    <a:pt x="318516" y="321564"/>
                  </a:lnTo>
                  <a:lnTo>
                    <a:pt x="318516" y="323087"/>
                  </a:lnTo>
                  <a:lnTo>
                    <a:pt x="312419" y="329183"/>
                  </a:lnTo>
                  <a:lnTo>
                    <a:pt x="309371" y="329183"/>
                  </a:lnTo>
                  <a:lnTo>
                    <a:pt x="309371" y="330707"/>
                  </a:lnTo>
                  <a:lnTo>
                    <a:pt x="303275" y="336803"/>
                  </a:lnTo>
                  <a:lnTo>
                    <a:pt x="300227" y="336803"/>
                  </a:lnTo>
                  <a:lnTo>
                    <a:pt x="300227" y="338328"/>
                  </a:lnTo>
                  <a:lnTo>
                    <a:pt x="295655" y="342900"/>
                  </a:lnTo>
                  <a:lnTo>
                    <a:pt x="292607" y="342900"/>
                  </a:lnTo>
                  <a:lnTo>
                    <a:pt x="292607" y="344423"/>
                  </a:lnTo>
                  <a:lnTo>
                    <a:pt x="291083" y="345948"/>
                  </a:lnTo>
                  <a:lnTo>
                    <a:pt x="288035" y="345948"/>
                  </a:lnTo>
                  <a:lnTo>
                    <a:pt x="288035" y="347471"/>
                  </a:lnTo>
                  <a:lnTo>
                    <a:pt x="286511" y="348996"/>
                  </a:lnTo>
                  <a:lnTo>
                    <a:pt x="283463" y="348996"/>
                  </a:lnTo>
                  <a:lnTo>
                    <a:pt x="283463" y="350519"/>
                  </a:lnTo>
                  <a:lnTo>
                    <a:pt x="280416" y="350519"/>
                  </a:lnTo>
                  <a:lnTo>
                    <a:pt x="280416" y="352044"/>
                  </a:lnTo>
                  <a:lnTo>
                    <a:pt x="278891" y="353567"/>
                  </a:lnTo>
                  <a:lnTo>
                    <a:pt x="275843" y="353567"/>
                  </a:lnTo>
                  <a:lnTo>
                    <a:pt x="275843" y="355091"/>
                  </a:lnTo>
                  <a:lnTo>
                    <a:pt x="272795" y="355091"/>
                  </a:lnTo>
                  <a:lnTo>
                    <a:pt x="272795" y="356616"/>
                  </a:lnTo>
                  <a:lnTo>
                    <a:pt x="269747" y="356616"/>
                  </a:lnTo>
                  <a:lnTo>
                    <a:pt x="269747" y="358139"/>
                  </a:lnTo>
                  <a:lnTo>
                    <a:pt x="266700" y="358139"/>
                  </a:lnTo>
                  <a:lnTo>
                    <a:pt x="266700" y="359664"/>
                  </a:lnTo>
                  <a:lnTo>
                    <a:pt x="263651" y="359664"/>
                  </a:lnTo>
                  <a:lnTo>
                    <a:pt x="263651" y="361187"/>
                  </a:lnTo>
                  <a:lnTo>
                    <a:pt x="259079" y="361187"/>
                  </a:lnTo>
                  <a:lnTo>
                    <a:pt x="259079" y="362712"/>
                  </a:lnTo>
                  <a:lnTo>
                    <a:pt x="256031" y="362712"/>
                  </a:lnTo>
                  <a:lnTo>
                    <a:pt x="256031" y="364235"/>
                  </a:lnTo>
                  <a:lnTo>
                    <a:pt x="251459" y="364235"/>
                  </a:lnTo>
                  <a:lnTo>
                    <a:pt x="251459" y="365759"/>
                  </a:lnTo>
                  <a:lnTo>
                    <a:pt x="246887" y="365759"/>
                  </a:lnTo>
                  <a:lnTo>
                    <a:pt x="246887" y="367283"/>
                  </a:lnTo>
                  <a:lnTo>
                    <a:pt x="243839" y="367283"/>
                  </a:lnTo>
                  <a:lnTo>
                    <a:pt x="243839" y="368807"/>
                  </a:lnTo>
                  <a:lnTo>
                    <a:pt x="237743" y="368807"/>
                  </a:lnTo>
                  <a:lnTo>
                    <a:pt x="237743" y="370332"/>
                  </a:lnTo>
                  <a:lnTo>
                    <a:pt x="231647" y="370332"/>
                  </a:lnTo>
                  <a:lnTo>
                    <a:pt x="231647" y="371855"/>
                  </a:lnTo>
                  <a:lnTo>
                    <a:pt x="225551" y="371855"/>
                  </a:lnTo>
                  <a:lnTo>
                    <a:pt x="225551" y="373380"/>
                  </a:lnTo>
                  <a:lnTo>
                    <a:pt x="216407" y="373380"/>
                  </a:lnTo>
                  <a:lnTo>
                    <a:pt x="216407" y="374903"/>
                  </a:lnTo>
                  <a:lnTo>
                    <a:pt x="207263" y="374903"/>
                  </a:lnTo>
                  <a:lnTo>
                    <a:pt x="207263" y="376428"/>
                  </a:lnTo>
                  <a:lnTo>
                    <a:pt x="188975" y="374903"/>
                  </a:lnTo>
                  <a:lnTo>
                    <a:pt x="167639" y="373380"/>
                  </a:lnTo>
                  <a:lnTo>
                    <a:pt x="156971" y="371855"/>
                  </a:lnTo>
                  <a:lnTo>
                    <a:pt x="149351" y="370332"/>
                  </a:lnTo>
                  <a:lnTo>
                    <a:pt x="131063" y="365759"/>
                  </a:lnTo>
                  <a:lnTo>
                    <a:pt x="126491" y="364235"/>
                  </a:lnTo>
                  <a:lnTo>
                    <a:pt x="123443" y="362712"/>
                  </a:lnTo>
                  <a:lnTo>
                    <a:pt x="114300" y="359664"/>
                  </a:lnTo>
                  <a:lnTo>
                    <a:pt x="92963" y="348996"/>
                  </a:lnTo>
                  <a:lnTo>
                    <a:pt x="91439" y="347471"/>
                  </a:lnTo>
                  <a:lnTo>
                    <a:pt x="88391" y="345948"/>
                  </a:lnTo>
                  <a:lnTo>
                    <a:pt x="86867" y="344423"/>
                  </a:lnTo>
                  <a:lnTo>
                    <a:pt x="83819" y="342900"/>
                  </a:lnTo>
                  <a:lnTo>
                    <a:pt x="82295" y="341375"/>
                  </a:lnTo>
                  <a:lnTo>
                    <a:pt x="79247" y="339851"/>
                  </a:lnTo>
                  <a:lnTo>
                    <a:pt x="74675" y="335280"/>
                  </a:lnTo>
                  <a:lnTo>
                    <a:pt x="71627" y="333755"/>
                  </a:lnTo>
                  <a:lnTo>
                    <a:pt x="67055" y="329183"/>
                  </a:lnTo>
                  <a:lnTo>
                    <a:pt x="64007" y="327659"/>
                  </a:lnTo>
                  <a:lnTo>
                    <a:pt x="57911" y="321564"/>
                  </a:lnTo>
                  <a:lnTo>
                    <a:pt x="54863" y="320039"/>
                  </a:lnTo>
                  <a:lnTo>
                    <a:pt x="53339" y="316991"/>
                  </a:lnTo>
                  <a:lnTo>
                    <a:pt x="47243" y="310896"/>
                  </a:lnTo>
                  <a:lnTo>
                    <a:pt x="45719" y="307848"/>
                  </a:lnTo>
                  <a:lnTo>
                    <a:pt x="39623" y="301751"/>
                  </a:lnTo>
                  <a:lnTo>
                    <a:pt x="38100" y="298703"/>
                  </a:lnTo>
                  <a:lnTo>
                    <a:pt x="33527" y="294132"/>
                  </a:lnTo>
                  <a:lnTo>
                    <a:pt x="32003" y="291083"/>
                  </a:lnTo>
                  <a:lnTo>
                    <a:pt x="30479" y="289559"/>
                  </a:lnTo>
                  <a:lnTo>
                    <a:pt x="28955" y="286512"/>
                  </a:lnTo>
                  <a:lnTo>
                    <a:pt x="27431" y="284987"/>
                  </a:lnTo>
                  <a:lnTo>
                    <a:pt x="24383" y="278891"/>
                  </a:lnTo>
                  <a:lnTo>
                    <a:pt x="22859" y="277367"/>
                  </a:lnTo>
                  <a:lnTo>
                    <a:pt x="18287" y="268223"/>
                  </a:lnTo>
                  <a:lnTo>
                    <a:pt x="16763" y="263651"/>
                  </a:lnTo>
                  <a:lnTo>
                    <a:pt x="13716" y="257555"/>
                  </a:lnTo>
                  <a:lnTo>
                    <a:pt x="10667" y="248412"/>
                  </a:lnTo>
                  <a:lnTo>
                    <a:pt x="9143" y="245364"/>
                  </a:lnTo>
                  <a:lnTo>
                    <a:pt x="6095" y="233171"/>
                  </a:lnTo>
                  <a:lnTo>
                    <a:pt x="4571" y="228600"/>
                  </a:lnTo>
                  <a:lnTo>
                    <a:pt x="1523" y="210312"/>
                  </a:lnTo>
                  <a:lnTo>
                    <a:pt x="0" y="210312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4" name="object 364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754499" y="5372576"/>
              <a:ext cx="167806" cy="152781"/>
            </a:xfrm>
            <a:prstGeom prst="rect">
              <a:avLst/>
            </a:prstGeom>
          </p:spPr>
        </p:pic>
      </p:grpSp>
      <p:sp>
        <p:nvSpPr>
          <p:cNvPr id="365" name="object 365"/>
          <p:cNvSpPr/>
          <p:nvPr/>
        </p:nvSpPr>
        <p:spPr>
          <a:xfrm>
            <a:off x="6948119" y="2994278"/>
            <a:ext cx="1835150" cy="887730"/>
          </a:xfrm>
          <a:custGeom>
            <a:avLst/>
            <a:gdLst/>
            <a:ahLst/>
            <a:cxnLst/>
            <a:rect l="l" t="t" r="r" b="b"/>
            <a:pathLst>
              <a:path w="1835150" h="887729">
                <a:moveTo>
                  <a:pt x="1834591" y="847826"/>
                </a:moveTo>
                <a:lnTo>
                  <a:pt x="1833232" y="801382"/>
                </a:lnTo>
                <a:lnTo>
                  <a:pt x="1829193" y="755573"/>
                </a:lnTo>
                <a:lnTo>
                  <a:pt x="1822551" y="710488"/>
                </a:lnTo>
                <a:lnTo>
                  <a:pt x="1813382" y="666178"/>
                </a:lnTo>
                <a:lnTo>
                  <a:pt x="1801736" y="622706"/>
                </a:lnTo>
                <a:lnTo>
                  <a:pt x="1787702" y="580136"/>
                </a:lnTo>
                <a:lnTo>
                  <a:pt x="1771357" y="538543"/>
                </a:lnTo>
                <a:lnTo>
                  <a:pt x="1752752" y="497992"/>
                </a:lnTo>
                <a:lnTo>
                  <a:pt x="1751368" y="495363"/>
                </a:lnTo>
                <a:lnTo>
                  <a:pt x="1751368" y="760831"/>
                </a:lnTo>
                <a:lnTo>
                  <a:pt x="1720926" y="745731"/>
                </a:lnTo>
                <a:lnTo>
                  <a:pt x="1664589" y="727671"/>
                </a:lnTo>
                <a:lnTo>
                  <a:pt x="1592681" y="715035"/>
                </a:lnTo>
                <a:lnTo>
                  <a:pt x="1503502" y="710285"/>
                </a:lnTo>
                <a:lnTo>
                  <a:pt x="1413878" y="715035"/>
                </a:lnTo>
                <a:lnTo>
                  <a:pt x="1341755" y="727671"/>
                </a:lnTo>
                <a:lnTo>
                  <a:pt x="1285328" y="745731"/>
                </a:lnTo>
                <a:lnTo>
                  <a:pt x="1242796" y="766813"/>
                </a:lnTo>
                <a:lnTo>
                  <a:pt x="1210170" y="790600"/>
                </a:lnTo>
                <a:lnTo>
                  <a:pt x="1208011" y="788466"/>
                </a:lnTo>
                <a:lnTo>
                  <a:pt x="1135049" y="745731"/>
                </a:lnTo>
                <a:lnTo>
                  <a:pt x="1078699" y="727671"/>
                </a:lnTo>
                <a:lnTo>
                  <a:pt x="1006805" y="715035"/>
                </a:lnTo>
                <a:lnTo>
                  <a:pt x="917613" y="710285"/>
                </a:lnTo>
                <a:lnTo>
                  <a:pt x="828001" y="715035"/>
                </a:lnTo>
                <a:lnTo>
                  <a:pt x="755891" y="727671"/>
                </a:lnTo>
                <a:lnTo>
                  <a:pt x="699477" y="745731"/>
                </a:lnTo>
                <a:lnTo>
                  <a:pt x="656958" y="766813"/>
                </a:lnTo>
                <a:lnTo>
                  <a:pt x="624725" y="790244"/>
                </a:lnTo>
                <a:lnTo>
                  <a:pt x="622922" y="788466"/>
                </a:lnTo>
                <a:lnTo>
                  <a:pt x="549973" y="745731"/>
                </a:lnTo>
                <a:lnTo>
                  <a:pt x="493560" y="727671"/>
                </a:lnTo>
                <a:lnTo>
                  <a:pt x="421449" y="715035"/>
                </a:lnTo>
                <a:lnTo>
                  <a:pt x="331838" y="710285"/>
                </a:lnTo>
                <a:lnTo>
                  <a:pt x="242176" y="715035"/>
                </a:lnTo>
                <a:lnTo>
                  <a:pt x="170040" y="727671"/>
                </a:lnTo>
                <a:lnTo>
                  <a:pt x="113614" y="745731"/>
                </a:lnTo>
                <a:lnTo>
                  <a:pt x="82397" y="761199"/>
                </a:lnTo>
                <a:lnTo>
                  <a:pt x="82702" y="758101"/>
                </a:lnTo>
                <a:lnTo>
                  <a:pt x="89662" y="714324"/>
                </a:lnTo>
                <a:lnTo>
                  <a:pt x="99263" y="671360"/>
                </a:lnTo>
                <a:lnTo>
                  <a:pt x="111429" y="629285"/>
                </a:lnTo>
                <a:lnTo>
                  <a:pt x="126098" y="588187"/>
                </a:lnTo>
                <a:lnTo>
                  <a:pt x="143167" y="548106"/>
                </a:lnTo>
                <a:lnTo>
                  <a:pt x="162560" y="509155"/>
                </a:lnTo>
                <a:lnTo>
                  <a:pt x="184200" y="471373"/>
                </a:lnTo>
                <a:lnTo>
                  <a:pt x="208026" y="434860"/>
                </a:lnTo>
                <a:lnTo>
                  <a:pt x="233934" y="399669"/>
                </a:lnTo>
                <a:lnTo>
                  <a:pt x="261848" y="365899"/>
                </a:lnTo>
                <a:lnTo>
                  <a:pt x="291706" y="333590"/>
                </a:lnTo>
                <a:lnTo>
                  <a:pt x="323418" y="302844"/>
                </a:lnTo>
                <a:lnTo>
                  <a:pt x="356895" y="273710"/>
                </a:lnTo>
                <a:lnTo>
                  <a:pt x="392074" y="246291"/>
                </a:lnTo>
                <a:lnTo>
                  <a:pt x="428866" y="220637"/>
                </a:lnTo>
                <a:lnTo>
                  <a:pt x="467194" y="196824"/>
                </a:lnTo>
                <a:lnTo>
                  <a:pt x="506984" y="174929"/>
                </a:lnTo>
                <a:lnTo>
                  <a:pt x="548157" y="155041"/>
                </a:lnTo>
                <a:lnTo>
                  <a:pt x="590626" y="137210"/>
                </a:lnTo>
                <a:lnTo>
                  <a:pt x="634314" y="121513"/>
                </a:lnTo>
                <a:lnTo>
                  <a:pt x="679145" y="108038"/>
                </a:lnTo>
                <a:lnTo>
                  <a:pt x="725030" y="96837"/>
                </a:lnTo>
                <a:lnTo>
                  <a:pt x="744664" y="93141"/>
                </a:lnTo>
                <a:lnTo>
                  <a:pt x="740524" y="97688"/>
                </a:lnTo>
                <a:lnTo>
                  <a:pt x="715924" y="130911"/>
                </a:lnTo>
                <a:lnTo>
                  <a:pt x="693064" y="168287"/>
                </a:lnTo>
                <a:lnTo>
                  <a:pt x="672071" y="209600"/>
                </a:lnTo>
                <a:lnTo>
                  <a:pt x="653084" y="254558"/>
                </a:lnTo>
                <a:lnTo>
                  <a:pt x="636206" y="302933"/>
                </a:lnTo>
                <a:lnTo>
                  <a:pt x="621588" y="354469"/>
                </a:lnTo>
                <a:lnTo>
                  <a:pt x="609333" y="408927"/>
                </a:lnTo>
                <a:lnTo>
                  <a:pt x="599592" y="466026"/>
                </a:lnTo>
                <a:lnTo>
                  <a:pt x="592467" y="525526"/>
                </a:lnTo>
                <a:lnTo>
                  <a:pt x="588111" y="587197"/>
                </a:lnTo>
                <a:lnTo>
                  <a:pt x="586625" y="650760"/>
                </a:lnTo>
                <a:lnTo>
                  <a:pt x="589572" y="665721"/>
                </a:lnTo>
                <a:lnTo>
                  <a:pt x="597674" y="677849"/>
                </a:lnTo>
                <a:lnTo>
                  <a:pt x="609765" y="685977"/>
                </a:lnTo>
                <a:lnTo>
                  <a:pt x="624725" y="688949"/>
                </a:lnTo>
                <a:lnTo>
                  <a:pt x="639673" y="685977"/>
                </a:lnTo>
                <a:lnTo>
                  <a:pt x="651776" y="677849"/>
                </a:lnTo>
                <a:lnTo>
                  <a:pt x="659866" y="665721"/>
                </a:lnTo>
                <a:lnTo>
                  <a:pt x="662825" y="650760"/>
                </a:lnTo>
                <a:lnTo>
                  <a:pt x="664781" y="578866"/>
                </a:lnTo>
                <a:lnTo>
                  <a:pt x="670458" y="510705"/>
                </a:lnTo>
                <a:lnTo>
                  <a:pt x="679538" y="446506"/>
                </a:lnTo>
                <a:lnTo>
                  <a:pt x="691730" y="386562"/>
                </a:lnTo>
                <a:lnTo>
                  <a:pt x="706716" y="331089"/>
                </a:lnTo>
                <a:lnTo>
                  <a:pt x="724204" y="280377"/>
                </a:lnTo>
                <a:lnTo>
                  <a:pt x="743889" y="234670"/>
                </a:lnTo>
                <a:lnTo>
                  <a:pt x="765467" y="194221"/>
                </a:lnTo>
                <a:lnTo>
                  <a:pt x="788631" y="159283"/>
                </a:lnTo>
                <a:lnTo>
                  <a:pt x="838504" y="107010"/>
                </a:lnTo>
                <a:lnTo>
                  <a:pt x="891082" y="79883"/>
                </a:lnTo>
                <a:lnTo>
                  <a:pt x="917613" y="76403"/>
                </a:lnTo>
                <a:lnTo>
                  <a:pt x="943876" y="79883"/>
                </a:lnTo>
                <a:lnTo>
                  <a:pt x="995984" y="107010"/>
                </a:lnTo>
                <a:lnTo>
                  <a:pt x="1045527" y="159283"/>
                </a:lnTo>
                <a:lnTo>
                  <a:pt x="1068565" y="194221"/>
                </a:lnTo>
                <a:lnTo>
                  <a:pt x="1090041" y="234670"/>
                </a:lnTo>
                <a:lnTo>
                  <a:pt x="1109649" y="280377"/>
                </a:lnTo>
                <a:lnTo>
                  <a:pt x="1127086" y="331089"/>
                </a:lnTo>
                <a:lnTo>
                  <a:pt x="1142034" y="386562"/>
                </a:lnTo>
                <a:lnTo>
                  <a:pt x="1154201" y="446506"/>
                </a:lnTo>
                <a:lnTo>
                  <a:pt x="1163269" y="510705"/>
                </a:lnTo>
                <a:lnTo>
                  <a:pt x="1168933" y="578866"/>
                </a:lnTo>
                <a:lnTo>
                  <a:pt x="1170889" y="650760"/>
                </a:lnTo>
                <a:lnTo>
                  <a:pt x="1174089" y="665721"/>
                </a:lnTo>
                <a:lnTo>
                  <a:pt x="1182751" y="677849"/>
                </a:lnTo>
                <a:lnTo>
                  <a:pt x="1195400" y="685977"/>
                </a:lnTo>
                <a:lnTo>
                  <a:pt x="1210602" y="688949"/>
                </a:lnTo>
                <a:lnTo>
                  <a:pt x="1224915" y="685977"/>
                </a:lnTo>
                <a:lnTo>
                  <a:pt x="1237081" y="677849"/>
                </a:lnTo>
                <a:lnTo>
                  <a:pt x="1245539" y="665721"/>
                </a:lnTo>
                <a:lnTo>
                  <a:pt x="1248702" y="650760"/>
                </a:lnTo>
                <a:lnTo>
                  <a:pt x="1247216" y="587197"/>
                </a:lnTo>
                <a:lnTo>
                  <a:pt x="1242809" y="525526"/>
                </a:lnTo>
                <a:lnTo>
                  <a:pt x="1235621" y="466026"/>
                </a:lnTo>
                <a:lnTo>
                  <a:pt x="1225804" y="408927"/>
                </a:lnTo>
                <a:lnTo>
                  <a:pt x="1213472" y="354469"/>
                </a:lnTo>
                <a:lnTo>
                  <a:pt x="1198753" y="302933"/>
                </a:lnTo>
                <a:lnTo>
                  <a:pt x="1181785" y="254558"/>
                </a:lnTo>
                <a:lnTo>
                  <a:pt x="1162710" y="209600"/>
                </a:lnTo>
                <a:lnTo>
                  <a:pt x="1141653" y="168287"/>
                </a:lnTo>
                <a:lnTo>
                  <a:pt x="1118743" y="130911"/>
                </a:lnTo>
                <a:lnTo>
                  <a:pt x="1094105" y="97688"/>
                </a:lnTo>
                <a:lnTo>
                  <a:pt x="1089926" y="93116"/>
                </a:lnTo>
                <a:lnTo>
                  <a:pt x="1109675" y="96837"/>
                </a:lnTo>
                <a:lnTo>
                  <a:pt x="1155458" y="108038"/>
                </a:lnTo>
                <a:lnTo>
                  <a:pt x="1200188" y="121513"/>
                </a:lnTo>
                <a:lnTo>
                  <a:pt x="1243787" y="137210"/>
                </a:lnTo>
                <a:lnTo>
                  <a:pt x="1286167" y="155041"/>
                </a:lnTo>
                <a:lnTo>
                  <a:pt x="1327264" y="174929"/>
                </a:lnTo>
                <a:lnTo>
                  <a:pt x="1366989" y="196824"/>
                </a:lnTo>
                <a:lnTo>
                  <a:pt x="1405255" y="220637"/>
                </a:lnTo>
                <a:lnTo>
                  <a:pt x="1441996" y="246291"/>
                </a:lnTo>
                <a:lnTo>
                  <a:pt x="1477137" y="273710"/>
                </a:lnTo>
                <a:lnTo>
                  <a:pt x="1510576" y="302844"/>
                </a:lnTo>
                <a:lnTo>
                  <a:pt x="1542249" y="333590"/>
                </a:lnTo>
                <a:lnTo>
                  <a:pt x="1572069" y="365899"/>
                </a:lnTo>
                <a:lnTo>
                  <a:pt x="1599971" y="399669"/>
                </a:lnTo>
                <a:lnTo>
                  <a:pt x="1625854" y="434860"/>
                </a:lnTo>
                <a:lnTo>
                  <a:pt x="1649653" y="471373"/>
                </a:lnTo>
                <a:lnTo>
                  <a:pt x="1671281" y="509155"/>
                </a:lnTo>
                <a:lnTo>
                  <a:pt x="1690674" y="548106"/>
                </a:lnTo>
                <a:lnTo>
                  <a:pt x="1707730" y="588187"/>
                </a:lnTo>
                <a:lnTo>
                  <a:pt x="1722386" y="629285"/>
                </a:lnTo>
                <a:lnTo>
                  <a:pt x="1734553" y="671360"/>
                </a:lnTo>
                <a:lnTo>
                  <a:pt x="1744154" y="714324"/>
                </a:lnTo>
                <a:lnTo>
                  <a:pt x="1751114" y="758101"/>
                </a:lnTo>
                <a:lnTo>
                  <a:pt x="1751368" y="760831"/>
                </a:lnTo>
                <a:lnTo>
                  <a:pt x="1751368" y="495363"/>
                </a:lnTo>
                <a:lnTo>
                  <a:pt x="1731975" y="458533"/>
                </a:lnTo>
                <a:lnTo>
                  <a:pt x="1709089" y="420243"/>
                </a:lnTo>
                <a:lnTo>
                  <a:pt x="1684159" y="383197"/>
                </a:lnTo>
                <a:lnTo>
                  <a:pt x="1657261" y="347433"/>
                </a:lnTo>
                <a:lnTo>
                  <a:pt x="1628470" y="313042"/>
                </a:lnTo>
                <a:lnTo>
                  <a:pt x="1597850" y="280085"/>
                </a:lnTo>
                <a:lnTo>
                  <a:pt x="1565490" y="248602"/>
                </a:lnTo>
                <a:lnTo>
                  <a:pt x="1531429" y="218694"/>
                </a:lnTo>
                <a:lnTo>
                  <a:pt x="1495767" y="190398"/>
                </a:lnTo>
                <a:lnTo>
                  <a:pt x="1458556" y="163804"/>
                </a:lnTo>
                <a:lnTo>
                  <a:pt x="1419885" y="138950"/>
                </a:lnTo>
                <a:lnTo>
                  <a:pt x="1379804" y="115925"/>
                </a:lnTo>
                <a:lnTo>
                  <a:pt x="1338402" y="94780"/>
                </a:lnTo>
                <a:lnTo>
                  <a:pt x="1295730" y="75590"/>
                </a:lnTo>
                <a:lnTo>
                  <a:pt x="1251877" y="58407"/>
                </a:lnTo>
                <a:lnTo>
                  <a:pt x="1206906" y="43307"/>
                </a:lnTo>
                <a:lnTo>
                  <a:pt x="1160894" y="30340"/>
                </a:lnTo>
                <a:lnTo>
                  <a:pt x="1113904" y="19596"/>
                </a:lnTo>
                <a:lnTo>
                  <a:pt x="1066012" y="11125"/>
                </a:lnTo>
                <a:lnTo>
                  <a:pt x="1017282" y="4991"/>
                </a:lnTo>
                <a:lnTo>
                  <a:pt x="967803" y="1257"/>
                </a:lnTo>
                <a:lnTo>
                  <a:pt x="917790" y="25"/>
                </a:lnTo>
                <a:lnTo>
                  <a:pt x="917625" y="12"/>
                </a:lnTo>
                <a:lnTo>
                  <a:pt x="917409" y="25"/>
                </a:lnTo>
                <a:lnTo>
                  <a:pt x="867295" y="1257"/>
                </a:lnTo>
                <a:lnTo>
                  <a:pt x="817689" y="4991"/>
                </a:lnTo>
                <a:lnTo>
                  <a:pt x="768858" y="11125"/>
                </a:lnTo>
                <a:lnTo>
                  <a:pt x="720877" y="19596"/>
                </a:lnTo>
                <a:lnTo>
                  <a:pt x="673823" y="30340"/>
                </a:lnTo>
                <a:lnTo>
                  <a:pt x="627748" y="43307"/>
                </a:lnTo>
                <a:lnTo>
                  <a:pt x="582739" y="58407"/>
                </a:lnTo>
                <a:lnTo>
                  <a:pt x="538873" y="75590"/>
                </a:lnTo>
                <a:lnTo>
                  <a:pt x="496189" y="94780"/>
                </a:lnTo>
                <a:lnTo>
                  <a:pt x="454787" y="115925"/>
                </a:lnTo>
                <a:lnTo>
                  <a:pt x="414718" y="138950"/>
                </a:lnTo>
                <a:lnTo>
                  <a:pt x="376059" y="163804"/>
                </a:lnTo>
                <a:lnTo>
                  <a:pt x="338874" y="190398"/>
                </a:lnTo>
                <a:lnTo>
                  <a:pt x="303237" y="218694"/>
                </a:lnTo>
                <a:lnTo>
                  <a:pt x="269227" y="248602"/>
                </a:lnTo>
                <a:lnTo>
                  <a:pt x="236905" y="280085"/>
                </a:lnTo>
                <a:lnTo>
                  <a:pt x="206336" y="313042"/>
                </a:lnTo>
                <a:lnTo>
                  <a:pt x="177596" y="347433"/>
                </a:lnTo>
                <a:lnTo>
                  <a:pt x="150761" y="383197"/>
                </a:lnTo>
                <a:lnTo>
                  <a:pt x="125882" y="420243"/>
                </a:lnTo>
                <a:lnTo>
                  <a:pt x="103047" y="458533"/>
                </a:lnTo>
                <a:lnTo>
                  <a:pt x="82321" y="497992"/>
                </a:lnTo>
                <a:lnTo>
                  <a:pt x="63779" y="538543"/>
                </a:lnTo>
                <a:lnTo>
                  <a:pt x="47472" y="580136"/>
                </a:lnTo>
                <a:lnTo>
                  <a:pt x="33477" y="622706"/>
                </a:lnTo>
                <a:lnTo>
                  <a:pt x="21882" y="666178"/>
                </a:lnTo>
                <a:lnTo>
                  <a:pt x="12738" y="710488"/>
                </a:lnTo>
                <a:lnTo>
                  <a:pt x="6121" y="755573"/>
                </a:lnTo>
                <a:lnTo>
                  <a:pt x="2095" y="801382"/>
                </a:lnTo>
                <a:lnTo>
                  <a:pt x="850" y="844308"/>
                </a:lnTo>
                <a:lnTo>
                  <a:pt x="0" y="847712"/>
                </a:lnTo>
                <a:lnTo>
                  <a:pt x="2082" y="862482"/>
                </a:lnTo>
                <a:lnTo>
                  <a:pt x="9575" y="875233"/>
                </a:lnTo>
                <a:lnTo>
                  <a:pt x="22085" y="884402"/>
                </a:lnTo>
                <a:lnTo>
                  <a:pt x="28181" y="885926"/>
                </a:lnTo>
                <a:lnTo>
                  <a:pt x="32753" y="887450"/>
                </a:lnTo>
                <a:lnTo>
                  <a:pt x="38849" y="887450"/>
                </a:lnTo>
                <a:lnTo>
                  <a:pt x="49009" y="886040"/>
                </a:lnTo>
                <a:lnTo>
                  <a:pt x="52412" y="884567"/>
                </a:lnTo>
                <a:lnTo>
                  <a:pt x="53809" y="884262"/>
                </a:lnTo>
                <a:lnTo>
                  <a:pt x="54927" y="883475"/>
                </a:lnTo>
                <a:lnTo>
                  <a:pt x="58470" y="881926"/>
                </a:lnTo>
                <a:lnTo>
                  <a:pt x="66484" y="875233"/>
                </a:lnTo>
                <a:lnTo>
                  <a:pt x="92887" y="844842"/>
                </a:lnTo>
                <a:lnTo>
                  <a:pt x="169976" y="806932"/>
                </a:lnTo>
                <a:lnTo>
                  <a:pt x="238544" y="792454"/>
                </a:lnTo>
                <a:lnTo>
                  <a:pt x="331838" y="786676"/>
                </a:lnTo>
                <a:lnTo>
                  <a:pt x="461568" y="798855"/>
                </a:lnTo>
                <a:lnTo>
                  <a:pt x="540258" y="825627"/>
                </a:lnTo>
                <a:lnTo>
                  <a:pt x="579196" y="852411"/>
                </a:lnTo>
                <a:lnTo>
                  <a:pt x="588048" y="862711"/>
                </a:lnTo>
                <a:lnTo>
                  <a:pt x="595452" y="875233"/>
                </a:lnTo>
                <a:lnTo>
                  <a:pt x="607961" y="884402"/>
                </a:lnTo>
                <a:lnTo>
                  <a:pt x="612533" y="885926"/>
                </a:lnTo>
                <a:lnTo>
                  <a:pt x="618629" y="887450"/>
                </a:lnTo>
                <a:lnTo>
                  <a:pt x="624725" y="887450"/>
                </a:lnTo>
                <a:lnTo>
                  <a:pt x="634898" y="886040"/>
                </a:lnTo>
                <a:lnTo>
                  <a:pt x="644347" y="881926"/>
                </a:lnTo>
                <a:lnTo>
                  <a:pt x="652373" y="875233"/>
                </a:lnTo>
                <a:lnTo>
                  <a:pt x="658253" y="866114"/>
                </a:lnTo>
                <a:lnTo>
                  <a:pt x="662635" y="859701"/>
                </a:lnTo>
                <a:lnTo>
                  <a:pt x="707859" y="825817"/>
                </a:lnTo>
                <a:lnTo>
                  <a:pt x="755459" y="806932"/>
                </a:lnTo>
                <a:lnTo>
                  <a:pt x="824255" y="792454"/>
                </a:lnTo>
                <a:lnTo>
                  <a:pt x="917613" y="786676"/>
                </a:lnTo>
                <a:lnTo>
                  <a:pt x="1047394" y="798855"/>
                </a:lnTo>
                <a:lnTo>
                  <a:pt x="1126083" y="825627"/>
                </a:lnTo>
                <a:lnTo>
                  <a:pt x="1165009" y="852411"/>
                </a:lnTo>
                <a:lnTo>
                  <a:pt x="1173988" y="862888"/>
                </a:lnTo>
                <a:lnTo>
                  <a:pt x="1181290" y="875233"/>
                </a:lnTo>
                <a:lnTo>
                  <a:pt x="1193838" y="884402"/>
                </a:lnTo>
                <a:lnTo>
                  <a:pt x="1198410" y="885926"/>
                </a:lnTo>
                <a:lnTo>
                  <a:pt x="1204506" y="887450"/>
                </a:lnTo>
                <a:lnTo>
                  <a:pt x="1210602" y="887450"/>
                </a:lnTo>
                <a:lnTo>
                  <a:pt x="1220774" y="886040"/>
                </a:lnTo>
                <a:lnTo>
                  <a:pt x="1230223" y="881926"/>
                </a:lnTo>
                <a:lnTo>
                  <a:pt x="1238250" y="875233"/>
                </a:lnTo>
                <a:lnTo>
                  <a:pt x="1244130" y="866114"/>
                </a:lnTo>
                <a:lnTo>
                  <a:pt x="1248524" y="859701"/>
                </a:lnTo>
                <a:lnTo>
                  <a:pt x="1293736" y="825817"/>
                </a:lnTo>
                <a:lnTo>
                  <a:pt x="1341348" y="806932"/>
                </a:lnTo>
                <a:lnTo>
                  <a:pt x="1410144" y="792454"/>
                </a:lnTo>
                <a:lnTo>
                  <a:pt x="1503502" y="786676"/>
                </a:lnTo>
                <a:lnTo>
                  <a:pt x="1633283" y="798855"/>
                </a:lnTo>
                <a:lnTo>
                  <a:pt x="1711972" y="825627"/>
                </a:lnTo>
                <a:lnTo>
                  <a:pt x="1750885" y="852411"/>
                </a:lnTo>
                <a:lnTo>
                  <a:pt x="1759915" y="862952"/>
                </a:lnTo>
                <a:lnTo>
                  <a:pt x="1768398" y="875639"/>
                </a:lnTo>
                <a:lnTo>
                  <a:pt x="1770100" y="876858"/>
                </a:lnTo>
                <a:lnTo>
                  <a:pt x="1770291" y="877100"/>
                </a:lnTo>
                <a:lnTo>
                  <a:pt x="1771637" y="877938"/>
                </a:lnTo>
                <a:lnTo>
                  <a:pt x="1780603" y="884262"/>
                </a:lnTo>
                <a:lnTo>
                  <a:pt x="1794967" y="887450"/>
                </a:lnTo>
                <a:lnTo>
                  <a:pt x="1810156" y="884262"/>
                </a:lnTo>
                <a:lnTo>
                  <a:pt x="1822780" y="875639"/>
                </a:lnTo>
                <a:lnTo>
                  <a:pt x="1823923" y="873950"/>
                </a:lnTo>
                <a:lnTo>
                  <a:pt x="1824228" y="873734"/>
                </a:lnTo>
                <a:lnTo>
                  <a:pt x="1825231" y="872058"/>
                </a:lnTo>
                <a:lnTo>
                  <a:pt x="1831403" y="863015"/>
                </a:lnTo>
                <a:lnTo>
                  <a:pt x="1834591" y="847826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357669" y="3891927"/>
            <a:ext cx="1036319" cy="1360170"/>
          </a:xfrm>
          <a:custGeom>
            <a:avLst/>
            <a:gdLst/>
            <a:ahLst/>
            <a:cxnLst/>
            <a:rect l="l" t="t" r="r" b="b"/>
            <a:pathLst>
              <a:path w="1036320" h="1360170">
                <a:moveTo>
                  <a:pt x="834593" y="435851"/>
                </a:moveTo>
                <a:lnTo>
                  <a:pt x="831634" y="420903"/>
                </a:lnTo>
                <a:lnTo>
                  <a:pt x="823544" y="408800"/>
                </a:lnTo>
                <a:lnTo>
                  <a:pt x="811441" y="400710"/>
                </a:lnTo>
                <a:lnTo>
                  <a:pt x="796493" y="397751"/>
                </a:lnTo>
                <a:lnTo>
                  <a:pt x="758291" y="397751"/>
                </a:lnTo>
                <a:lnTo>
                  <a:pt x="758291" y="475576"/>
                </a:lnTo>
                <a:lnTo>
                  <a:pt x="758291" y="561200"/>
                </a:lnTo>
                <a:lnTo>
                  <a:pt x="599605" y="561200"/>
                </a:lnTo>
                <a:lnTo>
                  <a:pt x="584657" y="564375"/>
                </a:lnTo>
                <a:lnTo>
                  <a:pt x="572554" y="572820"/>
                </a:lnTo>
                <a:lnTo>
                  <a:pt x="564464" y="585000"/>
                </a:lnTo>
                <a:lnTo>
                  <a:pt x="561505" y="599300"/>
                </a:lnTo>
                <a:lnTo>
                  <a:pt x="561505" y="758190"/>
                </a:lnTo>
                <a:lnTo>
                  <a:pt x="474548" y="758190"/>
                </a:lnTo>
                <a:lnTo>
                  <a:pt x="474548" y="599300"/>
                </a:lnTo>
                <a:lnTo>
                  <a:pt x="471589" y="585000"/>
                </a:lnTo>
                <a:lnTo>
                  <a:pt x="463499" y="572820"/>
                </a:lnTo>
                <a:lnTo>
                  <a:pt x="451396" y="564375"/>
                </a:lnTo>
                <a:lnTo>
                  <a:pt x="436448" y="561200"/>
                </a:lnTo>
                <a:lnTo>
                  <a:pt x="277761" y="561200"/>
                </a:lnTo>
                <a:lnTo>
                  <a:pt x="277761" y="475576"/>
                </a:lnTo>
                <a:lnTo>
                  <a:pt x="436448" y="475576"/>
                </a:lnTo>
                <a:lnTo>
                  <a:pt x="451396" y="472389"/>
                </a:lnTo>
                <a:lnTo>
                  <a:pt x="463499" y="463753"/>
                </a:lnTo>
                <a:lnTo>
                  <a:pt x="471589" y="451104"/>
                </a:lnTo>
                <a:lnTo>
                  <a:pt x="474548" y="435851"/>
                </a:lnTo>
                <a:lnTo>
                  <a:pt x="474548" y="278599"/>
                </a:lnTo>
                <a:lnTo>
                  <a:pt x="561505" y="278599"/>
                </a:lnTo>
                <a:lnTo>
                  <a:pt x="561505" y="435851"/>
                </a:lnTo>
                <a:lnTo>
                  <a:pt x="564464" y="451104"/>
                </a:lnTo>
                <a:lnTo>
                  <a:pt x="572554" y="463753"/>
                </a:lnTo>
                <a:lnTo>
                  <a:pt x="584657" y="472389"/>
                </a:lnTo>
                <a:lnTo>
                  <a:pt x="599605" y="475576"/>
                </a:lnTo>
                <a:lnTo>
                  <a:pt x="758291" y="475576"/>
                </a:lnTo>
                <a:lnTo>
                  <a:pt x="758291" y="397751"/>
                </a:lnTo>
                <a:lnTo>
                  <a:pt x="637806" y="397751"/>
                </a:lnTo>
                <a:lnTo>
                  <a:pt x="637806" y="238874"/>
                </a:lnTo>
                <a:lnTo>
                  <a:pt x="634847" y="224510"/>
                </a:lnTo>
                <a:lnTo>
                  <a:pt x="626745" y="212318"/>
                </a:lnTo>
                <a:lnTo>
                  <a:pt x="614616" y="203847"/>
                </a:lnTo>
                <a:lnTo>
                  <a:pt x="599605" y="200685"/>
                </a:lnTo>
                <a:lnTo>
                  <a:pt x="436448" y="200685"/>
                </a:lnTo>
                <a:lnTo>
                  <a:pt x="421436" y="203847"/>
                </a:lnTo>
                <a:lnTo>
                  <a:pt x="409308" y="212318"/>
                </a:lnTo>
                <a:lnTo>
                  <a:pt x="401205" y="224510"/>
                </a:lnTo>
                <a:lnTo>
                  <a:pt x="398246" y="238874"/>
                </a:lnTo>
                <a:lnTo>
                  <a:pt x="398246" y="397751"/>
                </a:lnTo>
                <a:lnTo>
                  <a:pt x="239560" y="397751"/>
                </a:lnTo>
                <a:lnTo>
                  <a:pt x="224612" y="400710"/>
                </a:lnTo>
                <a:lnTo>
                  <a:pt x="212509" y="408800"/>
                </a:lnTo>
                <a:lnTo>
                  <a:pt x="204419" y="420903"/>
                </a:lnTo>
                <a:lnTo>
                  <a:pt x="201460" y="435851"/>
                </a:lnTo>
                <a:lnTo>
                  <a:pt x="201460" y="599300"/>
                </a:lnTo>
                <a:lnTo>
                  <a:pt x="204419" y="614553"/>
                </a:lnTo>
                <a:lnTo>
                  <a:pt x="212509" y="627202"/>
                </a:lnTo>
                <a:lnTo>
                  <a:pt x="224612" y="635838"/>
                </a:lnTo>
                <a:lnTo>
                  <a:pt x="239560" y="639025"/>
                </a:lnTo>
                <a:lnTo>
                  <a:pt x="277761" y="639025"/>
                </a:lnTo>
                <a:lnTo>
                  <a:pt x="398246" y="639025"/>
                </a:lnTo>
                <a:lnTo>
                  <a:pt x="398246" y="796378"/>
                </a:lnTo>
                <a:lnTo>
                  <a:pt x="401205" y="811390"/>
                </a:lnTo>
                <a:lnTo>
                  <a:pt x="409308" y="823518"/>
                </a:lnTo>
                <a:lnTo>
                  <a:pt x="421436" y="831621"/>
                </a:lnTo>
                <a:lnTo>
                  <a:pt x="436448" y="834580"/>
                </a:lnTo>
                <a:lnTo>
                  <a:pt x="599605" y="834580"/>
                </a:lnTo>
                <a:lnTo>
                  <a:pt x="614616" y="831621"/>
                </a:lnTo>
                <a:lnTo>
                  <a:pt x="626745" y="823518"/>
                </a:lnTo>
                <a:lnTo>
                  <a:pt x="634847" y="811390"/>
                </a:lnTo>
                <a:lnTo>
                  <a:pt x="637806" y="796378"/>
                </a:lnTo>
                <a:lnTo>
                  <a:pt x="637806" y="639025"/>
                </a:lnTo>
                <a:lnTo>
                  <a:pt x="758291" y="639025"/>
                </a:lnTo>
                <a:lnTo>
                  <a:pt x="796493" y="639025"/>
                </a:lnTo>
                <a:lnTo>
                  <a:pt x="811441" y="635838"/>
                </a:lnTo>
                <a:lnTo>
                  <a:pt x="823544" y="627202"/>
                </a:lnTo>
                <a:lnTo>
                  <a:pt x="831634" y="614553"/>
                </a:lnTo>
                <a:lnTo>
                  <a:pt x="834593" y="599300"/>
                </a:lnTo>
                <a:lnTo>
                  <a:pt x="834593" y="435851"/>
                </a:lnTo>
                <a:close/>
              </a:path>
              <a:path w="1036320" h="1360170">
                <a:moveTo>
                  <a:pt x="1036040" y="518058"/>
                </a:moveTo>
                <a:lnTo>
                  <a:pt x="1033919" y="470954"/>
                </a:lnTo>
                <a:lnTo>
                  <a:pt x="1027696" y="425030"/>
                </a:lnTo>
                <a:lnTo>
                  <a:pt x="1017536" y="380466"/>
                </a:lnTo>
                <a:lnTo>
                  <a:pt x="1003642" y="337439"/>
                </a:lnTo>
                <a:lnTo>
                  <a:pt x="986180" y="296138"/>
                </a:lnTo>
                <a:lnTo>
                  <a:pt x="965339" y="256743"/>
                </a:lnTo>
                <a:lnTo>
                  <a:pt x="958215" y="245694"/>
                </a:lnTo>
                <a:lnTo>
                  <a:pt x="958215" y="518058"/>
                </a:lnTo>
                <a:lnTo>
                  <a:pt x="955636" y="566280"/>
                </a:lnTo>
                <a:lnTo>
                  <a:pt x="948080" y="612978"/>
                </a:lnTo>
                <a:lnTo>
                  <a:pt x="935799" y="657885"/>
                </a:lnTo>
                <a:lnTo>
                  <a:pt x="919086" y="700722"/>
                </a:lnTo>
                <a:lnTo>
                  <a:pt x="898194" y="741235"/>
                </a:lnTo>
                <a:lnTo>
                  <a:pt x="873391" y="779157"/>
                </a:lnTo>
                <a:lnTo>
                  <a:pt x="844956" y="814209"/>
                </a:lnTo>
                <a:lnTo>
                  <a:pt x="813142" y="846137"/>
                </a:lnTo>
                <a:lnTo>
                  <a:pt x="778243" y="874687"/>
                </a:lnTo>
                <a:lnTo>
                  <a:pt x="740498" y="899553"/>
                </a:lnTo>
                <a:lnTo>
                  <a:pt x="700201" y="920508"/>
                </a:lnTo>
                <a:lnTo>
                  <a:pt x="657606" y="937272"/>
                </a:lnTo>
                <a:lnTo>
                  <a:pt x="612978" y="949566"/>
                </a:lnTo>
                <a:lnTo>
                  <a:pt x="566597" y="957148"/>
                </a:lnTo>
                <a:lnTo>
                  <a:pt x="518731" y="959739"/>
                </a:lnTo>
                <a:lnTo>
                  <a:pt x="470598" y="957148"/>
                </a:lnTo>
                <a:lnTo>
                  <a:pt x="423989" y="949566"/>
                </a:lnTo>
                <a:lnTo>
                  <a:pt x="379171" y="937272"/>
                </a:lnTo>
                <a:lnTo>
                  <a:pt x="336410" y="920508"/>
                </a:lnTo>
                <a:lnTo>
                  <a:pt x="295973" y="899553"/>
                </a:lnTo>
                <a:lnTo>
                  <a:pt x="258114" y="874687"/>
                </a:lnTo>
                <a:lnTo>
                  <a:pt x="223113" y="846137"/>
                </a:lnTo>
                <a:lnTo>
                  <a:pt x="191236" y="814209"/>
                </a:lnTo>
                <a:lnTo>
                  <a:pt x="162750" y="779157"/>
                </a:lnTo>
                <a:lnTo>
                  <a:pt x="137909" y="741235"/>
                </a:lnTo>
                <a:lnTo>
                  <a:pt x="116992" y="700722"/>
                </a:lnTo>
                <a:lnTo>
                  <a:pt x="100253" y="657885"/>
                </a:lnTo>
                <a:lnTo>
                  <a:pt x="87972" y="612978"/>
                </a:lnTo>
                <a:lnTo>
                  <a:pt x="80403" y="566280"/>
                </a:lnTo>
                <a:lnTo>
                  <a:pt x="77825" y="518058"/>
                </a:lnTo>
                <a:lnTo>
                  <a:pt x="80403" y="470115"/>
                </a:lnTo>
                <a:lnTo>
                  <a:pt x="87972" y="423672"/>
                </a:lnTo>
                <a:lnTo>
                  <a:pt x="100253" y="378980"/>
                </a:lnTo>
                <a:lnTo>
                  <a:pt x="116992" y="336321"/>
                </a:lnTo>
                <a:lnTo>
                  <a:pt x="137909" y="295948"/>
                </a:lnTo>
                <a:lnTo>
                  <a:pt x="162750" y="258152"/>
                </a:lnTo>
                <a:lnTo>
                  <a:pt x="191236" y="223202"/>
                </a:lnTo>
                <a:lnTo>
                  <a:pt x="223113" y="191338"/>
                </a:lnTo>
                <a:lnTo>
                  <a:pt x="258114" y="162864"/>
                </a:lnTo>
                <a:lnTo>
                  <a:pt x="295973" y="138023"/>
                </a:lnTo>
                <a:lnTo>
                  <a:pt x="336410" y="117106"/>
                </a:lnTo>
                <a:lnTo>
                  <a:pt x="379171" y="100355"/>
                </a:lnTo>
                <a:lnTo>
                  <a:pt x="423989" y="88061"/>
                </a:lnTo>
                <a:lnTo>
                  <a:pt x="470598" y="80492"/>
                </a:lnTo>
                <a:lnTo>
                  <a:pt x="518731" y="77914"/>
                </a:lnTo>
                <a:lnTo>
                  <a:pt x="566597" y="80492"/>
                </a:lnTo>
                <a:lnTo>
                  <a:pt x="612978" y="88061"/>
                </a:lnTo>
                <a:lnTo>
                  <a:pt x="657606" y="100355"/>
                </a:lnTo>
                <a:lnTo>
                  <a:pt x="700201" y="117106"/>
                </a:lnTo>
                <a:lnTo>
                  <a:pt x="740498" y="138023"/>
                </a:lnTo>
                <a:lnTo>
                  <a:pt x="778243" y="162864"/>
                </a:lnTo>
                <a:lnTo>
                  <a:pt x="813142" y="191338"/>
                </a:lnTo>
                <a:lnTo>
                  <a:pt x="844956" y="223202"/>
                </a:lnTo>
                <a:lnTo>
                  <a:pt x="873391" y="258152"/>
                </a:lnTo>
                <a:lnTo>
                  <a:pt x="898194" y="295948"/>
                </a:lnTo>
                <a:lnTo>
                  <a:pt x="919086" y="336321"/>
                </a:lnTo>
                <a:lnTo>
                  <a:pt x="935799" y="378980"/>
                </a:lnTo>
                <a:lnTo>
                  <a:pt x="948080" y="423672"/>
                </a:lnTo>
                <a:lnTo>
                  <a:pt x="955636" y="470115"/>
                </a:lnTo>
                <a:lnTo>
                  <a:pt x="958215" y="518058"/>
                </a:lnTo>
                <a:lnTo>
                  <a:pt x="958215" y="245694"/>
                </a:lnTo>
                <a:lnTo>
                  <a:pt x="914273" y="184429"/>
                </a:lnTo>
                <a:lnTo>
                  <a:pt x="884402" y="151866"/>
                </a:lnTo>
                <a:lnTo>
                  <a:pt x="851890" y="121958"/>
                </a:lnTo>
                <a:lnTo>
                  <a:pt x="816927" y="94869"/>
                </a:lnTo>
                <a:lnTo>
                  <a:pt x="779678" y="70802"/>
                </a:lnTo>
                <a:lnTo>
                  <a:pt x="740346" y="49936"/>
                </a:lnTo>
                <a:lnTo>
                  <a:pt x="699109" y="32448"/>
                </a:lnTo>
                <a:lnTo>
                  <a:pt x="656145" y="18529"/>
                </a:lnTo>
                <a:lnTo>
                  <a:pt x="611632" y="8356"/>
                </a:lnTo>
                <a:lnTo>
                  <a:pt x="565772" y="2108"/>
                </a:lnTo>
                <a:lnTo>
                  <a:pt x="518731" y="0"/>
                </a:lnTo>
                <a:lnTo>
                  <a:pt x="471703" y="2108"/>
                </a:lnTo>
                <a:lnTo>
                  <a:pt x="425818" y="8356"/>
                </a:lnTo>
                <a:lnTo>
                  <a:pt x="381254" y="18529"/>
                </a:lnTo>
                <a:lnTo>
                  <a:pt x="338226" y="32448"/>
                </a:lnTo>
                <a:lnTo>
                  <a:pt x="296900" y="49936"/>
                </a:lnTo>
                <a:lnTo>
                  <a:pt x="257467" y="70802"/>
                </a:lnTo>
                <a:lnTo>
                  <a:pt x="220116" y="94869"/>
                </a:lnTo>
                <a:lnTo>
                  <a:pt x="185026" y="121958"/>
                </a:lnTo>
                <a:lnTo>
                  <a:pt x="152400" y="151866"/>
                </a:lnTo>
                <a:lnTo>
                  <a:pt x="122402" y="184429"/>
                </a:lnTo>
                <a:lnTo>
                  <a:pt x="95250" y="219443"/>
                </a:lnTo>
                <a:lnTo>
                  <a:pt x="71094" y="256743"/>
                </a:lnTo>
                <a:lnTo>
                  <a:pt x="50152" y="296138"/>
                </a:lnTo>
                <a:lnTo>
                  <a:pt x="32600" y="337439"/>
                </a:lnTo>
                <a:lnTo>
                  <a:pt x="18618" y="380466"/>
                </a:lnTo>
                <a:lnTo>
                  <a:pt x="8407" y="425030"/>
                </a:lnTo>
                <a:lnTo>
                  <a:pt x="2133" y="470954"/>
                </a:lnTo>
                <a:lnTo>
                  <a:pt x="0" y="518058"/>
                </a:lnTo>
                <a:lnTo>
                  <a:pt x="2133" y="565175"/>
                </a:lnTo>
                <a:lnTo>
                  <a:pt x="8407" y="611111"/>
                </a:lnTo>
                <a:lnTo>
                  <a:pt x="18618" y="655688"/>
                </a:lnTo>
                <a:lnTo>
                  <a:pt x="32600" y="698728"/>
                </a:lnTo>
                <a:lnTo>
                  <a:pt x="50152" y="740041"/>
                </a:lnTo>
                <a:lnTo>
                  <a:pt x="71094" y="779437"/>
                </a:lnTo>
                <a:lnTo>
                  <a:pt x="95250" y="816737"/>
                </a:lnTo>
                <a:lnTo>
                  <a:pt x="122402" y="851763"/>
                </a:lnTo>
                <a:lnTo>
                  <a:pt x="152400" y="884326"/>
                </a:lnTo>
                <a:lnTo>
                  <a:pt x="185026" y="914247"/>
                </a:lnTo>
                <a:lnTo>
                  <a:pt x="220116" y="941336"/>
                </a:lnTo>
                <a:lnTo>
                  <a:pt x="257467" y="965403"/>
                </a:lnTo>
                <a:lnTo>
                  <a:pt x="296900" y="986269"/>
                </a:lnTo>
                <a:lnTo>
                  <a:pt x="338226" y="1003757"/>
                </a:lnTo>
                <a:lnTo>
                  <a:pt x="381254" y="1017689"/>
                </a:lnTo>
                <a:lnTo>
                  <a:pt x="425818" y="1027861"/>
                </a:lnTo>
                <a:lnTo>
                  <a:pt x="471703" y="1034097"/>
                </a:lnTo>
                <a:lnTo>
                  <a:pt x="480098" y="1034478"/>
                </a:lnTo>
                <a:lnTo>
                  <a:pt x="479107" y="1039177"/>
                </a:lnTo>
                <a:lnTo>
                  <a:pt x="479107" y="1185862"/>
                </a:lnTo>
                <a:lnTo>
                  <a:pt x="471589" y="1223721"/>
                </a:lnTo>
                <a:lnTo>
                  <a:pt x="450913" y="1254836"/>
                </a:lnTo>
                <a:lnTo>
                  <a:pt x="419925" y="1275918"/>
                </a:lnTo>
                <a:lnTo>
                  <a:pt x="381482" y="1283677"/>
                </a:lnTo>
                <a:lnTo>
                  <a:pt x="343687" y="1275918"/>
                </a:lnTo>
                <a:lnTo>
                  <a:pt x="312623" y="1254836"/>
                </a:lnTo>
                <a:lnTo>
                  <a:pt x="291592" y="1223721"/>
                </a:lnTo>
                <a:lnTo>
                  <a:pt x="283845" y="1185862"/>
                </a:lnTo>
                <a:lnTo>
                  <a:pt x="283845" y="1109472"/>
                </a:lnTo>
                <a:lnTo>
                  <a:pt x="280898" y="1094460"/>
                </a:lnTo>
                <a:lnTo>
                  <a:pt x="245656" y="1071270"/>
                </a:lnTo>
                <a:lnTo>
                  <a:pt x="210502" y="1094460"/>
                </a:lnTo>
                <a:lnTo>
                  <a:pt x="207556" y="1109472"/>
                </a:lnTo>
                <a:lnTo>
                  <a:pt x="207556" y="1185862"/>
                </a:lnTo>
                <a:lnTo>
                  <a:pt x="213766" y="1232192"/>
                </a:lnTo>
                <a:lnTo>
                  <a:pt x="231292" y="1273822"/>
                </a:lnTo>
                <a:lnTo>
                  <a:pt x="258483" y="1309077"/>
                </a:lnTo>
                <a:lnTo>
                  <a:pt x="293674" y="1336306"/>
                </a:lnTo>
                <a:lnTo>
                  <a:pt x="335229" y="1353845"/>
                </a:lnTo>
                <a:lnTo>
                  <a:pt x="381482" y="1360068"/>
                </a:lnTo>
                <a:lnTo>
                  <a:pt x="427850" y="1353845"/>
                </a:lnTo>
                <a:lnTo>
                  <a:pt x="469684" y="1336306"/>
                </a:lnTo>
                <a:lnTo>
                  <a:pt x="505244" y="1309077"/>
                </a:lnTo>
                <a:lnTo>
                  <a:pt x="532803" y="1273822"/>
                </a:lnTo>
                <a:lnTo>
                  <a:pt x="550608" y="1232192"/>
                </a:lnTo>
                <a:lnTo>
                  <a:pt x="556933" y="1185862"/>
                </a:lnTo>
                <a:lnTo>
                  <a:pt x="556933" y="1039177"/>
                </a:lnTo>
                <a:lnTo>
                  <a:pt x="555955" y="1034542"/>
                </a:lnTo>
                <a:lnTo>
                  <a:pt x="565772" y="1034097"/>
                </a:lnTo>
                <a:lnTo>
                  <a:pt x="566597" y="1033983"/>
                </a:lnTo>
                <a:lnTo>
                  <a:pt x="611632" y="1027861"/>
                </a:lnTo>
                <a:lnTo>
                  <a:pt x="656145" y="1017689"/>
                </a:lnTo>
                <a:lnTo>
                  <a:pt x="699109" y="1003757"/>
                </a:lnTo>
                <a:lnTo>
                  <a:pt x="740346" y="986269"/>
                </a:lnTo>
                <a:lnTo>
                  <a:pt x="779678" y="965403"/>
                </a:lnTo>
                <a:lnTo>
                  <a:pt x="816927" y="941336"/>
                </a:lnTo>
                <a:lnTo>
                  <a:pt x="851890" y="914247"/>
                </a:lnTo>
                <a:lnTo>
                  <a:pt x="884402" y="884326"/>
                </a:lnTo>
                <a:lnTo>
                  <a:pt x="914273" y="851763"/>
                </a:lnTo>
                <a:lnTo>
                  <a:pt x="941311" y="816737"/>
                </a:lnTo>
                <a:lnTo>
                  <a:pt x="958215" y="790486"/>
                </a:lnTo>
                <a:lnTo>
                  <a:pt x="965339" y="779437"/>
                </a:lnTo>
                <a:lnTo>
                  <a:pt x="986180" y="740041"/>
                </a:lnTo>
                <a:lnTo>
                  <a:pt x="1003642" y="698728"/>
                </a:lnTo>
                <a:lnTo>
                  <a:pt x="1017536" y="655688"/>
                </a:lnTo>
                <a:lnTo>
                  <a:pt x="1027696" y="611111"/>
                </a:lnTo>
                <a:lnTo>
                  <a:pt x="1033919" y="565175"/>
                </a:lnTo>
                <a:lnTo>
                  <a:pt x="1036040" y="518058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54608"/>
            <a:ext cx="10058400" cy="5672455"/>
          </a:xfrm>
          <a:custGeom>
            <a:avLst/>
            <a:gdLst/>
            <a:ahLst/>
            <a:cxnLst/>
            <a:rect l="l" t="t" r="r" b="b"/>
            <a:pathLst>
              <a:path w="10058400" h="5672455">
                <a:moveTo>
                  <a:pt x="0" y="5672327"/>
                </a:moveTo>
                <a:lnTo>
                  <a:pt x="0" y="0"/>
                </a:lnTo>
                <a:lnTo>
                  <a:pt x="10058400" y="0"/>
                </a:lnTo>
                <a:lnTo>
                  <a:pt x="10058400" y="5672327"/>
                </a:lnTo>
                <a:lnTo>
                  <a:pt x="0" y="5672327"/>
                </a:lnTo>
                <a:close/>
              </a:path>
            </a:pathLst>
          </a:custGeom>
          <a:solidFill>
            <a:srgbClr val="939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53384" y="4474464"/>
            <a:ext cx="3142615" cy="279400"/>
          </a:xfrm>
          <a:custGeom>
            <a:avLst/>
            <a:gdLst/>
            <a:ahLst/>
            <a:cxnLst/>
            <a:rect l="l" t="t" r="r" b="b"/>
            <a:pathLst>
              <a:path w="3142615" h="279400">
                <a:moveTo>
                  <a:pt x="0" y="278891"/>
                </a:moveTo>
                <a:lnTo>
                  <a:pt x="0" y="0"/>
                </a:lnTo>
                <a:lnTo>
                  <a:pt x="3142488" y="0"/>
                </a:lnTo>
                <a:lnTo>
                  <a:pt x="3142488" y="278891"/>
                </a:lnTo>
                <a:lnTo>
                  <a:pt x="0" y="278891"/>
                </a:lnTo>
                <a:close/>
              </a:path>
            </a:pathLst>
          </a:custGeom>
          <a:solidFill>
            <a:srgbClr val="0052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72847" y="3230022"/>
            <a:ext cx="372745" cy="482600"/>
          </a:xfrm>
          <a:custGeom>
            <a:avLst/>
            <a:gdLst/>
            <a:ahLst/>
            <a:cxnLst/>
            <a:rect l="l" t="t" r="r" b="b"/>
            <a:pathLst>
              <a:path w="372745" h="482600">
                <a:moveTo>
                  <a:pt x="0" y="407574"/>
                </a:moveTo>
                <a:lnTo>
                  <a:pt x="61055" y="334327"/>
                </a:lnTo>
                <a:lnTo>
                  <a:pt x="92836" y="358178"/>
                </a:lnTo>
                <a:lnTo>
                  <a:pt x="126634" y="376475"/>
                </a:lnTo>
                <a:lnTo>
                  <a:pt x="162719" y="388200"/>
                </a:lnTo>
                <a:lnTo>
                  <a:pt x="201358" y="392334"/>
                </a:lnTo>
                <a:lnTo>
                  <a:pt x="229250" y="389271"/>
                </a:lnTo>
                <a:lnTo>
                  <a:pt x="250400" y="380476"/>
                </a:lnTo>
                <a:lnTo>
                  <a:pt x="263817" y="366536"/>
                </a:lnTo>
                <a:lnTo>
                  <a:pt x="268509" y="348043"/>
                </a:lnTo>
                <a:lnTo>
                  <a:pt x="268509" y="346519"/>
                </a:lnTo>
                <a:lnTo>
                  <a:pt x="222178" y="300348"/>
                </a:lnTo>
                <a:lnTo>
                  <a:pt x="173926" y="285464"/>
                </a:lnTo>
                <a:lnTo>
                  <a:pt x="121430" y="270810"/>
                </a:lnTo>
                <a:lnTo>
                  <a:pt x="78315" y="252288"/>
                </a:lnTo>
                <a:lnTo>
                  <a:pt x="45894" y="226739"/>
                </a:lnTo>
                <a:lnTo>
                  <a:pt x="25479" y="191003"/>
                </a:lnTo>
                <a:lnTo>
                  <a:pt x="18383" y="141922"/>
                </a:lnTo>
                <a:lnTo>
                  <a:pt x="18383" y="140398"/>
                </a:lnTo>
                <a:lnTo>
                  <a:pt x="26284" y="93573"/>
                </a:lnTo>
                <a:lnTo>
                  <a:pt x="48674" y="54726"/>
                </a:lnTo>
                <a:lnTo>
                  <a:pt x="83582" y="25252"/>
                </a:lnTo>
                <a:lnTo>
                  <a:pt x="129037" y="6545"/>
                </a:lnTo>
                <a:lnTo>
                  <a:pt x="183070" y="0"/>
                </a:lnTo>
                <a:lnTo>
                  <a:pt x="232561" y="3930"/>
                </a:lnTo>
                <a:lnTo>
                  <a:pt x="278034" y="15442"/>
                </a:lnTo>
                <a:lnTo>
                  <a:pt x="319507" y="34115"/>
                </a:lnTo>
                <a:lnTo>
                  <a:pt x="356997" y="59531"/>
                </a:lnTo>
                <a:lnTo>
                  <a:pt x="303561" y="137350"/>
                </a:lnTo>
                <a:lnTo>
                  <a:pt x="272723" y="117737"/>
                </a:lnTo>
                <a:lnTo>
                  <a:pt x="242018" y="102822"/>
                </a:lnTo>
                <a:lnTo>
                  <a:pt x="211581" y="93336"/>
                </a:lnTo>
                <a:lnTo>
                  <a:pt x="181546" y="90011"/>
                </a:lnTo>
                <a:lnTo>
                  <a:pt x="155305" y="93240"/>
                </a:lnTo>
                <a:lnTo>
                  <a:pt x="136207" y="102060"/>
                </a:lnTo>
                <a:lnTo>
                  <a:pt x="124539" y="115166"/>
                </a:lnTo>
                <a:lnTo>
                  <a:pt x="120586" y="131254"/>
                </a:lnTo>
                <a:lnTo>
                  <a:pt x="120586" y="132778"/>
                </a:lnTo>
                <a:lnTo>
                  <a:pt x="125183" y="152455"/>
                </a:lnTo>
                <a:lnTo>
                  <a:pt x="141362" y="167532"/>
                </a:lnTo>
                <a:lnTo>
                  <a:pt x="172704" y="180878"/>
                </a:lnTo>
                <a:lnTo>
                  <a:pt x="222789" y="195357"/>
                </a:lnTo>
                <a:lnTo>
                  <a:pt x="274615" y="211450"/>
                </a:lnTo>
                <a:lnTo>
                  <a:pt x="316213" y="231630"/>
                </a:lnTo>
                <a:lnTo>
                  <a:pt x="346844" y="257813"/>
                </a:lnTo>
                <a:lnTo>
                  <a:pt x="365765" y="291915"/>
                </a:lnTo>
                <a:lnTo>
                  <a:pt x="372237" y="335851"/>
                </a:lnTo>
                <a:lnTo>
                  <a:pt x="372237" y="337375"/>
                </a:lnTo>
                <a:lnTo>
                  <a:pt x="366451" y="380426"/>
                </a:lnTo>
                <a:lnTo>
                  <a:pt x="349856" y="416320"/>
                </a:lnTo>
                <a:lnTo>
                  <a:pt x="323599" y="444757"/>
                </a:lnTo>
                <a:lnTo>
                  <a:pt x="288826" y="465440"/>
                </a:lnTo>
                <a:lnTo>
                  <a:pt x="246681" y="478069"/>
                </a:lnTo>
                <a:lnTo>
                  <a:pt x="198310" y="482345"/>
                </a:lnTo>
                <a:lnTo>
                  <a:pt x="145692" y="477748"/>
                </a:lnTo>
                <a:lnTo>
                  <a:pt x="94047" y="463855"/>
                </a:lnTo>
                <a:lnTo>
                  <a:pt x="44956" y="440514"/>
                </a:lnTo>
                <a:lnTo>
                  <a:pt x="0" y="4075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3852" y="3254406"/>
            <a:ext cx="230504" cy="458470"/>
          </a:xfrm>
          <a:custGeom>
            <a:avLst/>
            <a:gdLst/>
            <a:ahLst/>
            <a:cxnLst/>
            <a:rect l="l" t="t" r="r" b="b"/>
            <a:pathLst>
              <a:path w="230504" h="458470">
                <a:moveTo>
                  <a:pt x="0" y="178593"/>
                </a:moveTo>
                <a:lnTo>
                  <a:pt x="0" y="91630"/>
                </a:lnTo>
                <a:lnTo>
                  <a:pt x="42767" y="91630"/>
                </a:lnTo>
                <a:lnTo>
                  <a:pt x="42767" y="0"/>
                </a:lnTo>
                <a:lnTo>
                  <a:pt x="144970" y="0"/>
                </a:lnTo>
                <a:lnTo>
                  <a:pt x="144970" y="91630"/>
                </a:lnTo>
                <a:lnTo>
                  <a:pt x="230409" y="91630"/>
                </a:lnTo>
                <a:lnTo>
                  <a:pt x="230409" y="178593"/>
                </a:lnTo>
                <a:lnTo>
                  <a:pt x="144970" y="178593"/>
                </a:lnTo>
                <a:lnTo>
                  <a:pt x="144970" y="332803"/>
                </a:lnTo>
                <a:lnTo>
                  <a:pt x="146994" y="347939"/>
                </a:lnTo>
                <a:lnTo>
                  <a:pt x="153161" y="358949"/>
                </a:lnTo>
                <a:lnTo>
                  <a:pt x="163615" y="365673"/>
                </a:lnTo>
                <a:lnTo>
                  <a:pt x="178498" y="367950"/>
                </a:lnTo>
                <a:lnTo>
                  <a:pt x="191943" y="367115"/>
                </a:lnTo>
                <a:lnTo>
                  <a:pt x="204835" y="364700"/>
                </a:lnTo>
                <a:lnTo>
                  <a:pt x="217155" y="360838"/>
                </a:lnTo>
                <a:lnTo>
                  <a:pt x="228885" y="355663"/>
                </a:lnTo>
                <a:lnTo>
                  <a:pt x="228885" y="436626"/>
                </a:lnTo>
                <a:lnTo>
                  <a:pt x="211923" y="445746"/>
                </a:lnTo>
                <a:lnTo>
                  <a:pt x="192988" y="452437"/>
                </a:lnTo>
                <a:lnTo>
                  <a:pt x="171784" y="456557"/>
                </a:lnTo>
                <a:lnTo>
                  <a:pt x="148018" y="457962"/>
                </a:lnTo>
                <a:lnTo>
                  <a:pt x="105172" y="452839"/>
                </a:lnTo>
                <a:lnTo>
                  <a:pt x="71925" y="435268"/>
                </a:lnTo>
                <a:lnTo>
                  <a:pt x="50412" y="401946"/>
                </a:lnTo>
                <a:lnTo>
                  <a:pt x="42767" y="349567"/>
                </a:lnTo>
                <a:lnTo>
                  <a:pt x="42767" y="178593"/>
                </a:lnTo>
                <a:lnTo>
                  <a:pt x="0" y="1785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77602" y="3342989"/>
            <a:ext cx="331470" cy="369570"/>
          </a:xfrm>
          <a:custGeom>
            <a:avLst/>
            <a:gdLst/>
            <a:ahLst/>
            <a:cxnLst/>
            <a:rect l="l" t="t" r="r" b="b"/>
            <a:pathLst>
              <a:path w="331470" h="369570">
                <a:moveTo>
                  <a:pt x="30480" y="27431"/>
                </a:moveTo>
                <a:lnTo>
                  <a:pt x="60349" y="16073"/>
                </a:lnTo>
                <a:lnTo>
                  <a:pt x="91916" y="7429"/>
                </a:lnTo>
                <a:lnTo>
                  <a:pt x="127483" y="1928"/>
                </a:lnTo>
                <a:lnTo>
                  <a:pt x="169354" y="0"/>
                </a:lnTo>
                <a:lnTo>
                  <a:pt x="208564" y="2549"/>
                </a:lnTo>
                <a:lnTo>
                  <a:pt x="269304" y="22542"/>
                </a:lnTo>
                <a:lnTo>
                  <a:pt x="309133" y="62308"/>
                </a:lnTo>
                <a:lnTo>
                  <a:pt x="328660" y="119523"/>
                </a:lnTo>
                <a:lnTo>
                  <a:pt x="330993" y="154114"/>
                </a:lnTo>
                <a:lnTo>
                  <a:pt x="330993" y="363283"/>
                </a:lnTo>
                <a:lnTo>
                  <a:pt x="233362" y="363283"/>
                </a:lnTo>
                <a:lnTo>
                  <a:pt x="233362" y="218312"/>
                </a:lnTo>
                <a:lnTo>
                  <a:pt x="231838" y="217708"/>
                </a:lnTo>
                <a:lnTo>
                  <a:pt x="231838" y="152590"/>
                </a:lnTo>
                <a:lnTo>
                  <a:pt x="212598" y="103774"/>
                </a:lnTo>
                <a:lnTo>
                  <a:pt x="155638" y="86963"/>
                </a:lnTo>
                <a:lnTo>
                  <a:pt x="127889" y="88322"/>
                </a:lnTo>
                <a:lnTo>
                  <a:pt x="103167" y="92118"/>
                </a:lnTo>
                <a:lnTo>
                  <a:pt x="79892" y="97933"/>
                </a:lnTo>
                <a:lnTo>
                  <a:pt x="56483" y="105346"/>
                </a:lnTo>
                <a:lnTo>
                  <a:pt x="30480" y="27431"/>
                </a:lnTo>
                <a:close/>
              </a:path>
              <a:path w="331470" h="369570">
                <a:moveTo>
                  <a:pt x="97631" y="365572"/>
                </a:moveTo>
                <a:lnTo>
                  <a:pt x="97631" y="256412"/>
                </a:lnTo>
                <a:lnTo>
                  <a:pt x="101728" y="274708"/>
                </a:lnTo>
                <a:lnTo>
                  <a:pt x="113264" y="288119"/>
                </a:lnTo>
                <a:lnTo>
                  <a:pt x="131104" y="296368"/>
                </a:lnTo>
                <a:lnTo>
                  <a:pt x="154114" y="299180"/>
                </a:lnTo>
                <a:lnTo>
                  <a:pt x="186428" y="294559"/>
                </a:lnTo>
                <a:lnTo>
                  <a:pt x="208564" y="283134"/>
                </a:lnTo>
                <a:lnTo>
                  <a:pt x="211501" y="281585"/>
                </a:lnTo>
                <a:lnTo>
                  <a:pt x="227623" y="261849"/>
                </a:lnTo>
                <a:lnTo>
                  <a:pt x="233362" y="236600"/>
                </a:lnTo>
                <a:lnTo>
                  <a:pt x="233362" y="363283"/>
                </a:lnTo>
                <a:lnTo>
                  <a:pt x="231838" y="363283"/>
                </a:lnTo>
                <a:lnTo>
                  <a:pt x="231838" y="323564"/>
                </a:lnTo>
                <a:lnTo>
                  <a:pt x="211501" y="342335"/>
                </a:lnTo>
                <a:lnTo>
                  <a:pt x="186868" y="356794"/>
                </a:lnTo>
                <a:lnTo>
                  <a:pt x="157646" y="366091"/>
                </a:lnTo>
                <a:lnTo>
                  <a:pt x="123539" y="369379"/>
                </a:lnTo>
                <a:lnTo>
                  <a:pt x="97631" y="365572"/>
                </a:lnTo>
                <a:close/>
              </a:path>
              <a:path w="331470" h="369570">
                <a:moveTo>
                  <a:pt x="0" y="259460"/>
                </a:moveTo>
                <a:lnTo>
                  <a:pt x="0" y="257936"/>
                </a:lnTo>
                <a:lnTo>
                  <a:pt x="6874" y="216147"/>
                </a:lnTo>
                <a:lnTo>
                  <a:pt x="26423" y="184018"/>
                </a:lnTo>
                <a:lnTo>
                  <a:pt x="57031" y="161335"/>
                </a:lnTo>
                <a:lnTo>
                  <a:pt x="97084" y="147882"/>
                </a:lnTo>
                <a:lnTo>
                  <a:pt x="144970" y="143446"/>
                </a:lnTo>
                <a:lnTo>
                  <a:pt x="169354" y="144519"/>
                </a:lnTo>
                <a:lnTo>
                  <a:pt x="169902" y="144543"/>
                </a:lnTo>
                <a:lnTo>
                  <a:pt x="212598" y="152414"/>
                </a:lnTo>
                <a:lnTo>
                  <a:pt x="231838" y="217708"/>
                </a:lnTo>
                <a:lnTo>
                  <a:pt x="219717" y="212900"/>
                </a:lnTo>
                <a:lnTo>
                  <a:pt x="204216" y="208514"/>
                </a:lnTo>
                <a:lnTo>
                  <a:pt x="187285" y="205574"/>
                </a:lnTo>
                <a:lnTo>
                  <a:pt x="169902" y="204534"/>
                </a:lnTo>
                <a:lnTo>
                  <a:pt x="169354" y="204501"/>
                </a:lnTo>
                <a:lnTo>
                  <a:pt x="139462" y="207874"/>
                </a:lnTo>
                <a:lnTo>
                  <a:pt x="116883" y="217693"/>
                </a:lnTo>
                <a:lnTo>
                  <a:pt x="102609" y="233514"/>
                </a:lnTo>
                <a:lnTo>
                  <a:pt x="97631" y="254888"/>
                </a:lnTo>
                <a:lnTo>
                  <a:pt x="97631" y="365572"/>
                </a:lnTo>
                <a:lnTo>
                  <a:pt x="75304" y="362290"/>
                </a:lnTo>
                <a:lnTo>
                  <a:pt x="36052" y="341316"/>
                </a:lnTo>
                <a:lnTo>
                  <a:pt x="9658" y="306894"/>
                </a:lnTo>
                <a:lnTo>
                  <a:pt x="0" y="259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95559" y="3339941"/>
            <a:ext cx="217170" cy="366395"/>
          </a:xfrm>
          <a:custGeom>
            <a:avLst/>
            <a:gdLst/>
            <a:ahLst/>
            <a:cxnLst/>
            <a:rect l="l" t="t" r="r" b="b"/>
            <a:pathLst>
              <a:path w="217170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79343"/>
                </a:lnTo>
                <a:lnTo>
                  <a:pt x="120720" y="45260"/>
                </a:lnTo>
                <a:lnTo>
                  <a:pt x="145113" y="19633"/>
                </a:lnTo>
                <a:lnTo>
                  <a:pt x="176650" y="4025"/>
                </a:lnTo>
                <a:lnTo>
                  <a:pt x="216598" y="0"/>
                </a:lnTo>
                <a:lnTo>
                  <a:pt x="216598" y="106775"/>
                </a:lnTo>
                <a:lnTo>
                  <a:pt x="212026" y="106775"/>
                </a:lnTo>
                <a:lnTo>
                  <a:pt x="165934" y="114555"/>
                </a:lnTo>
                <a:lnTo>
                  <a:pt x="131397" y="138088"/>
                </a:lnTo>
                <a:lnTo>
                  <a:pt x="109719" y="177659"/>
                </a:lnTo>
                <a:lnTo>
                  <a:pt x="102203" y="233552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88288" y="3236118"/>
            <a:ext cx="405765" cy="470534"/>
          </a:xfrm>
          <a:custGeom>
            <a:avLst/>
            <a:gdLst/>
            <a:ahLst/>
            <a:cxnLst/>
            <a:rect l="l" t="t" r="r" b="b"/>
            <a:pathLst>
              <a:path w="405764" h="470535">
                <a:moveTo>
                  <a:pt x="291369" y="470154"/>
                </a:moveTo>
                <a:lnTo>
                  <a:pt x="291369" y="302228"/>
                </a:lnTo>
                <a:lnTo>
                  <a:pt x="405764" y="470154"/>
                </a:lnTo>
                <a:lnTo>
                  <a:pt x="291369" y="470154"/>
                </a:lnTo>
                <a:close/>
              </a:path>
              <a:path w="405764" h="470535">
                <a:moveTo>
                  <a:pt x="0" y="470154"/>
                </a:moveTo>
                <a:lnTo>
                  <a:pt x="0" y="0"/>
                </a:lnTo>
                <a:lnTo>
                  <a:pt x="215074" y="0"/>
                </a:lnTo>
                <a:lnTo>
                  <a:pt x="257349" y="3097"/>
                </a:lnTo>
                <a:lnTo>
                  <a:pt x="294596" y="12203"/>
                </a:lnTo>
                <a:lnTo>
                  <a:pt x="352329" y="47339"/>
                </a:lnTo>
                <a:lnTo>
                  <a:pt x="381940" y="94642"/>
                </a:lnTo>
                <a:lnTo>
                  <a:pt x="392049" y="155733"/>
                </a:lnTo>
                <a:lnTo>
                  <a:pt x="384676" y="207595"/>
                </a:lnTo>
                <a:lnTo>
                  <a:pt x="363997" y="249019"/>
                </a:lnTo>
                <a:lnTo>
                  <a:pt x="332175" y="280423"/>
                </a:lnTo>
                <a:lnTo>
                  <a:pt x="291369" y="302228"/>
                </a:lnTo>
                <a:lnTo>
                  <a:pt x="291369" y="470154"/>
                </a:lnTo>
                <a:lnTo>
                  <a:pt x="288321" y="470154"/>
                </a:lnTo>
                <a:lnTo>
                  <a:pt x="288321" y="160305"/>
                </a:lnTo>
                <a:lnTo>
                  <a:pt x="282520" y="131128"/>
                </a:lnTo>
                <a:lnTo>
                  <a:pt x="265985" y="110120"/>
                </a:lnTo>
                <a:lnTo>
                  <a:pt x="240021" y="97418"/>
                </a:lnTo>
                <a:lnTo>
                  <a:pt x="205930" y="93154"/>
                </a:lnTo>
                <a:lnTo>
                  <a:pt x="103727" y="93154"/>
                </a:lnTo>
                <a:lnTo>
                  <a:pt x="103727" y="470154"/>
                </a:lnTo>
                <a:lnTo>
                  <a:pt x="0" y="470154"/>
                </a:lnTo>
                <a:close/>
              </a:path>
              <a:path w="405764" h="470535">
                <a:moveTo>
                  <a:pt x="103727" y="318992"/>
                </a:moveTo>
                <a:lnTo>
                  <a:pt x="103727" y="228981"/>
                </a:lnTo>
                <a:lnTo>
                  <a:pt x="208978" y="228981"/>
                </a:lnTo>
                <a:lnTo>
                  <a:pt x="242633" y="224060"/>
                </a:lnTo>
                <a:lnTo>
                  <a:pt x="267545" y="210264"/>
                </a:lnTo>
                <a:lnTo>
                  <a:pt x="283010" y="189038"/>
                </a:lnTo>
                <a:lnTo>
                  <a:pt x="288321" y="161829"/>
                </a:lnTo>
                <a:lnTo>
                  <a:pt x="288321" y="470154"/>
                </a:lnTo>
                <a:lnTo>
                  <a:pt x="285273" y="470154"/>
                </a:lnTo>
                <a:lnTo>
                  <a:pt x="184594" y="318992"/>
                </a:lnTo>
                <a:lnTo>
                  <a:pt x="103727" y="318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41296" y="3342989"/>
            <a:ext cx="331470" cy="369570"/>
          </a:xfrm>
          <a:custGeom>
            <a:avLst/>
            <a:gdLst/>
            <a:ahLst/>
            <a:cxnLst/>
            <a:rect l="l" t="t" r="r" b="b"/>
            <a:pathLst>
              <a:path w="331470" h="369570">
                <a:moveTo>
                  <a:pt x="30575" y="27431"/>
                </a:moveTo>
                <a:lnTo>
                  <a:pt x="60628" y="16073"/>
                </a:lnTo>
                <a:lnTo>
                  <a:pt x="92690" y="7429"/>
                </a:lnTo>
                <a:lnTo>
                  <a:pt x="128786" y="1928"/>
                </a:lnTo>
                <a:lnTo>
                  <a:pt x="169354" y="69"/>
                </a:lnTo>
                <a:lnTo>
                  <a:pt x="170878" y="0"/>
                </a:lnTo>
                <a:lnTo>
                  <a:pt x="210128" y="2549"/>
                </a:lnTo>
                <a:lnTo>
                  <a:pt x="270841" y="22542"/>
                </a:lnTo>
                <a:lnTo>
                  <a:pt x="309791" y="62308"/>
                </a:lnTo>
                <a:lnTo>
                  <a:pt x="328764" y="119523"/>
                </a:lnTo>
                <a:lnTo>
                  <a:pt x="331089" y="154114"/>
                </a:lnTo>
                <a:lnTo>
                  <a:pt x="331089" y="363283"/>
                </a:lnTo>
                <a:lnTo>
                  <a:pt x="234981" y="363283"/>
                </a:lnTo>
                <a:lnTo>
                  <a:pt x="234981" y="218312"/>
                </a:lnTo>
                <a:lnTo>
                  <a:pt x="233457" y="217745"/>
                </a:lnTo>
                <a:lnTo>
                  <a:pt x="233457" y="152590"/>
                </a:lnTo>
                <a:lnTo>
                  <a:pt x="213979" y="103774"/>
                </a:lnTo>
                <a:lnTo>
                  <a:pt x="155638" y="86963"/>
                </a:lnTo>
                <a:lnTo>
                  <a:pt x="128786" y="88322"/>
                </a:lnTo>
                <a:lnTo>
                  <a:pt x="104346" y="92118"/>
                </a:lnTo>
                <a:lnTo>
                  <a:pt x="80763" y="97933"/>
                </a:lnTo>
                <a:lnTo>
                  <a:pt x="56483" y="105346"/>
                </a:lnTo>
                <a:lnTo>
                  <a:pt x="30575" y="27431"/>
                </a:lnTo>
                <a:close/>
              </a:path>
              <a:path w="331470" h="369570">
                <a:moveTo>
                  <a:pt x="99155" y="365737"/>
                </a:moveTo>
                <a:lnTo>
                  <a:pt x="99155" y="256412"/>
                </a:lnTo>
                <a:lnTo>
                  <a:pt x="103242" y="274708"/>
                </a:lnTo>
                <a:lnTo>
                  <a:pt x="114633" y="288119"/>
                </a:lnTo>
                <a:lnTo>
                  <a:pt x="132025" y="296368"/>
                </a:lnTo>
                <a:lnTo>
                  <a:pt x="154114" y="299180"/>
                </a:lnTo>
                <a:lnTo>
                  <a:pt x="187324" y="294559"/>
                </a:lnTo>
                <a:lnTo>
                  <a:pt x="212836" y="281642"/>
                </a:lnTo>
                <a:lnTo>
                  <a:pt x="229204" y="261849"/>
                </a:lnTo>
                <a:lnTo>
                  <a:pt x="234981" y="236600"/>
                </a:lnTo>
                <a:lnTo>
                  <a:pt x="234981" y="363283"/>
                </a:lnTo>
                <a:lnTo>
                  <a:pt x="233457" y="363283"/>
                </a:lnTo>
                <a:lnTo>
                  <a:pt x="233457" y="323564"/>
                </a:lnTo>
                <a:lnTo>
                  <a:pt x="212400" y="342335"/>
                </a:lnTo>
                <a:lnTo>
                  <a:pt x="187654" y="356794"/>
                </a:lnTo>
                <a:lnTo>
                  <a:pt x="158354" y="366091"/>
                </a:lnTo>
                <a:lnTo>
                  <a:pt x="123634" y="369379"/>
                </a:lnTo>
                <a:lnTo>
                  <a:pt x="99155" y="365737"/>
                </a:lnTo>
                <a:close/>
              </a:path>
              <a:path w="331470" h="369570">
                <a:moveTo>
                  <a:pt x="0" y="259460"/>
                </a:moveTo>
                <a:lnTo>
                  <a:pt x="0" y="257936"/>
                </a:lnTo>
                <a:lnTo>
                  <a:pt x="6874" y="216147"/>
                </a:lnTo>
                <a:lnTo>
                  <a:pt x="26423" y="184018"/>
                </a:lnTo>
                <a:lnTo>
                  <a:pt x="57031" y="161335"/>
                </a:lnTo>
                <a:lnTo>
                  <a:pt x="97084" y="147882"/>
                </a:lnTo>
                <a:lnTo>
                  <a:pt x="144970" y="143446"/>
                </a:lnTo>
                <a:lnTo>
                  <a:pt x="169354" y="144491"/>
                </a:lnTo>
                <a:lnTo>
                  <a:pt x="213805" y="152487"/>
                </a:lnTo>
                <a:lnTo>
                  <a:pt x="233457" y="217745"/>
                </a:lnTo>
                <a:lnTo>
                  <a:pt x="220441" y="212900"/>
                </a:lnTo>
                <a:lnTo>
                  <a:pt x="204454" y="208514"/>
                </a:lnTo>
                <a:lnTo>
                  <a:pt x="187654" y="205631"/>
                </a:lnTo>
                <a:lnTo>
                  <a:pt x="187324" y="205574"/>
                </a:lnTo>
                <a:lnTo>
                  <a:pt x="170878" y="204592"/>
                </a:lnTo>
                <a:lnTo>
                  <a:pt x="117681" y="217693"/>
                </a:lnTo>
                <a:lnTo>
                  <a:pt x="99155" y="254888"/>
                </a:lnTo>
                <a:lnTo>
                  <a:pt x="99155" y="365737"/>
                </a:lnTo>
                <a:lnTo>
                  <a:pt x="75987" y="362290"/>
                </a:lnTo>
                <a:lnTo>
                  <a:pt x="36635" y="341316"/>
                </a:lnTo>
                <a:lnTo>
                  <a:pt x="9874" y="306894"/>
                </a:lnTo>
                <a:lnTo>
                  <a:pt x="0" y="2594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0297" y="3254406"/>
            <a:ext cx="230504" cy="458470"/>
          </a:xfrm>
          <a:custGeom>
            <a:avLst/>
            <a:gdLst/>
            <a:ahLst/>
            <a:cxnLst/>
            <a:rect l="l" t="t" r="r" b="b"/>
            <a:pathLst>
              <a:path w="230504" h="458470">
                <a:moveTo>
                  <a:pt x="0" y="178593"/>
                </a:moveTo>
                <a:lnTo>
                  <a:pt x="0" y="91630"/>
                </a:lnTo>
                <a:lnTo>
                  <a:pt x="44291" y="91630"/>
                </a:lnTo>
                <a:lnTo>
                  <a:pt x="44291" y="0"/>
                </a:lnTo>
                <a:lnTo>
                  <a:pt x="146494" y="0"/>
                </a:lnTo>
                <a:lnTo>
                  <a:pt x="146494" y="91630"/>
                </a:lnTo>
                <a:lnTo>
                  <a:pt x="230314" y="91630"/>
                </a:lnTo>
                <a:lnTo>
                  <a:pt x="230314" y="178593"/>
                </a:lnTo>
                <a:lnTo>
                  <a:pt x="146494" y="178593"/>
                </a:lnTo>
                <a:lnTo>
                  <a:pt x="146494" y="332803"/>
                </a:lnTo>
                <a:lnTo>
                  <a:pt x="148280" y="347939"/>
                </a:lnTo>
                <a:lnTo>
                  <a:pt x="153923" y="358949"/>
                </a:lnTo>
                <a:lnTo>
                  <a:pt x="163853" y="365673"/>
                </a:lnTo>
                <a:lnTo>
                  <a:pt x="178498" y="367950"/>
                </a:lnTo>
                <a:lnTo>
                  <a:pt x="191928" y="367115"/>
                </a:lnTo>
                <a:lnTo>
                  <a:pt x="204787" y="364700"/>
                </a:lnTo>
                <a:lnTo>
                  <a:pt x="217074" y="360838"/>
                </a:lnTo>
                <a:lnTo>
                  <a:pt x="228790" y="355663"/>
                </a:lnTo>
                <a:lnTo>
                  <a:pt x="228790" y="436626"/>
                </a:lnTo>
                <a:lnTo>
                  <a:pt x="212097" y="445746"/>
                </a:lnTo>
                <a:lnTo>
                  <a:pt x="193547" y="452437"/>
                </a:lnTo>
                <a:lnTo>
                  <a:pt x="172426" y="456557"/>
                </a:lnTo>
                <a:lnTo>
                  <a:pt x="148018" y="457962"/>
                </a:lnTo>
                <a:lnTo>
                  <a:pt x="105410" y="452839"/>
                </a:lnTo>
                <a:lnTo>
                  <a:pt x="72687" y="435268"/>
                </a:lnTo>
                <a:lnTo>
                  <a:pt x="51698" y="401946"/>
                </a:lnTo>
                <a:lnTo>
                  <a:pt x="44291" y="349567"/>
                </a:lnTo>
                <a:lnTo>
                  <a:pt x="44291" y="178593"/>
                </a:lnTo>
                <a:lnTo>
                  <a:pt x="0" y="1785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38419" y="3216312"/>
            <a:ext cx="107314" cy="490220"/>
          </a:xfrm>
          <a:custGeom>
            <a:avLst/>
            <a:gdLst/>
            <a:ahLst/>
            <a:cxnLst/>
            <a:rect l="l" t="t" r="r" b="b"/>
            <a:pathLst>
              <a:path w="107314" h="490220">
                <a:moveTo>
                  <a:pt x="103733" y="129730"/>
                </a:moveTo>
                <a:lnTo>
                  <a:pt x="1524" y="129730"/>
                </a:lnTo>
                <a:lnTo>
                  <a:pt x="1524" y="489966"/>
                </a:lnTo>
                <a:lnTo>
                  <a:pt x="103733" y="489966"/>
                </a:lnTo>
                <a:lnTo>
                  <a:pt x="103733" y="129730"/>
                </a:lnTo>
                <a:close/>
              </a:path>
              <a:path w="107314" h="490220">
                <a:moveTo>
                  <a:pt x="106781" y="0"/>
                </a:moveTo>
                <a:lnTo>
                  <a:pt x="0" y="0"/>
                </a:lnTo>
                <a:lnTo>
                  <a:pt x="0" y="90004"/>
                </a:lnTo>
                <a:lnTo>
                  <a:pt x="106781" y="90004"/>
                </a:lnTo>
                <a:lnTo>
                  <a:pt x="1067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38265" y="3339941"/>
            <a:ext cx="329565" cy="366395"/>
          </a:xfrm>
          <a:custGeom>
            <a:avLst/>
            <a:gdLst/>
            <a:ahLst/>
            <a:cxnLst/>
            <a:rect l="l" t="t" r="r" b="b"/>
            <a:pathLst>
              <a:path w="329564" h="366395">
                <a:moveTo>
                  <a:pt x="0" y="366331"/>
                </a:moveTo>
                <a:lnTo>
                  <a:pt x="0" y="6095"/>
                </a:lnTo>
                <a:lnTo>
                  <a:pt x="102203" y="6095"/>
                </a:lnTo>
                <a:lnTo>
                  <a:pt x="102203" y="58007"/>
                </a:lnTo>
                <a:lnTo>
                  <a:pt x="121006" y="36044"/>
                </a:lnTo>
                <a:lnTo>
                  <a:pt x="143970" y="17537"/>
                </a:lnTo>
                <a:lnTo>
                  <a:pt x="172363" y="4763"/>
                </a:lnTo>
                <a:lnTo>
                  <a:pt x="207454" y="0"/>
                </a:lnTo>
                <a:lnTo>
                  <a:pt x="259349" y="9160"/>
                </a:lnTo>
                <a:lnTo>
                  <a:pt x="297644" y="35492"/>
                </a:lnTo>
                <a:lnTo>
                  <a:pt x="321348" y="77273"/>
                </a:lnTo>
                <a:lnTo>
                  <a:pt x="329469" y="132778"/>
                </a:lnTo>
                <a:lnTo>
                  <a:pt x="329469" y="366331"/>
                </a:lnTo>
                <a:lnTo>
                  <a:pt x="227266" y="366331"/>
                </a:lnTo>
                <a:lnTo>
                  <a:pt x="227266" y="164877"/>
                </a:lnTo>
                <a:lnTo>
                  <a:pt x="223099" y="133446"/>
                </a:lnTo>
                <a:lnTo>
                  <a:pt x="211074" y="110454"/>
                </a:lnTo>
                <a:lnTo>
                  <a:pt x="191904" y="96337"/>
                </a:lnTo>
                <a:lnTo>
                  <a:pt x="166306" y="91535"/>
                </a:lnTo>
                <a:lnTo>
                  <a:pt x="139533" y="96337"/>
                </a:lnTo>
                <a:lnTo>
                  <a:pt x="119360" y="110454"/>
                </a:lnTo>
                <a:lnTo>
                  <a:pt x="106633" y="133446"/>
                </a:lnTo>
                <a:lnTo>
                  <a:pt x="102203" y="164877"/>
                </a:lnTo>
                <a:lnTo>
                  <a:pt x="102203" y="366331"/>
                </a:lnTo>
                <a:lnTo>
                  <a:pt x="0" y="366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40982" y="3339941"/>
            <a:ext cx="377190" cy="474980"/>
          </a:xfrm>
          <a:custGeom>
            <a:avLst/>
            <a:gdLst/>
            <a:ahLst/>
            <a:cxnLst/>
            <a:rect l="l" t="t" r="r" b="b"/>
            <a:pathLst>
              <a:path w="377190" h="474979">
                <a:moveTo>
                  <a:pt x="18288" y="438054"/>
                </a:moveTo>
                <a:lnTo>
                  <a:pt x="51816" y="360235"/>
                </a:lnTo>
                <a:lnTo>
                  <a:pt x="80352" y="374490"/>
                </a:lnTo>
                <a:lnTo>
                  <a:pt x="109442" y="385048"/>
                </a:lnTo>
                <a:lnTo>
                  <a:pt x="140246" y="391605"/>
                </a:lnTo>
                <a:lnTo>
                  <a:pt x="173926" y="393858"/>
                </a:lnTo>
                <a:lnTo>
                  <a:pt x="219470" y="387603"/>
                </a:lnTo>
                <a:lnTo>
                  <a:pt x="251317" y="369034"/>
                </a:lnTo>
                <a:lnTo>
                  <a:pt x="270018" y="338445"/>
                </a:lnTo>
                <a:lnTo>
                  <a:pt x="276129" y="296132"/>
                </a:lnTo>
                <a:lnTo>
                  <a:pt x="276129" y="6095"/>
                </a:lnTo>
                <a:lnTo>
                  <a:pt x="376809" y="6095"/>
                </a:lnTo>
                <a:lnTo>
                  <a:pt x="376809" y="285464"/>
                </a:lnTo>
                <a:lnTo>
                  <a:pt x="373936" y="330396"/>
                </a:lnTo>
                <a:lnTo>
                  <a:pt x="365331" y="369034"/>
                </a:lnTo>
                <a:lnTo>
                  <a:pt x="330993" y="427386"/>
                </a:lnTo>
                <a:lnTo>
                  <a:pt x="267700" y="463665"/>
                </a:lnTo>
                <a:lnTo>
                  <a:pt x="225900" y="472057"/>
                </a:lnTo>
                <a:lnTo>
                  <a:pt x="176974" y="474726"/>
                </a:lnTo>
                <a:lnTo>
                  <a:pt x="133293" y="472438"/>
                </a:lnTo>
                <a:lnTo>
                  <a:pt x="91916" y="465570"/>
                </a:lnTo>
                <a:lnTo>
                  <a:pt x="53396" y="454111"/>
                </a:lnTo>
                <a:lnTo>
                  <a:pt x="18288" y="438054"/>
                </a:lnTo>
                <a:close/>
              </a:path>
              <a:path w="377190" h="474979">
                <a:moveTo>
                  <a:pt x="0" y="169449"/>
                </a:moveTo>
                <a:lnTo>
                  <a:pt x="0" y="167925"/>
                </a:lnTo>
                <a:lnTo>
                  <a:pt x="6032" y="117849"/>
                </a:lnTo>
                <a:lnTo>
                  <a:pt x="22831" y="76214"/>
                </a:lnTo>
                <a:lnTo>
                  <a:pt x="48446" y="43314"/>
                </a:lnTo>
                <a:lnTo>
                  <a:pt x="80927" y="19448"/>
                </a:lnTo>
                <a:lnTo>
                  <a:pt x="118323" y="4911"/>
                </a:lnTo>
                <a:lnTo>
                  <a:pt x="158686" y="0"/>
                </a:lnTo>
                <a:lnTo>
                  <a:pt x="196097" y="3981"/>
                </a:lnTo>
                <a:lnTo>
                  <a:pt x="196740" y="4049"/>
                </a:lnTo>
                <a:lnTo>
                  <a:pt x="227659" y="15251"/>
                </a:lnTo>
                <a:lnTo>
                  <a:pt x="253452" y="32187"/>
                </a:lnTo>
                <a:lnTo>
                  <a:pt x="276129" y="53435"/>
                </a:lnTo>
                <a:lnTo>
                  <a:pt x="276129" y="167925"/>
                </a:lnTo>
                <a:lnTo>
                  <a:pt x="269399" y="134184"/>
                </a:lnTo>
                <a:lnTo>
                  <a:pt x="250936" y="107596"/>
                </a:lnTo>
                <a:lnTo>
                  <a:pt x="223328" y="90170"/>
                </a:lnTo>
                <a:lnTo>
                  <a:pt x="189166" y="83915"/>
                </a:lnTo>
                <a:lnTo>
                  <a:pt x="154321" y="90170"/>
                </a:lnTo>
                <a:lnTo>
                  <a:pt x="126789" y="107596"/>
                </a:lnTo>
                <a:lnTo>
                  <a:pt x="108705" y="134184"/>
                </a:lnTo>
                <a:lnTo>
                  <a:pt x="102203" y="167925"/>
                </a:lnTo>
                <a:lnTo>
                  <a:pt x="102203" y="326224"/>
                </a:lnTo>
                <a:lnTo>
                  <a:pt x="80352" y="317628"/>
                </a:lnTo>
                <a:lnTo>
                  <a:pt x="47875" y="293489"/>
                </a:lnTo>
                <a:lnTo>
                  <a:pt x="22493" y="260484"/>
                </a:lnTo>
                <a:lnTo>
                  <a:pt x="6032" y="219261"/>
                </a:lnTo>
                <a:lnTo>
                  <a:pt x="6032" y="219881"/>
                </a:lnTo>
                <a:lnTo>
                  <a:pt x="0" y="169449"/>
                </a:lnTo>
                <a:close/>
              </a:path>
              <a:path w="377190" h="474979">
                <a:moveTo>
                  <a:pt x="102203" y="326224"/>
                </a:moveTo>
                <a:lnTo>
                  <a:pt x="102203" y="169449"/>
                </a:lnTo>
                <a:lnTo>
                  <a:pt x="108705" y="202937"/>
                </a:lnTo>
                <a:lnTo>
                  <a:pt x="126789" y="228969"/>
                </a:lnTo>
                <a:lnTo>
                  <a:pt x="154321" y="245838"/>
                </a:lnTo>
                <a:lnTo>
                  <a:pt x="189166" y="251841"/>
                </a:lnTo>
                <a:lnTo>
                  <a:pt x="223328" y="245838"/>
                </a:lnTo>
                <a:lnTo>
                  <a:pt x="250936" y="228969"/>
                </a:lnTo>
                <a:lnTo>
                  <a:pt x="269399" y="202937"/>
                </a:lnTo>
                <a:lnTo>
                  <a:pt x="276129" y="169449"/>
                </a:lnTo>
                <a:lnTo>
                  <a:pt x="276129" y="277844"/>
                </a:lnTo>
                <a:lnTo>
                  <a:pt x="253238" y="302576"/>
                </a:lnTo>
                <a:lnTo>
                  <a:pt x="227087" y="321325"/>
                </a:lnTo>
                <a:lnTo>
                  <a:pt x="196097" y="333217"/>
                </a:lnTo>
                <a:lnTo>
                  <a:pt x="158686" y="337375"/>
                </a:lnTo>
                <a:lnTo>
                  <a:pt x="118323" y="332423"/>
                </a:lnTo>
                <a:lnTo>
                  <a:pt x="117794" y="332358"/>
                </a:lnTo>
                <a:lnTo>
                  <a:pt x="102203" y="3262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81800" y="3341465"/>
            <a:ext cx="291465" cy="371475"/>
          </a:xfrm>
          <a:custGeom>
            <a:avLst/>
            <a:gdLst/>
            <a:ahLst/>
            <a:cxnLst/>
            <a:rect l="l" t="t" r="r" b="b"/>
            <a:pathLst>
              <a:path w="291465" h="371475">
                <a:moveTo>
                  <a:pt x="0" y="317468"/>
                </a:moveTo>
                <a:lnTo>
                  <a:pt x="42767" y="250316"/>
                </a:lnTo>
                <a:lnTo>
                  <a:pt x="72629" y="268612"/>
                </a:lnTo>
                <a:lnTo>
                  <a:pt x="102215" y="282023"/>
                </a:lnTo>
                <a:lnTo>
                  <a:pt x="130675" y="290272"/>
                </a:lnTo>
                <a:lnTo>
                  <a:pt x="157162" y="293084"/>
                </a:lnTo>
                <a:lnTo>
                  <a:pt x="176045" y="291153"/>
                </a:lnTo>
                <a:lnTo>
                  <a:pt x="189356" y="285642"/>
                </a:lnTo>
                <a:lnTo>
                  <a:pt x="197238" y="276970"/>
                </a:lnTo>
                <a:lnTo>
                  <a:pt x="199834" y="265556"/>
                </a:lnTo>
                <a:lnTo>
                  <a:pt x="199834" y="264032"/>
                </a:lnTo>
                <a:lnTo>
                  <a:pt x="193737" y="250316"/>
                </a:lnTo>
                <a:lnTo>
                  <a:pt x="177343" y="240029"/>
                </a:lnTo>
                <a:lnTo>
                  <a:pt x="153502" y="231457"/>
                </a:lnTo>
                <a:lnTo>
                  <a:pt x="125063" y="222884"/>
                </a:lnTo>
                <a:lnTo>
                  <a:pt x="87162" y="210033"/>
                </a:lnTo>
                <a:lnTo>
                  <a:pt x="52816" y="189868"/>
                </a:lnTo>
                <a:lnTo>
                  <a:pt x="27899" y="159113"/>
                </a:lnTo>
                <a:lnTo>
                  <a:pt x="18287" y="114490"/>
                </a:lnTo>
                <a:lnTo>
                  <a:pt x="18287" y="112966"/>
                </a:lnTo>
                <a:lnTo>
                  <a:pt x="28496" y="65057"/>
                </a:lnTo>
                <a:lnTo>
                  <a:pt x="56447" y="29587"/>
                </a:lnTo>
                <a:lnTo>
                  <a:pt x="98132" y="7564"/>
                </a:lnTo>
                <a:lnTo>
                  <a:pt x="149542" y="0"/>
                </a:lnTo>
                <a:lnTo>
                  <a:pt x="184228" y="2787"/>
                </a:lnTo>
                <a:lnTo>
                  <a:pt x="218932" y="10870"/>
                </a:lnTo>
                <a:lnTo>
                  <a:pt x="252492" y="23828"/>
                </a:lnTo>
                <a:lnTo>
                  <a:pt x="283749" y="41243"/>
                </a:lnTo>
                <a:lnTo>
                  <a:pt x="244125" y="111442"/>
                </a:lnTo>
                <a:lnTo>
                  <a:pt x="217924" y="97187"/>
                </a:lnTo>
                <a:lnTo>
                  <a:pt x="192607" y="86629"/>
                </a:lnTo>
                <a:lnTo>
                  <a:pt x="169022" y="80072"/>
                </a:lnTo>
                <a:lnTo>
                  <a:pt x="148018" y="77819"/>
                </a:lnTo>
                <a:lnTo>
                  <a:pt x="131080" y="79701"/>
                </a:lnTo>
                <a:lnTo>
                  <a:pt x="119169" y="84879"/>
                </a:lnTo>
                <a:lnTo>
                  <a:pt x="112134" y="92646"/>
                </a:lnTo>
                <a:lnTo>
                  <a:pt x="109823" y="102298"/>
                </a:lnTo>
                <a:lnTo>
                  <a:pt x="109823" y="103822"/>
                </a:lnTo>
                <a:lnTo>
                  <a:pt x="115696" y="117776"/>
                </a:lnTo>
                <a:lnTo>
                  <a:pt x="131587" y="128587"/>
                </a:lnTo>
                <a:lnTo>
                  <a:pt x="154909" y="137683"/>
                </a:lnTo>
                <a:lnTo>
                  <a:pt x="183070" y="146494"/>
                </a:lnTo>
                <a:lnTo>
                  <a:pt x="221249" y="161076"/>
                </a:lnTo>
                <a:lnTo>
                  <a:pt x="256115" y="181641"/>
                </a:lnTo>
                <a:lnTo>
                  <a:pt x="281533" y="211350"/>
                </a:lnTo>
                <a:lnTo>
                  <a:pt x="291369" y="253364"/>
                </a:lnTo>
                <a:lnTo>
                  <a:pt x="291369" y="254888"/>
                </a:lnTo>
                <a:lnTo>
                  <a:pt x="280866" y="307172"/>
                </a:lnTo>
                <a:lnTo>
                  <a:pt x="251924" y="343257"/>
                </a:lnTo>
                <a:lnTo>
                  <a:pt x="208390" y="364161"/>
                </a:lnTo>
                <a:lnTo>
                  <a:pt x="154114" y="370903"/>
                </a:lnTo>
                <a:lnTo>
                  <a:pt x="115434" y="367711"/>
                </a:lnTo>
                <a:lnTo>
                  <a:pt x="75914" y="357937"/>
                </a:lnTo>
                <a:lnTo>
                  <a:pt x="36965" y="341288"/>
                </a:lnTo>
                <a:lnTo>
                  <a:pt x="0" y="3174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2947" y="2935589"/>
            <a:ext cx="5025453" cy="379860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020738" y="2706573"/>
            <a:ext cx="403225" cy="0"/>
          </a:xfrm>
          <a:custGeom>
            <a:avLst/>
            <a:gdLst/>
            <a:ahLst/>
            <a:cxnLst/>
            <a:rect l="l" t="t" r="r" b="b"/>
            <a:pathLst>
              <a:path w="403225">
                <a:moveTo>
                  <a:pt x="0" y="0"/>
                </a:moveTo>
                <a:lnTo>
                  <a:pt x="403124" y="0"/>
                </a:lnTo>
              </a:path>
            </a:pathLst>
          </a:custGeom>
          <a:ln w="9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86968" y="1761016"/>
            <a:ext cx="9080500" cy="6819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ts val="2640"/>
              </a:lnSpc>
              <a:spcBef>
                <a:spcPts val="90"/>
              </a:spcBef>
              <a:tabLst>
                <a:tab pos="4469130" algn="l"/>
                <a:tab pos="5210175" algn="l"/>
                <a:tab pos="7466965" algn="l"/>
              </a:tabLst>
            </a:pPr>
            <a:r>
              <a:rPr spc="70" dirty="0"/>
              <a:t>EACH</a:t>
            </a:r>
            <a:r>
              <a:rPr spc="254" dirty="0"/>
              <a:t> </a:t>
            </a:r>
            <a:r>
              <a:rPr spc="90" dirty="0"/>
              <a:t>MEDICARE</a:t>
            </a:r>
            <a:r>
              <a:rPr spc="409" dirty="0"/>
              <a:t> </a:t>
            </a:r>
            <a:r>
              <a:rPr spc="55" dirty="0"/>
              <a:t>ADVANTAGE</a:t>
            </a:r>
            <a:r>
              <a:rPr dirty="0"/>
              <a:t>	</a:t>
            </a:r>
            <a:r>
              <a:rPr spc="45" dirty="0"/>
              <a:t>AND</a:t>
            </a:r>
            <a:r>
              <a:rPr dirty="0"/>
              <a:t>	</a:t>
            </a:r>
            <a:r>
              <a:rPr spc="60" dirty="0"/>
              <a:t>PRESCRIPTION</a:t>
            </a:r>
            <a:r>
              <a:rPr dirty="0"/>
              <a:t>	</a:t>
            </a:r>
            <a:r>
              <a:rPr spc="65" dirty="0"/>
              <a:t>DRUG </a:t>
            </a:r>
            <a:r>
              <a:rPr spc="110" dirty="0"/>
              <a:t>PLAN</a:t>
            </a:r>
            <a:r>
              <a:rPr spc="220" dirty="0"/>
              <a:t> </a:t>
            </a:r>
            <a:r>
              <a:rPr dirty="0"/>
              <a:t>IS</a:t>
            </a:r>
            <a:r>
              <a:rPr spc="165" dirty="0"/>
              <a:t> </a:t>
            </a:r>
            <a:r>
              <a:rPr spc="75" dirty="0"/>
              <a:t>ASSIGNED</a:t>
            </a:r>
            <a:r>
              <a:rPr spc="310" dirty="0"/>
              <a:t> </a:t>
            </a:r>
            <a:r>
              <a:rPr spc="75" dirty="0"/>
              <a:t>A</a:t>
            </a:r>
            <a:r>
              <a:rPr spc="155" dirty="0"/>
              <a:t> </a:t>
            </a:r>
            <a:r>
              <a:rPr dirty="0"/>
              <a:t>STAR</a:t>
            </a:r>
            <a:r>
              <a:rPr spc="280" dirty="0"/>
              <a:t> </a:t>
            </a:r>
            <a:r>
              <a:rPr spc="75" dirty="0"/>
              <a:t>RATING</a:t>
            </a:r>
            <a:r>
              <a:rPr spc="270" dirty="0"/>
              <a:t> </a:t>
            </a:r>
            <a:r>
              <a:rPr spc="120" dirty="0"/>
              <a:t>FROM</a:t>
            </a:r>
            <a:r>
              <a:rPr spc="204" dirty="0"/>
              <a:t> </a:t>
            </a:r>
            <a:r>
              <a:rPr spc="130" dirty="0"/>
              <a:t>ONE</a:t>
            </a:r>
            <a:r>
              <a:rPr spc="175" dirty="0"/>
              <a:t> </a:t>
            </a:r>
            <a:r>
              <a:rPr spc="85" dirty="0"/>
              <a:t>TO</a:t>
            </a:r>
            <a:r>
              <a:rPr spc="160" dirty="0"/>
              <a:t> </a:t>
            </a:r>
            <a:r>
              <a:rPr spc="120" dirty="0"/>
              <a:t>FIVE</a:t>
            </a:r>
            <a:r>
              <a:rPr spc="140" dirty="0"/>
              <a:t> </a:t>
            </a:r>
            <a:r>
              <a:rPr spc="-10" dirty="0"/>
              <a:t>STARS.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78923" y="2791842"/>
            <a:ext cx="32143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>
              <a:lnSpc>
                <a:spcPct val="100000"/>
              </a:lnSpc>
              <a:spcBef>
                <a:spcPts val="100"/>
              </a:spcBef>
            </a:pPr>
            <a:r>
              <a:rPr sz="1750" spc="75" dirty="0">
                <a:solidFill>
                  <a:srgbClr val="6D6E70"/>
                </a:solidFill>
                <a:latin typeface="Arial"/>
                <a:cs typeface="Arial"/>
              </a:rPr>
              <a:t>Member</a:t>
            </a:r>
            <a:r>
              <a:rPr sz="1750" spc="2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6D6E70"/>
                </a:solidFill>
                <a:latin typeface="Arial"/>
                <a:cs typeface="Arial"/>
              </a:rPr>
              <a:t>satisfaction</a:t>
            </a:r>
            <a:r>
              <a:rPr sz="1750" spc="2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6D6E70"/>
                </a:solidFill>
                <a:latin typeface="Arial"/>
                <a:cs typeface="Arial"/>
              </a:rPr>
              <a:t>surveys, </a:t>
            </a:r>
            <a:r>
              <a:rPr sz="1750" spc="50" dirty="0">
                <a:solidFill>
                  <a:srgbClr val="6D6E70"/>
                </a:solidFill>
                <a:latin typeface="Arial"/>
                <a:cs typeface="Arial"/>
              </a:rPr>
              <a:t>plans,</a:t>
            </a:r>
            <a:r>
              <a:rPr sz="1750" spc="1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75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6D6E70"/>
                </a:solidFill>
                <a:latin typeface="Arial"/>
                <a:cs typeface="Arial"/>
              </a:rPr>
              <a:t>providers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9146" y="3582709"/>
            <a:ext cx="3352800" cy="561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85"/>
              </a:spcBef>
            </a:pPr>
            <a:r>
              <a:rPr sz="1750" spc="85" dirty="0">
                <a:solidFill>
                  <a:srgbClr val="6D6E70"/>
                </a:solidFill>
                <a:latin typeface="Arial"/>
                <a:cs typeface="Arial"/>
              </a:rPr>
              <a:t>Performance</a:t>
            </a:r>
            <a:r>
              <a:rPr sz="1750" spc="2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65" dirty="0">
                <a:solidFill>
                  <a:srgbClr val="6D6E70"/>
                </a:solidFill>
                <a:latin typeface="Arial"/>
                <a:cs typeface="Arial"/>
              </a:rPr>
              <a:t>measurements </a:t>
            </a:r>
            <a:r>
              <a:rPr sz="1750" spc="80" dirty="0">
                <a:solidFill>
                  <a:srgbClr val="6D6E70"/>
                </a:solidFill>
                <a:latin typeface="Arial"/>
                <a:cs typeface="Arial"/>
              </a:rPr>
              <a:t>based</a:t>
            </a:r>
            <a:r>
              <a:rPr sz="1750" spc="15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85" dirty="0">
                <a:solidFill>
                  <a:srgbClr val="6D6E70"/>
                </a:solidFill>
                <a:latin typeface="Arial"/>
                <a:cs typeface="Arial"/>
              </a:rPr>
              <a:t>on</a:t>
            </a:r>
            <a:r>
              <a:rPr sz="1750" spc="14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85" dirty="0">
                <a:solidFill>
                  <a:srgbClr val="6D6E70"/>
                </a:solidFill>
                <a:latin typeface="Arial"/>
                <a:cs typeface="Arial"/>
              </a:rPr>
              <a:t>up</a:t>
            </a:r>
            <a:r>
              <a:rPr sz="1750" spc="2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55" dirty="0">
                <a:solidFill>
                  <a:srgbClr val="6D6E70"/>
                </a:solidFill>
                <a:latin typeface="Arial"/>
                <a:cs typeface="Arial"/>
              </a:rPr>
              <a:t>to</a:t>
            </a:r>
            <a:r>
              <a:rPr sz="1750" spc="3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85" dirty="0">
                <a:solidFill>
                  <a:srgbClr val="6D6E70"/>
                </a:solidFill>
                <a:latin typeface="Arial"/>
                <a:cs typeface="Arial"/>
              </a:rPr>
              <a:t>40</a:t>
            </a:r>
            <a:r>
              <a:rPr sz="1750" spc="3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dirty="0">
                <a:solidFill>
                  <a:srgbClr val="6D6E70"/>
                </a:solidFill>
                <a:latin typeface="Arial"/>
                <a:cs typeface="Arial"/>
              </a:rPr>
              <a:t>key</a:t>
            </a:r>
            <a:r>
              <a:rPr sz="1750" spc="20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80" dirty="0">
                <a:solidFill>
                  <a:srgbClr val="6D6E70"/>
                </a:solidFill>
                <a:latin typeface="Arial"/>
                <a:cs typeface="Arial"/>
              </a:rPr>
              <a:t>factors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9496" y="4373576"/>
            <a:ext cx="2859405" cy="5613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080">
              <a:lnSpc>
                <a:spcPct val="100800"/>
              </a:lnSpc>
              <a:spcBef>
                <a:spcPts val="85"/>
              </a:spcBef>
            </a:pPr>
            <a:r>
              <a:rPr sz="1750" spc="110" dirty="0">
                <a:solidFill>
                  <a:srgbClr val="6D6E70"/>
                </a:solidFill>
                <a:latin typeface="Arial"/>
                <a:cs typeface="Arial"/>
              </a:rPr>
              <a:t>Additional</a:t>
            </a:r>
            <a:r>
              <a:rPr sz="175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105" dirty="0">
                <a:solidFill>
                  <a:srgbClr val="6D6E70"/>
                </a:solidFill>
                <a:latin typeface="Arial"/>
                <a:cs typeface="Arial"/>
              </a:rPr>
              <a:t>information</a:t>
            </a:r>
            <a:r>
              <a:rPr sz="175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-25" dirty="0">
                <a:solidFill>
                  <a:srgbClr val="6D6E70"/>
                </a:solidFill>
                <a:latin typeface="Arial"/>
                <a:cs typeface="Arial"/>
              </a:rPr>
              <a:t>is </a:t>
            </a:r>
            <a:r>
              <a:rPr sz="1750" spc="55" dirty="0">
                <a:solidFill>
                  <a:srgbClr val="6D6E70"/>
                </a:solidFill>
                <a:latin typeface="Arial"/>
                <a:cs typeface="Arial"/>
              </a:rPr>
              <a:t>available</a:t>
            </a:r>
            <a:r>
              <a:rPr sz="1750" spc="22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6D6E70"/>
                </a:solidFill>
                <a:latin typeface="Arial"/>
                <a:cs typeface="Arial"/>
              </a:rPr>
              <a:t>on</a:t>
            </a:r>
            <a:r>
              <a:rPr sz="1750" spc="1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50" spc="60" dirty="0">
                <a:solidFill>
                  <a:srgbClr val="6D6E70"/>
                </a:solidFill>
                <a:latin typeface="Arial"/>
                <a:cs typeface="Arial"/>
              </a:rPr>
              <a:t>Medicare.gov</a:t>
            </a:r>
            <a:endParaRPr sz="1750"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65E734-B254-CDEA-0E92-8D90803EE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19" y="2791842"/>
            <a:ext cx="377985" cy="3840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F2C878-B8C4-0BF9-4162-F4E249E33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3" y="3582709"/>
            <a:ext cx="377985" cy="3840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33CB8D-6148-1FE9-6DF3-F0ACA91FB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3" y="4371608"/>
            <a:ext cx="377985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54608"/>
            <a:ext cx="10058400" cy="5672455"/>
            <a:chOff x="0" y="1054608"/>
            <a:chExt cx="10058400" cy="5672455"/>
          </a:xfrm>
        </p:grpSpPr>
        <p:sp>
          <p:nvSpPr>
            <p:cNvPr id="3" name="object 3"/>
            <p:cNvSpPr/>
            <p:nvPr/>
          </p:nvSpPr>
          <p:spPr>
            <a:xfrm>
              <a:off x="5416296" y="1054608"/>
              <a:ext cx="4642485" cy="5672455"/>
            </a:xfrm>
            <a:custGeom>
              <a:avLst/>
              <a:gdLst/>
              <a:ahLst/>
              <a:cxnLst/>
              <a:rect l="l" t="t" r="r" b="b"/>
              <a:pathLst>
                <a:path w="4642484" h="5672455">
                  <a:moveTo>
                    <a:pt x="0" y="5672327"/>
                  </a:moveTo>
                  <a:lnTo>
                    <a:pt x="0" y="0"/>
                  </a:lnTo>
                  <a:lnTo>
                    <a:pt x="4642103" y="0"/>
                  </a:lnTo>
                  <a:lnTo>
                    <a:pt x="4642103" y="5672327"/>
                  </a:lnTo>
                  <a:lnTo>
                    <a:pt x="0" y="5672327"/>
                  </a:lnTo>
                  <a:close/>
                </a:path>
              </a:pathLst>
            </a:custGeom>
            <a:solidFill>
              <a:srgbClr val="9395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121908" y="4091940"/>
              <a:ext cx="3141345" cy="280670"/>
            </a:xfrm>
            <a:custGeom>
              <a:avLst/>
              <a:gdLst/>
              <a:ahLst/>
              <a:cxnLst/>
              <a:rect l="l" t="t" r="r" b="b"/>
              <a:pathLst>
                <a:path w="3141345" h="280670">
                  <a:moveTo>
                    <a:pt x="0" y="280416"/>
                  </a:moveTo>
                  <a:lnTo>
                    <a:pt x="0" y="0"/>
                  </a:lnTo>
                  <a:lnTo>
                    <a:pt x="3140964" y="0"/>
                  </a:lnTo>
                  <a:lnTo>
                    <a:pt x="3140964" y="280416"/>
                  </a:lnTo>
                  <a:lnTo>
                    <a:pt x="0" y="280416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22015" y="3439096"/>
              <a:ext cx="192214" cy="1954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710" y="3439096"/>
              <a:ext cx="190690" cy="1954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6080" y="3436048"/>
              <a:ext cx="150971" cy="20154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928294" y="3439007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79">
                  <a:moveTo>
                    <a:pt x="146050" y="164973"/>
                  </a:moveTo>
                  <a:lnTo>
                    <a:pt x="144780" y="164973"/>
                  </a:lnTo>
                  <a:lnTo>
                    <a:pt x="132080" y="164973"/>
                  </a:lnTo>
                  <a:lnTo>
                    <a:pt x="33020" y="164973"/>
                  </a:lnTo>
                  <a:lnTo>
                    <a:pt x="33020" y="111531"/>
                  </a:lnTo>
                  <a:lnTo>
                    <a:pt x="132080" y="111531"/>
                  </a:lnTo>
                  <a:lnTo>
                    <a:pt x="132080" y="80962"/>
                  </a:lnTo>
                  <a:lnTo>
                    <a:pt x="33020" y="80962"/>
                  </a:lnTo>
                  <a:lnTo>
                    <a:pt x="33020" y="30568"/>
                  </a:lnTo>
                  <a:lnTo>
                    <a:pt x="132080" y="30568"/>
                  </a:lnTo>
                  <a:lnTo>
                    <a:pt x="144780" y="30568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541"/>
                  </a:lnTo>
                  <a:lnTo>
                    <a:pt x="33020" y="195541"/>
                  </a:lnTo>
                  <a:lnTo>
                    <a:pt x="132080" y="195541"/>
                  </a:lnTo>
                  <a:lnTo>
                    <a:pt x="144780" y="195541"/>
                  </a:lnTo>
                  <a:lnTo>
                    <a:pt x="146050" y="195541"/>
                  </a:lnTo>
                  <a:lnTo>
                    <a:pt x="146050" y="1649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15841" y="3439001"/>
              <a:ext cx="372236" cy="19707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522464" y="3438143"/>
              <a:ext cx="35560" cy="196850"/>
            </a:xfrm>
            <a:custGeom>
              <a:avLst/>
              <a:gdLst/>
              <a:ahLst/>
              <a:cxnLst/>
              <a:rect l="l" t="t" r="r" b="b"/>
              <a:pathLst>
                <a:path w="35559" h="196850">
                  <a:moveTo>
                    <a:pt x="0" y="196596"/>
                  </a:moveTo>
                  <a:lnTo>
                    <a:pt x="0" y="0"/>
                  </a:lnTo>
                  <a:lnTo>
                    <a:pt x="35051" y="0"/>
                  </a:lnTo>
                  <a:lnTo>
                    <a:pt x="35051" y="196596"/>
                  </a:lnTo>
                  <a:lnTo>
                    <a:pt x="0" y="1965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02473" y="3436048"/>
              <a:ext cx="178498" cy="20154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817549" y="3439197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79">
                  <a:moveTo>
                    <a:pt x="146050" y="164871"/>
                  </a:moveTo>
                  <a:lnTo>
                    <a:pt x="144780" y="164871"/>
                  </a:lnTo>
                  <a:lnTo>
                    <a:pt x="130810" y="164871"/>
                  </a:lnTo>
                  <a:lnTo>
                    <a:pt x="33020" y="164871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081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74120" y="3436048"/>
              <a:ext cx="381031" cy="2015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60403" y="3436048"/>
              <a:ext cx="399669" cy="2015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8267" y="3439001"/>
              <a:ext cx="167830" cy="19859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1054608"/>
              <a:ext cx="5417819" cy="56723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62783" y="2214953"/>
            <a:ext cx="4707890" cy="4519295"/>
            <a:chOff x="5362783" y="2214953"/>
            <a:chExt cx="4707890" cy="4519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2783" y="2214953"/>
              <a:ext cx="4695616" cy="45192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059800" y="6111271"/>
              <a:ext cx="0" cy="610870"/>
            </a:xfrm>
            <a:custGeom>
              <a:avLst/>
              <a:gdLst/>
              <a:ahLst/>
              <a:cxnLst/>
              <a:rect l="l" t="t" r="r" b="b"/>
              <a:pathLst>
                <a:path h="610870">
                  <a:moveTo>
                    <a:pt x="0" y="610708"/>
                  </a:moveTo>
                  <a:lnTo>
                    <a:pt x="0" y="0"/>
                  </a:lnTo>
                </a:path>
              </a:pathLst>
            </a:custGeom>
            <a:ln w="213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YOU</a:t>
            </a:r>
            <a:r>
              <a:rPr spc="180" dirty="0"/>
              <a:t> </a:t>
            </a:r>
            <a:r>
              <a:rPr spc="80" dirty="0"/>
              <a:t>HAVE</a:t>
            </a:r>
            <a:r>
              <a:rPr spc="235" dirty="0"/>
              <a:t> </a:t>
            </a:r>
            <a:r>
              <a:rPr spc="150" dirty="0"/>
              <a:t>MANY</a:t>
            </a:r>
            <a:r>
              <a:rPr spc="250" dirty="0"/>
              <a:t> </a:t>
            </a:r>
            <a:r>
              <a:rPr spc="114" dirty="0"/>
              <a:t>OPTIONS</a:t>
            </a:r>
            <a:r>
              <a:rPr spc="305" dirty="0"/>
              <a:t> </a:t>
            </a:r>
            <a:r>
              <a:rPr spc="85" dirty="0"/>
              <a:t>FOR</a:t>
            </a:r>
            <a:r>
              <a:rPr spc="254" dirty="0"/>
              <a:t> </a:t>
            </a:r>
            <a:r>
              <a:rPr spc="65" dirty="0"/>
              <a:t>COVERAGE.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79343" y="2187494"/>
            <a:ext cx="3823335" cy="82296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248285">
              <a:lnSpc>
                <a:spcPct val="103699"/>
              </a:lnSpc>
              <a:spcBef>
                <a:spcPts val="25"/>
              </a:spcBef>
            </a:pP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Continue</a:t>
            </a:r>
            <a:r>
              <a:rPr sz="1700" spc="2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with</a:t>
            </a:r>
            <a:r>
              <a:rPr sz="1700" spc="1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7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employer </a:t>
            </a: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plan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60" dirty="0">
                <a:solidFill>
                  <a:srgbClr val="6D6E70"/>
                </a:solidFill>
                <a:latin typeface="Arial"/>
                <a:cs typeface="Arial"/>
              </a:rPr>
              <a:t>if</a:t>
            </a:r>
            <a:r>
              <a:rPr sz="1700" spc="2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00" dirty="0">
                <a:solidFill>
                  <a:srgbClr val="6D6E70"/>
                </a:solidFill>
                <a:latin typeface="Arial"/>
                <a:cs typeface="Arial"/>
              </a:rPr>
              <a:t>you're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80" dirty="0">
                <a:solidFill>
                  <a:srgbClr val="6D6E70"/>
                </a:solidFill>
                <a:latin typeface="Arial"/>
                <a:cs typeface="Arial"/>
              </a:rPr>
              <a:t>still</a:t>
            </a:r>
            <a:r>
              <a:rPr sz="17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35" dirty="0">
                <a:solidFill>
                  <a:srgbClr val="6D6E70"/>
                </a:solidFill>
                <a:latin typeface="Arial"/>
                <a:cs typeface="Arial"/>
              </a:rPr>
              <a:t>working</a:t>
            </a:r>
            <a:r>
              <a:rPr sz="1700" spc="2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for</a:t>
            </a:r>
            <a:r>
              <a:rPr sz="1700" spc="17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55" dirty="0">
                <a:solidFill>
                  <a:srgbClr val="6D6E70"/>
                </a:solidFill>
                <a:latin typeface="Arial"/>
                <a:cs typeface="Arial"/>
              </a:rPr>
              <a:t>an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sz="1700" spc="120" dirty="0">
                <a:solidFill>
                  <a:srgbClr val="6D6E70"/>
                </a:solidFill>
                <a:latin typeface="Arial"/>
                <a:cs typeface="Arial"/>
              </a:rPr>
              <a:t>employer</a:t>
            </a:r>
            <a:r>
              <a:rPr sz="1700" spc="3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with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over</a:t>
            </a:r>
            <a:r>
              <a:rPr sz="17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20</a:t>
            </a:r>
            <a:r>
              <a:rPr sz="1700" spc="2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70" dirty="0">
                <a:solidFill>
                  <a:srgbClr val="6D6E70"/>
                </a:solidFill>
                <a:latin typeface="Arial"/>
                <a:cs typeface="Arial"/>
              </a:rPr>
              <a:t>employees.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9343" y="3250128"/>
            <a:ext cx="3869690" cy="55118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50"/>
              </a:spcBef>
            </a:pP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Continue</a:t>
            </a:r>
            <a:r>
              <a:rPr sz="1700" spc="2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with</a:t>
            </a:r>
            <a:r>
              <a:rPr sz="1700" spc="1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7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35" dirty="0">
                <a:solidFill>
                  <a:srgbClr val="6D6E70"/>
                </a:solidFill>
                <a:latin typeface="Arial"/>
                <a:cs typeface="Arial"/>
              </a:rPr>
              <a:t>retiree/military </a:t>
            </a: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plan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60" dirty="0">
                <a:solidFill>
                  <a:srgbClr val="6D6E70"/>
                </a:solidFill>
                <a:latin typeface="Arial"/>
                <a:cs typeface="Arial"/>
              </a:rPr>
              <a:t>if</a:t>
            </a:r>
            <a:r>
              <a:rPr sz="1700" spc="1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85" dirty="0">
                <a:solidFill>
                  <a:srgbClr val="6D6E70"/>
                </a:solidFill>
                <a:latin typeface="Arial"/>
                <a:cs typeface="Arial"/>
              </a:rPr>
              <a:t>applicable.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8859" y="4037941"/>
            <a:ext cx="3883660" cy="10947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 indent="635">
              <a:lnSpc>
                <a:spcPct val="104099"/>
              </a:lnSpc>
              <a:spcBef>
                <a:spcPts val="20"/>
              </a:spcBef>
            </a:pP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Enroll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80" dirty="0">
                <a:solidFill>
                  <a:srgbClr val="6D6E70"/>
                </a:solidFill>
                <a:latin typeface="Arial"/>
                <a:cs typeface="Arial"/>
              </a:rPr>
              <a:t>in </a:t>
            </a:r>
            <a:r>
              <a:rPr sz="1700" dirty="0">
                <a:solidFill>
                  <a:srgbClr val="6D6E70"/>
                </a:solidFill>
                <a:latin typeface="Arial"/>
                <a:cs typeface="Arial"/>
              </a:rPr>
              <a:t>a</a:t>
            </a:r>
            <a:r>
              <a:rPr sz="17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70" dirty="0">
                <a:solidFill>
                  <a:srgbClr val="6D6E70"/>
                </a:solidFill>
                <a:latin typeface="Arial"/>
                <a:cs typeface="Arial"/>
              </a:rPr>
              <a:t>Part</a:t>
            </a:r>
            <a:r>
              <a:rPr sz="17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6D6E70"/>
                </a:solidFill>
                <a:latin typeface="Arial"/>
                <a:cs typeface="Arial"/>
              </a:rPr>
              <a:t>C,</a:t>
            </a:r>
            <a:r>
              <a:rPr sz="1700" spc="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Medicare </a:t>
            </a:r>
            <a:r>
              <a:rPr sz="1700" spc="120" dirty="0">
                <a:solidFill>
                  <a:srgbClr val="6D6E70"/>
                </a:solidFill>
                <a:latin typeface="Arial"/>
                <a:cs typeface="Arial"/>
              </a:rPr>
              <a:t>Advantage</a:t>
            </a:r>
            <a:r>
              <a:rPr sz="1700" spc="3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6D6E70"/>
                </a:solidFill>
                <a:latin typeface="Arial"/>
                <a:cs typeface="Arial"/>
              </a:rPr>
              <a:t>Plan,</a:t>
            </a:r>
            <a:r>
              <a:rPr sz="1700" spc="2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35" dirty="0">
                <a:solidFill>
                  <a:srgbClr val="6D6E70"/>
                </a:solidFill>
                <a:latin typeface="Arial"/>
                <a:cs typeface="Arial"/>
              </a:rPr>
              <a:t>which</a:t>
            </a:r>
            <a:r>
              <a:rPr sz="1700" spc="16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30" dirty="0">
                <a:solidFill>
                  <a:srgbClr val="6D6E70"/>
                </a:solidFill>
                <a:latin typeface="Arial"/>
                <a:cs typeface="Arial"/>
              </a:rPr>
              <a:t>can</a:t>
            </a:r>
            <a:r>
              <a:rPr sz="1700" spc="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include 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700" spc="229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70" dirty="0">
                <a:solidFill>
                  <a:srgbClr val="6D6E70"/>
                </a:solidFill>
                <a:latin typeface="Arial"/>
                <a:cs typeface="Arial"/>
              </a:rPr>
              <a:t>Part</a:t>
            </a:r>
            <a:r>
              <a:rPr sz="1700" spc="21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6D6E70"/>
                </a:solidFill>
                <a:latin typeface="Arial"/>
                <a:cs typeface="Arial"/>
              </a:rPr>
              <a:t>D,</a:t>
            </a: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 Prescription</a:t>
            </a:r>
            <a:r>
              <a:rPr sz="1700" spc="2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20" dirty="0">
                <a:solidFill>
                  <a:srgbClr val="6D6E70"/>
                </a:solidFill>
                <a:latin typeface="Arial"/>
                <a:cs typeface="Arial"/>
              </a:rPr>
              <a:t>Drug </a:t>
            </a:r>
            <a:r>
              <a:rPr sz="1700" spc="65" dirty="0">
                <a:solidFill>
                  <a:srgbClr val="6D6E70"/>
                </a:solidFill>
                <a:latin typeface="Arial"/>
                <a:cs typeface="Arial"/>
              </a:rPr>
              <a:t>coverage.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9585" y="5366232"/>
            <a:ext cx="3662045" cy="109156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-635">
              <a:lnSpc>
                <a:spcPct val="103699"/>
              </a:lnSpc>
              <a:spcBef>
                <a:spcPts val="25"/>
              </a:spcBef>
            </a:pP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Enroll</a:t>
            </a:r>
            <a:r>
              <a:rPr sz="1700" spc="16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80" dirty="0">
                <a:solidFill>
                  <a:srgbClr val="6D6E70"/>
                </a:solidFill>
                <a:latin typeface="Arial"/>
                <a:cs typeface="Arial"/>
              </a:rPr>
              <a:t>in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original</a:t>
            </a:r>
            <a:r>
              <a:rPr sz="1700" spc="18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700" spc="24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700" spc="1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-50" dirty="0">
                <a:solidFill>
                  <a:srgbClr val="6D6E70"/>
                </a:solidFill>
                <a:latin typeface="Arial"/>
                <a:cs typeface="Arial"/>
              </a:rPr>
              <a:t>a </a:t>
            </a:r>
            <a:r>
              <a:rPr sz="1700" spc="90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700" spc="2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Supplement</a:t>
            </a:r>
            <a:r>
              <a:rPr sz="1700" spc="3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05" dirty="0">
                <a:solidFill>
                  <a:srgbClr val="6D6E70"/>
                </a:solidFill>
                <a:latin typeface="Arial"/>
                <a:cs typeface="Arial"/>
              </a:rPr>
              <a:t>plan</a:t>
            </a:r>
            <a:r>
              <a:rPr sz="1700" spc="1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25" dirty="0">
                <a:solidFill>
                  <a:srgbClr val="6D6E70"/>
                </a:solidFill>
                <a:latin typeface="Arial"/>
                <a:cs typeface="Arial"/>
              </a:rPr>
              <a:t>and</a:t>
            </a:r>
            <a:r>
              <a:rPr sz="1700" spc="9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-50" dirty="0">
                <a:solidFill>
                  <a:srgbClr val="6D6E70"/>
                </a:solidFill>
                <a:latin typeface="Arial"/>
                <a:cs typeface="Arial"/>
              </a:rPr>
              <a:t>a </a:t>
            </a:r>
            <a:r>
              <a:rPr sz="1700" spc="95" dirty="0">
                <a:solidFill>
                  <a:srgbClr val="6D6E70"/>
                </a:solidFill>
                <a:latin typeface="Arial"/>
                <a:cs typeface="Arial"/>
              </a:rPr>
              <a:t>stand-</a:t>
            </a:r>
            <a:r>
              <a:rPr sz="1700" spc="100" dirty="0">
                <a:solidFill>
                  <a:srgbClr val="6D6E70"/>
                </a:solidFill>
                <a:latin typeface="Arial"/>
                <a:cs typeface="Arial"/>
              </a:rPr>
              <a:t>alone</a:t>
            </a:r>
            <a:r>
              <a:rPr sz="1700" spc="27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70" dirty="0">
                <a:solidFill>
                  <a:srgbClr val="6D6E70"/>
                </a:solidFill>
                <a:latin typeface="Arial"/>
                <a:cs typeface="Arial"/>
              </a:rPr>
              <a:t>Part</a:t>
            </a:r>
            <a:r>
              <a:rPr sz="1700" spc="22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dirty="0">
                <a:solidFill>
                  <a:srgbClr val="6D6E70"/>
                </a:solidFill>
                <a:latin typeface="Arial"/>
                <a:cs typeface="Arial"/>
              </a:rPr>
              <a:t>D,</a:t>
            </a:r>
            <a:r>
              <a:rPr sz="1700" spc="11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95" dirty="0">
                <a:solidFill>
                  <a:srgbClr val="6D6E70"/>
                </a:solidFill>
                <a:latin typeface="Arial"/>
                <a:cs typeface="Arial"/>
              </a:rPr>
              <a:t>Prescription </a:t>
            </a:r>
            <a:r>
              <a:rPr sz="1700" spc="140" dirty="0">
                <a:solidFill>
                  <a:srgbClr val="6D6E70"/>
                </a:solidFill>
                <a:latin typeface="Arial"/>
                <a:cs typeface="Arial"/>
              </a:rPr>
              <a:t>Drug</a:t>
            </a:r>
            <a:r>
              <a:rPr sz="1700" spc="135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65" dirty="0">
                <a:solidFill>
                  <a:srgbClr val="6D6E70"/>
                </a:solidFill>
                <a:latin typeface="Arial"/>
                <a:cs typeface="Arial"/>
              </a:rPr>
              <a:t>plan.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C36D79-0E59-2379-68CC-E6FFABBA7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7" y="2207655"/>
            <a:ext cx="377985" cy="3840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AB0AE6-2878-2A91-2C27-5F661C66A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7" y="3250128"/>
            <a:ext cx="377985" cy="3840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A147FC6-DBEE-3F9F-BEE5-E67B17AD0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27" y="4039506"/>
            <a:ext cx="377985" cy="3840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E342335-E19A-5E8D-139D-2B7D29EDB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2" y="5366232"/>
            <a:ext cx="377985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85231" y="1510627"/>
            <a:ext cx="9097010" cy="1049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70">
              <a:lnSpc>
                <a:spcPts val="2640"/>
              </a:lnSpc>
              <a:spcBef>
                <a:spcPts val="90"/>
              </a:spcBef>
              <a:tabLst>
                <a:tab pos="4479290" algn="l"/>
              </a:tabLst>
            </a:pPr>
            <a:r>
              <a:rPr spc="105" dirty="0"/>
              <a:t>DURING</a:t>
            </a:r>
            <a:r>
              <a:rPr spc="315" dirty="0"/>
              <a:t> </a:t>
            </a:r>
            <a:r>
              <a:rPr spc="55" dirty="0"/>
              <a:t>YOUR</a:t>
            </a:r>
            <a:r>
              <a:rPr spc="360" dirty="0"/>
              <a:t> </a:t>
            </a:r>
            <a:r>
              <a:rPr spc="75" dirty="0"/>
              <a:t>APPOINTMENT,</a:t>
            </a:r>
            <a:r>
              <a:rPr dirty="0"/>
              <a:t>	</a:t>
            </a:r>
            <a:r>
              <a:rPr spc="95" dirty="0"/>
              <a:t>WE'LL</a:t>
            </a:r>
            <a:r>
              <a:rPr spc="280" dirty="0"/>
              <a:t> </a:t>
            </a:r>
            <a:r>
              <a:rPr spc="130" dirty="0"/>
              <a:t>REVIEW</a:t>
            </a:r>
            <a:r>
              <a:rPr spc="355" dirty="0"/>
              <a:t> </a:t>
            </a:r>
            <a:r>
              <a:rPr spc="70" dirty="0"/>
              <a:t>YOUR</a:t>
            </a:r>
            <a:r>
              <a:rPr spc="295" dirty="0"/>
              <a:t> </a:t>
            </a:r>
            <a:r>
              <a:rPr spc="70" dirty="0"/>
              <a:t>NEEDS</a:t>
            </a:r>
            <a:r>
              <a:rPr spc="525" dirty="0"/>
              <a:t> </a:t>
            </a:r>
            <a:r>
              <a:rPr spc="85" dirty="0"/>
              <a:t>TO</a:t>
            </a:r>
            <a:r>
              <a:rPr spc="204" dirty="0"/>
              <a:t> </a:t>
            </a:r>
            <a:r>
              <a:rPr spc="65" dirty="0"/>
              <a:t>HELP</a:t>
            </a:r>
            <a:r>
              <a:rPr spc="170" dirty="0"/>
              <a:t> </a:t>
            </a:r>
            <a:r>
              <a:rPr spc="155" dirty="0"/>
              <a:t>FIND</a:t>
            </a:r>
            <a:r>
              <a:rPr spc="160" dirty="0"/>
              <a:t> </a:t>
            </a:r>
            <a:r>
              <a:rPr spc="90" dirty="0"/>
              <a:t>THE</a:t>
            </a:r>
            <a:r>
              <a:rPr spc="180" dirty="0"/>
              <a:t> </a:t>
            </a:r>
            <a:r>
              <a:rPr spc="70" dirty="0"/>
              <a:t>RIGHT</a:t>
            </a:r>
            <a:r>
              <a:rPr spc="280" dirty="0"/>
              <a:t> </a:t>
            </a:r>
            <a:r>
              <a:rPr spc="95" dirty="0"/>
              <a:t>PLANS</a:t>
            </a:r>
            <a:r>
              <a:rPr spc="195" dirty="0"/>
              <a:t> </a:t>
            </a:r>
            <a:r>
              <a:rPr spc="100" dirty="0"/>
              <a:t>FOR</a:t>
            </a:r>
            <a:r>
              <a:rPr spc="260" dirty="0"/>
              <a:t> </a:t>
            </a:r>
            <a:r>
              <a:rPr spc="100" dirty="0"/>
              <a:t>YOU</a:t>
            </a:r>
            <a:r>
              <a:rPr spc="190" dirty="0"/>
              <a:t> </a:t>
            </a:r>
            <a:r>
              <a:rPr spc="70" dirty="0"/>
              <a:t>TO</a:t>
            </a:r>
            <a:r>
              <a:rPr spc="195" dirty="0"/>
              <a:t> </a:t>
            </a:r>
            <a:r>
              <a:rPr spc="100" dirty="0"/>
              <a:t>CHOOSE</a:t>
            </a:r>
            <a:r>
              <a:rPr spc="270" dirty="0"/>
              <a:t> </a:t>
            </a:r>
            <a:r>
              <a:rPr spc="100" dirty="0"/>
              <a:t>FROM!</a:t>
            </a: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650" dirty="0"/>
              <a:t>Questions</a:t>
            </a:r>
            <a:r>
              <a:rPr sz="1650" spc="250" dirty="0"/>
              <a:t> </a:t>
            </a:r>
            <a:r>
              <a:rPr sz="1650" spc="50" dirty="0"/>
              <a:t>may</a:t>
            </a:r>
            <a:r>
              <a:rPr sz="1650" spc="125" dirty="0"/>
              <a:t> </a:t>
            </a:r>
            <a:r>
              <a:rPr sz="1650" spc="-10" dirty="0"/>
              <a:t>include:</a:t>
            </a:r>
            <a:endParaRPr sz="1650"/>
          </a:p>
        </p:txBody>
      </p:sp>
      <p:sp>
        <p:nvSpPr>
          <p:cNvPr id="12" name="object 12"/>
          <p:cNvSpPr txBox="1"/>
          <p:nvPr/>
        </p:nvSpPr>
        <p:spPr>
          <a:xfrm>
            <a:off x="625657" y="2801256"/>
            <a:ext cx="462915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1500" algn="l"/>
              </a:tabLst>
            </a:pPr>
            <a:r>
              <a:rPr sz="1700"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z="1700" spc="125" dirty="0">
                <a:solidFill>
                  <a:srgbClr val="6D6E70"/>
                </a:solidFill>
                <a:latin typeface="Arial"/>
                <a:cs typeface="Arial"/>
              </a:rPr>
              <a:t>When</a:t>
            </a:r>
            <a:r>
              <a:rPr sz="1700" spc="140" dirty="0">
                <a:solidFill>
                  <a:srgbClr val="6D6E70"/>
                </a:solidFill>
                <a:latin typeface="Arial"/>
                <a:cs typeface="Arial"/>
              </a:rPr>
              <a:t> does/did</a:t>
            </a:r>
            <a:r>
              <a:rPr sz="1700" spc="25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14" dirty="0">
                <a:solidFill>
                  <a:srgbClr val="6D6E70"/>
                </a:solidFill>
                <a:latin typeface="Arial"/>
                <a:cs typeface="Arial"/>
              </a:rPr>
              <a:t>your</a:t>
            </a:r>
            <a:r>
              <a:rPr sz="1700" spc="20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100" dirty="0">
                <a:solidFill>
                  <a:srgbClr val="6D6E70"/>
                </a:solidFill>
                <a:latin typeface="Arial"/>
                <a:cs typeface="Arial"/>
              </a:rPr>
              <a:t>Medicare</a:t>
            </a:r>
            <a:r>
              <a:rPr sz="1700" spc="180" dirty="0">
                <a:solidFill>
                  <a:srgbClr val="6D6E70"/>
                </a:solidFill>
                <a:latin typeface="Arial"/>
                <a:cs typeface="Arial"/>
              </a:rPr>
              <a:t> </a:t>
            </a:r>
            <a:r>
              <a:rPr sz="1700" spc="80" dirty="0">
                <a:solidFill>
                  <a:srgbClr val="6D6E70"/>
                </a:solidFill>
                <a:latin typeface="Arial"/>
                <a:cs typeface="Arial"/>
              </a:rPr>
              <a:t>start?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562131" y="3323411"/>
            <a:ext cx="4762500" cy="24186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5000" algn="l"/>
              </a:tabLst>
            </a:pPr>
            <a:r>
              <a:rPr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pc="145" dirty="0"/>
              <a:t>What</a:t>
            </a:r>
            <a:r>
              <a:rPr spc="240" dirty="0"/>
              <a:t> </a:t>
            </a:r>
            <a:r>
              <a:rPr spc="105" dirty="0"/>
              <a:t>zip</a:t>
            </a:r>
            <a:r>
              <a:rPr spc="140" dirty="0"/>
              <a:t> </a:t>
            </a:r>
            <a:r>
              <a:rPr spc="125" dirty="0"/>
              <a:t>code</a:t>
            </a:r>
            <a:r>
              <a:rPr spc="155" dirty="0"/>
              <a:t> </a:t>
            </a:r>
            <a:r>
              <a:rPr spc="130" dirty="0"/>
              <a:t>do</a:t>
            </a:r>
            <a:r>
              <a:rPr spc="195" dirty="0"/>
              <a:t> </a:t>
            </a:r>
            <a:r>
              <a:rPr spc="125" dirty="0"/>
              <a:t>you</a:t>
            </a:r>
            <a:r>
              <a:rPr spc="110" dirty="0"/>
              <a:t> </a:t>
            </a:r>
            <a:r>
              <a:rPr spc="75" dirty="0"/>
              <a:t>live</a:t>
            </a:r>
            <a:r>
              <a:rPr spc="125" dirty="0"/>
              <a:t> </a:t>
            </a:r>
            <a:r>
              <a:rPr spc="-25" dirty="0"/>
              <a:t>in?</a:t>
            </a: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pc="-25" dirty="0"/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629920" algn="l"/>
              </a:tabLst>
            </a:pPr>
            <a:r>
              <a:rPr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pc="60" dirty="0"/>
              <a:t>Do</a:t>
            </a:r>
            <a:r>
              <a:rPr spc="305" dirty="0"/>
              <a:t> </a:t>
            </a:r>
            <a:r>
              <a:rPr dirty="0"/>
              <a:t>you</a:t>
            </a:r>
            <a:r>
              <a:rPr spc="385" dirty="0"/>
              <a:t> </a:t>
            </a:r>
            <a:r>
              <a:rPr spc="70" dirty="0"/>
              <a:t>have</a:t>
            </a:r>
            <a:r>
              <a:rPr spc="140" dirty="0"/>
              <a:t> </a:t>
            </a:r>
            <a:r>
              <a:rPr dirty="0"/>
              <a:t>a</a:t>
            </a:r>
            <a:r>
              <a:rPr spc="175" dirty="0"/>
              <a:t> </a:t>
            </a:r>
            <a:r>
              <a:rPr spc="135" dirty="0"/>
              <a:t>primary</a:t>
            </a:r>
            <a:r>
              <a:rPr spc="250" dirty="0"/>
              <a:t> </a:t>
            </a:r>
            <a:r>
              <a:rPr spc="120" dirty="0"/>
              <a:t>doctor?</a:t>
            </a: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pc="120" dirty="0"/>
          </a:p>
          <a:p>
            <a:pPr marL="12700">
              <a:lnSpc>
                <a:spcPct val="100000"/>
              </a:lnSpc>
              <a:tabLst>
                <a:tab pos="629920" algn="l"/>
              </a:tabLst>
            </a:pPr>
            <a:r>
              <a:rPr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pc="190" dirty="0"/>
              <a:t>Do</a:t>
            </a:r>
            <a:r>
              <a:rPr spc="15" dirty="0"/>
              <a:t> </a:t>
            </a:r>
            <a:r>
              <a:rPr spc="150" dirty="0"/>
              <a:t>you</a:t>
            </a:r>
            <a:r>
              <a:rPr spc="20" dirty="0"/>
              <a:t> </a:t>
            </a:r>
            <a:r>
              <a:rPr spc="70" dirty="0"/>
              <a:t>have</a:t>
            </a:r>
            <a:r>
              <a:rPr spc="120" dirty="0"/>
              <a:t> </a:t>
            </a:r>
            <a:r>
              <a:rPr dirty="0"/>
              <a:t>a</a:t>
            </a:r>
            <a:r>
              <a:rPr spc="165" dirty="0"/>
              <a:t> </a:t>
            </a:r>
            <a:r>
              <a:rPr spc="70" dirty="0"/>
              <a:t>specialist?</a:t>
            </a: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pc="70" dirty="0"/>
          </a:p>
          <a:p>
            <a:pPr marL="12700">
              <a:lnSpc>
                <a:spcPct val="100000"/>
              </a:lnSpc>
              <a:tabLst>
                <a:tab pos="629920" algn="l"/>
              </a:tabLst>
            </a:pPr>
            <a:r>
              <a:rPr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pc="125" dirty="0"/>
              <a:t>Do</a:t>
            </a:r>
            <a:r>
              <a:rPr spc="155" dirty="0"/>
              <a:t> </a:t>
            </a:r>
            <a:r>
              <a:rPr spc="95" dirty="0"/>
              <a:t>you</a:t>
            </a:r>
            <a:r>
              <a:rPr spc="204" dirty="0"/>
              <a:t> </a:t>
            </a:r>
            <a:r>
              <a:rPr spc="100" dirty="0"/>
              <a:t>take</a:t>
            </a:r>
            <a:r>
              <a:rPr spc="105" dirty="0"/>
              <a:t> </a:t>
            </a:r>
            <a:r>
              <a:rPr spc="80" dirty="0"/>
              <a:t>any</a:t>
            </a:r>
            <a:r>
              <a:rPr spc="190" dirty="0"/>
              <a:t> </a:t>
            </a:r>
            <a:r>
              <a:rPr spc="85" dirty="0"/>
              <a:t>medications?</a:t>
            </a: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pc="85" dirty="0"/>
          </a:p>
          <a:p>
            <a:pPr marL="12700">
              <a:lnSpc>
                <a:spcPct val="100000"/>
              </a:lnSpc>
              <a:tabLst>
                <a:tab pos="635000" algn="l"/>
              </a:tabLst>
            </a:pPr>
            <a:r>
              <a:rPr b="1" dirty="0">
                <a:solidFill>
                  <a:srgbClr val="00529C"/>
                </a:solidFill>
                <a:latin typeface="Arial"/>
                <a:cs typeface="Arial"/>
              </a:rPr>
              <a:t>	</a:t>
            </a:r>
            <a:r>
              <a:rPr spc="110" dirty="0"/>
              <a:t>Are</a:t>
            </a:r>
            <a:r>
              <a:rPr spc="165" dirty="0"/>
              <a:t> </a:t>
            </a:r>
            <a:r>
              <a:rPr spc="105" dirty="0"/>
              <a:t>you</a:t>
            </a:r>
            <a:r>
              <a:rPr spc="175" dirty="0"/>
              <a:t> </a:t>
            </a:r>
            <a:r>
              <a:rPr spc="114" dirty="0"/>
              <a:t>looking</a:t>
            </a:r>
            <a:r>
              <a:rPr spc="240" dirty="0"/>
              <a:t> </a:t>
            </a:r>
            <a:r>
              <a:rPr spc="110" dirty="0"/>
              <a:t>for</a:t>
            </a:r>
            <a:r>
              <a:rPr spc="170" dirty="0"/>
              <a:t> </a:t>
            </a:r>
            <a:r>
              <a:rPr dirty="0"/>
              <a:t>a</a:t>
            </a:r>
            <a:r>
              <a:rPr spc="160" dirty="0"/>
              <a:t> </a:t>
            </a:r>
            <a:r>
              <a:rPr spc="110" dirty="0"/>
              <a:t>certain</a:t>
            </a:r>
            <a:r>
              <a:rPr spc="165" dirty="0"/>
              <a:t> </a:t>
            </a:r>
            <a:r>
              <a:rPr spc="55" dirty="0"/>
              <a:t>service?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FF13BF-AD98-5D3E-80C3-259346AC8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2943813"/>
            <a:ext cx="2000529" cy="24101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DCD82AC-3C61-8042-1477-F5AC86C8A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5" y="2719688"/>
            <a:ext cx="377985" cy="3840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3C9415-776C-E630-2EA9-D06F48C4D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52" y="3270881"/>
            <a:ext cx="377985" cy="3840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8F3A276-2753-F33C-F18D-2B1B5342C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51" y="3798976"/>
            <a:ext cx="377985" cy="38408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427851-6AC3-8A96-D4DA-96416E96E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3" y="4325065"/>
            <a:ext cx="377985" cy="38408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FBE0AE-2A35-94F8-831B-A5112BE50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4" y="4882495"/>
            <a:ext cx="377985" cy="3840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1EB2AE8-27B5-8F25-3860-57BBEBFB8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71" y="5383301"/>
            <a:ext cx="377985" cy="38408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95215"/>
            <a:ext cx="10058400" cy="2331720"/>
          </a:xfrm>
          <a:custGeom>
            <a:avLst/>
            <a:gdLst/>
            <a:ahLst/>
            <a:cxnLst/>
            <a:rect l="l" t="t" r="r" b="b"/>
            <a:pathLst>
              <a:path w="10058400" h="2331720">
                <a:moveTo>
                  <a:pt x="0" y="2331719"/>
                </a:moveTo>
                <a:lnTo>
                  <a:pt x="10058400" y="2331719"/>
                </a:lnTo>
                <a:lnTo>
                  <a:pt x="10058400" y="0"/>
                </a:lnTo>
                <a:lnTo>
                  <a:pt x="0" y="0"/>
                </a:lnTo>
                <a:lnTo>
                  <a:pt x="0" y="2331719"/>
                </a:lnTo>
                <a:close/>
              </a:path>
            </a:pathLst>
          </a:custGeom>
          <a:solidFill>
            <a:srgbClr val="93959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054608"/>
            <a:ext cx="10058400" cy="3340735"/>
            <a:chOff x="0" y="1054608"/>
            <a:chExt cx="10058400" cy="3340735"/>
          </a:xfrm>
        </p:grpSpPr>
        <p:sp>
          <p:nvSpPr>
            <p:cNvPr id="4" name="object 4"/>
            <p:cNvSpPr/>
            <p:nvPr/>
          </p:nvSpPr>
          <p:spPr>
            <a:xfrm>
              <a:off x="0" y="1054608"/>
              <a:ext cx="10058400" cy="1647825"/>
            </a:xfrm>
            <a:custGeom>
              <a:avLst/>
              <a:gdLst/>
              <a:ahLst/>
              <a:cxnLst/>
              <a:rect l="l" t="t" r="r" b="b"/>
              <a:pathLst>
                <a:path w="10058400" h="1647825">
                  <a:moveTo>
                    <a:pt x="0" y="1647443"/>
                  </a:moveTo>
                  <a:lnTo>
                    <a:pt x="10058400" y="1647443"/>
                  </a:lnTo>
                  <a:lnTo>
                    <a:pt x="10058400" y="0"/>
                  </a:lnTo>
                  <a:lnTo>
                    <a:pt x="0" y="0"/>
                  </a:lnTo>
                  <a:lnTo>
                    <a:pt x="0" y="1647443"/>
                  </a:lnTo>
                  <a:close/>
                </a:path>
              </a:pathLst>
            </a:custGeom>
            <a:solidFill>
              <a:srgbClr val="9395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702052"/>
              <a:ext cx="10058400" cy="1693545"/>
            </a:xfrm>
            <a:custGeom>
              <a:avLst/>
              <a:gdLst/>
              <a:ahLst/>
              <a:cxnLst/>
              <a:rect l="l" t="t" r="r" b="b"/>
              <a:pathLst>
                <a:path w="10058400" h="1693545">
                  <a:moveTo>
                    <a:pt x="0" y="1693164"/>
                  </a:moveTo>
                  <a:lnTo>
                    <a:pt x="0" y="0"/>
                  </a:lnTo>
                  <a:lnTo>
                    <a:pt x="10058400" y="0"/>
                  </a:lnTo>
                  <a:lnTo>
                    <a:pt x="10058400" y="1693164"/>
                  </a:lnTo>
                  <a:lnTo>
                    <a:pt x="0" y="1693164"/>
                  </a:lnTo>
                  <a:close/>
                </a:path>
              </a:pathLst>
            </a:custGeom>
            <a:solidFill>
              <a:srgbClr val="00529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0064" y="1592103"/>
              <a:ext cx="166211" cy="19535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1410" y="1592109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164884"/>
                  </a:moveTo>
                  <a:lnTo>
                    <a:pt x="144780" y="164884"/>
                  </a:lnTo>
                  <a:lnTo>
                    <a:pt x="130810" y="164884"/>
                  </a:lnTo>
                  <a:lnTo>
                    <a:pt x="33020" y="164884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73"/>
                  </a:lnTo>
                  <a:lnTo>
                    <a:pt x="33020" y="80873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64"/>
                  </a:lnTo>
                  <a:lnTo>
                    <a:pt x="33020" y="195364"/>
                  </a:lnTo>
                  <a:lnTo>
                    <a:pt x="130810" y="195364"/>
                  </a:lnTo>
                  <a:lnTo>
                    <a:pt x="144780" y="195364"/>
                  </a:lnTo>
                  <a:lnTo>
                    <a:pt x="146050" y="195364"/>
                  </a:lnTo>
                  <a:lnTo>
                    <a:pt x="146050" y="164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2206" y="1590579"/>
              <a:ext cx="204406" cy="19688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0236" y="1592103"/>
              <a:ext cx="370617" cy="1953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358" y="1589055"/>
              <a:ext cx="381031" cy="20145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06447" y="1591055"/>
              <a:ext cx="219710" cy="196850"/>
            </a:xfrm>
            <a:custGeom>
              <a:avLst/>
              <a:gdLst/>
              <a:ahLst/>
              <a:cxnLst/>
              <a:rect l="l" t="t" r="r" b="b"/>
              <a:pathLst>
                <a:path w="219710" h="196850">
                  <a:moveTo>
                    <a:pt x="144780" y="965"/>
                  </a:moveTo>
                  <a:lnTo>
                    <a:pt x="133350" y="965"/>
                  </a:lnTo>
                  <a:lnTo>
                    <a:pt x="33020" y="965"/>
                  </a:lnTo>
                  <a:lnTo>
                    <a:pt x="0" y="965"/>
                  </a:lnTo>
                  <a:lnTo>
                    <a:pt x="0" y="196418"/>
                  </a:lnTo>
                  <a:lnTo>
                    <a:pt x="33020" y="196418"/>
                  </a:lnTo>
                  <a:lnTo>
                    <a:pt x="33020" y="117068"/>
                  </a:lnTo>
                  <a:lnTo>
                    <a:pt x="133350" y="117068"/>
                  </a:lnTo>
                  <a:lnTo>
                    <a:pt x="133350" y="84975"/>
                  </a:lnTo>
                  <a:lnTo>
                    <a:pt x="33020" y="84975"/>
                  </a:lnTo>
                  <a:lnTo>
                    <a:pt x="33020" y="31534"/>
                  </a:lnTo>
                  <a:lnTo>
                    <a:pt x="133350" y="31534"/>
                  </a:lnTo>
                  <a:lnTo>
                    <a:pt x="144780" y="31534"/>
                  </a:lnTo>
                  <a:lnTo>
                    <a:pt x="144780" y="965"/>
                  </a:lnTo>
                  <a:close/>
                </a:path>
                <a:path w="219710" h="196850">
                  <a:moveTo>
                    <a:pt x="219163" y="0"/>
                  </a:moveTo>
                  <a:lnTo>
                    <a:pt x="184111" y="0"/>
                  </a:lnTo>
                  <a:lnTo>
                    <a:pt x="184111" y="196596"/>
                  </a:lnTo>
                  <a:lnTo>
                    <a:pt x="219163" y="196596"/>
                  </a:lnTo>
                  <a:lnTo>
                    <a:pt x="219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8011" y="1592008"/>
              <a:ext cx="170878" cy="19545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99182" y="1592103"/>
              <a:ext cx="176879" cy="1953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889021" y="1591919"/>
              <a:ext cx="553720" cy="195580"/>
            </a:xfrm>
            <a:custGeom>
              <a:avLst/>
              <a:gdLst/>
              <a:ahLst/>
              <a:cxnLst/>
              <a:rect l="l" t="t" r="r" b="b"/>
              <a:pathLst>
                <a:path w="553720" h="195580">
                  <a:moveTo>
                    <a:pt x="158750" y="190"/>
                  </a:moveTo>
                  <a:lnTo>
                    <a:pt x="96520" y="190"/>
                  </a:lnTo>
                  <a:lnTo>
                    <a:pt x="60960" y="190"/>
                  </a:lnTo>
                  <a:lnTo>
                    <a:pt x="0" y="190"/>
                  </a:lnTo>
                  <a:lnTo>
                    <a:pt x="0" y="32194"/>
                  </a:lnTo>
                  <a:lnTo>
                    <a:pt x="60960" y="32194"/>
                  </a:lnTo>
                  <a:lnTo>
                    <a:pt x="60960" y="195554"/>
                  </a:lnTo>
                  <a:lnTo>
                    <a:pt x="96520" y="195554"/>
                  </a:lnTo>
                  <a:lnTo>
                    <a:pt x="96520" y="32194"/>
                  </a:lnTo>
                  <a:lnTo>
                    <a:pt x="158750" y="32194"/>
                  </a:lnTo>
                  <a:lnTo>
                    <a:pt x="158750" y="190"/>
                  </a:lnTo>
                  <a:close/>
                </a:path>
                <a:path w="553720" h="195580">
                  <a:moveTo>
                    <a:pt x="357479" y="190"/>
                  </a:moveTo>
                  <a:lnTo>
                    <a:pt x="321919" y="190"/>
                  </a:lnTo>
                  <a:lnTo>
                    <a:pt x="321919" y="81064"/>
                  </a:lnTo>
                  <a:lnTo>
                    <a:pt x="229209" y="81064"/>
                  </a:lnTo>
                  <a:lnTo>
                    <a:pt x="229209" y="190"/>
                  </a:lnTo>
                  <a:lnTo>
                    <a:pt x="193649" y="190"/>
                  </a:lnTo>
                  <a:lnTo>
                    <a:pt x="193649" y="195554"/>
                  </a:lnTo>
                  <a:lnTo>
                    <a:pt x="229209" y="195554"/>
                  </a:lnTo>
                  <a:lnTo>
                    <a:pt x="229209" y="113157"/>
                  </a:lnTo>
                  <a:lnTo>
                    <a:pt x="321919" y="113157"/>
                  </a:lnTo>
                  <a:lnTo>
                    <a:pt x="321919" y="195554"/>
                  </a:lnTo>
                  <a:lnTo>
                    <a:pt x="357479" y="195554"/>
                  </a:lnTo>
                  <a:lnTo>
                    <a:pt x="357479" y="190"/>
                  </a:lnTo>
                  <a:close/>
                </a:path>
                <a:path w="553720" h="195580">
                  <a:moveTo>
                    <a:pt x="553339" y="164973"/>
                  </a:moveTo>
                  <a:lnTo>
                    <a:pt x="552069" y="164973"/>
                  </a:lnTo>
                  <a:lnTo>
                    <a:pt x="539369" y="164973"/>
                  </a:lnTo>
                  <a:lnTo>
                    <a:pt x="440309" y="164973"/>
                  </a:lnTo>
                  <a:lnTo>
                    <a:pt x="440309" y="113068"/>
                  </a:lnTo>
                  <a:lnTo>
                    <a:pt x="539369" y="113068"/>
                  </a:lnTo>
                  <a:lnTo>
                    <a:pt x="539369" y="80962"/>
                  </a:lnTo>
                  <a:lnTo>
                    <a:pt x="440309" y="80962"/>
                  </a:lnTo>
                  <a:lnTo>
                    <a:pt x="440309" y="30581"/>
                  </a:lnTo>
                  <a:lnTo>
                    <a:pt x="539369" y="30581"/>
                  </a:lnTo>
                  <a:lnTo>
                    <a:pt x="552069" y="30581"/>
                  </a:lnTo>
                  <a:lnTo>
                    <a:pt x="552069" y="0"/>
                  </a:lnTo>
                  <a:lnTo>
                    <a:pt x="539369" y="0"/>
                  </a:lnTo>
                  <a:lnTo>
                    <a:pt x="440309" y="0"/>
                  </a:lnTo>
                  <a:lnTo>
                    <a:pt x="407289" y="0"/>
                  </a:lnTo>
                  <a:lnTo>
                    <a:pt x="407289" y="195554"/>
                  </a:lnTo>
                  <a:lnTo>
                    <a:pt x="440309" y="195554"/>
                  </a:lnTo>
                  <a:lnTo>
                    <a:pt x="539369" y="195554"/>
                  </a:lnTo>
                  <a:lnTo>
                    <a:pt x="552069" y="195554"/>
                  </a:lnTo>
                  <a:lnTo>
                    <a:pt x="553339" y="195554"/>
                  </a:lnTo>
                  <a:lnTo>
                    <a:pt x="553339" y="1649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67779" y="1592103"/>
              <a:ext cx="151066" cy="19535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754120" y="1592109"/>
              <a:ext cx="137160" cy="195580"/>
            </a:xfrm>
            <a:custGeom>
              <a:avLst/>
              <a:gdLst/>
              <a:ahLst/>
              <a:cxnLst/>
              <a:rect l="l" t="t" r="r" b="b"/>
              <a:pathLst>
                <a:path w="137160" h="195580">
                  <a:moveTo>
                    <a:pt x="137160" y="164884"/>
                  </a:moveTo>
                  <a:lnTo>
                    <a:pt x="34290" y="164884"/>
                  </a:lnTo>
                  <a:lnTo>
                    <a:pt x="34290" y="0"/>
                  </a:lnTo>
                  <a:lnTo>
                    <a:pt x="0" y="0"/>
                  </a:lnTo>
                  <a:lnTo>
                    <a:pt x="0" y="195364"/>
                  </a:lnTo>
                  <a:lnTo>
                    <a:pt x="34290" y="195364"/>
                  </a:lnTo>
                  <a:lnTo>
                    <a:pt x="137160" y="195364"/>
                  </a:lnTo>
                  <a:lnTo>
                    <a:pt x="137160" y="1648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10964" y="1590579"/>
              <a:ext cx="202977" cy="1968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47470" y="1592008"/>
              <a:ext cx="170878" cy="19545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39094" y="1592020"/>
              <a:ext cx="356235" cy="195580"/>
            </a:xfrm>
            <a:custGeom>
              <a:avLst/>
              <a:gdLst/>
              <a:ahLst/>
              <a:cxnLst/>
              <a:rect l="l" t="t" r="r" b="b"/>
              <a:pathLst>
                <a:path w="356235" h="195580">
                  <a:moveTo>
                    <a:pt x="158750" y="88"/>
                  </a:moveTo>
                  <a:lnTo>
                    <a:pt x="97790" y="88"/>
                  </a:lnTo>
                  <a:lnTo>
                    <a:pt x="62230" y="88"/>
                  </a:lnTo>
                  <a:lnTo>
                    <a:pt x="0" y="88"/>
                  </a:lnTo>
                  <a:lnTo>
                    <a:pt x="0" y="32092"/>
                  </a:lnTo>
                  <a:lnTo>
                    <a:pt x="62230" y="32092"/>
                  </a:lnTo>
                  <a:lnTo>
                    <a:pt x="62230" y="195453"/>
                  </a:lnTo>
                  <a:lnTo>
                    <a:pt x="97790" y="195453"/>
                  </a:lnTo>
                  <a:lnTo>
                    <a:pt x="97790" y="32092"/>
                  </a:lnTo>
                  <a:lnTo>
                    <a:pt x="158750" y="32092"/>
                  </a:lnTo>
                  <a:lnTo>
                    <a:pt x="158750" y="88"/>
                  </a:lnTo>
                  <a:close/>
                </a:path>
                <a:path w="356235" h="195580">
                  <a:moveTo>
                    <a:pt x="356196" y="0"/>
                  </a:moveTo>
                  <a:lnTo>
                    <a:pt x="323176" y="0"/>
                  </a:lnTo>
                  <a:lnTo>
                    <a:pt x="323176" y="80962"/>
                  </a:lnTo>
                  <a:lnTo>
                    <a:pt x="230466" y="80962"/>
                  </a:lnTo>
                  <a:lnTo>
                    <a:pt x="230466" y="0"/>
                  </a:lnTo>
                  <a:lnTo>
                    <a:pt x="194906" y="0"/>
                  </a:lnTo>
                  <a:lnTo>
                    <a:pt x="194906" y="195453"/>
                  </a:lnTo>
                  <a:lnTo>
                    <a:pt x="230466" y="195453"/>
                  </a:lnTo>
                  <a:lnTo>
                    <a:pt x="230466" y="112966"/>
                  </a:lnTo>
                  <a:lnTo>
                    <a:pt x="323176" y="112966"/>
                  </a:lnTo>
                  <a:lnTo>
                    <a:pt x="323176" y="195453"/>
                  </a:lnTo>
                  <a:lnTo>
                    <a:pt x="356196" y="195453"/>
                  </a:lnTo>
                  <a:lnTo>
                    <a:pt x="3561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9270" y="1590484"/>
              <a:ext cx="358679" cy="19697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08270" y="1591055"/>
              <a:ext cx="219710" cy="196850"/>
            </a:xfrm>
            <a:custGeom>
              <a:avLst/>
              <a:gdLst/>
              <a:ahLst/>
              <a:cxnLst/>
              <a:rect l="l" t="t" r="r" b="b"/>
              <a:pathLst>
                <a:path w="219710" h="196850">
                  <a:moveTo>
                    <a:pt x="144780" y="965"/>
                  </a:moveTo>
                  <a:lnTo>
                    <a:pt x="132080" y="965"/>
                  </a:lnTo>
                  <a:lnTo>
                    <a:pt x="33020" y="965"/>
                  </a:lnTo>
                  <a:lnTo>
                    <a:pt x="0" y="965"/>
                  </a:lnTo>
                  <a:lnTo>
                    <a:pt x="0" y="196418"/>
                  </a:lnTo>
                  <a:lnTo>
                    <a:pt x="33020" y="196418"/>
                  </a:lnTo>
                  <a:lnTo>
                    <a:pt x="33020" y="116979"/>
                  </a:lnTo>
                  <a:lnTo>
                    <a:pt x="132080" y="116979"/>
                  </a:lnTo>
                  <a:lnTo>
                    <a:pt x="132080" y="84874"/>
                  </a:lnTo>
                  <a:lnTo>
                    <a:pt x="33020" y="84874"/>
                  </a:lnTo>
                  <a:lnTo>
                    <a:pt x="33020" y="31445"/>
                  </a:lnTo>
                  <a:lnTo>
                    <a:pt x="132080" y="31445"/>
                  </a:lnTo>
                  <a:lnTo>
                    <a:pt x="144780" y="31445"/>
                  </a:lnTo>
                  <a:lnTo>
                    <a:pt x="144780" y="965"/>
                  </a:lnTo>
                  <a:close/>
                </a:path>
                <a:path w="219710" h="196850">
                  <a:moveTo>
                    <a:pt x="219278" y="0"/>
                  </a:moveTo>
                  <a:lnTo>
                    <a:pt x="184226" y="0"/>
                  </a:lnTo>
                  <a:lnTo>
                    <a:pt x="184226" y="196596"/>
                  </a:lnTo>
                  <a:lnTo>
                    <a:pt x="219278" y="196596"/>
                  </a:lnTo>
                  <a:lnTo>
                    <a:pt x="2192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66124" y="1589055"/>
              <a:ext cx="329469" cy="20145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99321" y="1589055"/>
              <a:ext cx="399668" cy="20145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37090" y="1591913"/>
              <a:ext cx="167830" cy="19859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52165" y="1592008"/>
              <a:ext cx="166306" cy="19545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0064" y="1927764"/>
              <a:ext cx="169354" cy="19554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39698" y="1927961"/>
              <a:ext cx="334010" cy="195580"/>
            </a:xfrm>
            <a:custGeom>
              <a:avLst/>
              <a:gdLst/>
              <a:ahLst/>
              <a:cxnLst/>
              <a:rect l="l" t="t" r="r" b="b"/>
              <a:pathLst>
                <a:path w="334009" h="195580">
                  <a:moveTo>
                    <a:pt x="146050" y="164871"/>
                  </a:moveTo>
                  <a:lnTo>
                    <a:pt x="144780" y="164871"/>
                  </a:lnTo>
                  <a:lnTo>
                    <a:pt x="130810" y="164871"/>
                  </a:lnTo>
                  <a:lnTo>
                    <a:pt x="33020" y="164871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081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871"/>
                  </a:lnTo>
                  <a:close/>
                </a:path>
                <a:path w="334009" h="195580">
                  <a:moveTo>
                    <a:pt x="333692" y="164871"/>
                  </a:moveTo>
                  <a:lnTo>
                    <a:pt x="332422" y="164871"/>
                  </a:lnTo>
                  <a:lnTo>
                    <a:pt x="318452" y="164871"/>
                  </a:lnTo>
                  <a:lnTo>
                    <a:pt x="220662" y="164871"/>
                  </a:lnTo>
                  <a:lnTo>
                    <a:pt x="220662" y="111442"/>
                  </a:lnTo>
                  <a:lnTo>
                    <a:pt x="318452" y="111442"/>
                  </a:lnTo>
                  <a:lnTo>
                    <a:pt x="318452" y="80860"/>
                  </a:lnTo>
                  <a:lnTo>
                    <a:pt x="220662" y="80860"/>
                  </a:lnTo>
                  <a:lnTo>
                    <a:pt x="220662" y="30480"/>
                  </a:lnTo>
                  <a:lnTo>
                    <a:pt x="318452" y="30480"/>
                  </a:lnTo>
                  <a:lnTo>
                    <a:pt x="332422" y="30480"/>
                  </a:lnTo>
                  <a:lnTo>
                    <a:pt x="332422" y="0"/>
                  </a:lnTo>
                  <a:lnTo>
                    <a:pt x="318452" y="0"/>
                  </a:lnTo>
                  <a:lnTo>
                    <a:pt x="220662" y="0"/>
                  </a:lnTo>
                  <a:lnTo>
                    <a:pt x="187642" y="0"/>
                  </a:lnTo>
                  <a:lnTo>
                    <a:pt x="187642" y="195351"/>
                  </a:lnTo>
                  <a:lnTo>
                    <a:pt x="220662" y="195351"/>
                  </a:lnTo>
                  <a:lnTo>
                    <a:pt x="318452" y="195351"/>
                  </a:lnTo>
                  <a:lnTo>
                    <a:pt x="332422" y="195351"/>
                  </a:lnTo>
                  <a:lnTo>
                    <a:pt x="333692" y="195351"/>
                  </a:lnTo>
                  <a:lnTo>
                    <a:pt x="333692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14901" y="1927955"/>
              <a:ext cx="176974" cy="19535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17784" y="1924907"/>
              <a:ext cx="151066" cy="201453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84769" y="1924907"/>
              <a:ext cx="204406" cy="20145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31848" y="1927955"/>
              <a:ext cx="166211" cy="19535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117115" y="1927961"/>
              <a:ext cx="163830" cy="195580"/>
            </a:xfrm>
            <a:custGeom>
              <a:avLst/>
              <a:gdLst/>
              <a:ahLst/>
              <a:cxnLst/>
              <a:rect l="l" t="t" r="r" b="b"/>
              <a:pathLst>
                <a:path w="163830" h="195580">
                  <a:moveTo>
                    <a:pt x="163830" y="0"/>
                  </a:moveTo>
                  <a:lnTo>
                    <a:pt x="128270" y="0"/>
                  </a:lnTo>
                  <a:lnTo>
                    <a:pt x="128270" y="80860"/>
                  </a:lnTo>
                  <a:lnTo>
                    <a:pt x="35560" y="8086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5560" y="195351"/>
                  </a:lnTo>
                  <a:lnTo>
                    <a:pt x="35560" y="112966"/>
                  </a:lnTo>
                  <a:lnTo>
                    <a:pt x="128270" y="112966"/>
                  </a:lnTo>
                  <a:lnTo>
                    <a:pt x="128270" y="195351"/>
                  </a:lnTo>
                  <a:lnTo>
                    <a:pt x="163830" y="195351"/>
                  </a:lnTo>
                  <a:lnTo>
                    <a:pt x="1638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13908" y="1926431"/>
              <a:ext cx="385952" cy="19840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733382" y="1927961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164871"/>
                  </a:moveTo>
                  <a:lnTo>
                    <a:pt x="144780" y="164871"/>
                  </a:lnTo>
                  <a:lnTo>
                    <a:pt x="130810" y="164871"/>
                  </a:lnTo>
                  <a:lnTo>
                    <a:pt x="33020" y="164871"/>
                  </a:lnTo>
                  <a:lnTo>
                    <a:pt x="33020" y="111442"/>
                  </a:lnTo>
                  <a:lnTo>
                    <a:pt x="130810" y="111442"/>
                  </a:lnTo>
                  <a:lnTo>
                    <a:pt x="130810" y="80860"/>
                  </a:lnTo>
                  <a:lnTo>
                    <a:pt x="33020" y="80860"/>
                  </a:lnTo>
                  <a:lnTo>
                    <a:pt x="33020" y="30480"/>
                  </a:lnTo>
                  <a:lnTo>
                    <a:pt x="130810" y="30480"/>
                  </a:lnTo>
                  <a:lnTo>
                    <a:pt x="144780" y="30480"/>
                  </a:lnTo>
                  <a:lnTo>
                    <a:pt x="144780" y="0"/>
                  </a:lnTo>
                  <a:lnTo>
                    <a:pt x="13081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3020" y="195351"/>
                  </a:lnTo>
                  <a:lnTo>
                    <a:pt x="130810" y="195351"/>
                  </a:lnTo>
                  <a:lnTo>
                    <a:pt x="144780" y="195351"/>
                  </a:lnTo>
                  <a:lnTo>
                    <a:pt x="146050" y="195351"/>
                  </a:lnTo>
                  <a:lnTo>
                    <a:pt x="146050" y="164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03423" y="1927955"/>
              <a:ext cx="193738" cy="19535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38309" y="1924907"/>
              <a:ext cx="204406" cy="20145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83864" y="1927955"/>
              <a:ext cx="166306" cy="19535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3686733" y="1927770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164973"/>
                  </a:moveTo>
                  <a:lnTo>
                    <a:pt x="144780" y="164973"/>
                  </a:lnTo>
                  <a:lnTo>
                    <a:pt x="132080" y="164973"/>
                  </a:lnTo>
                  <a:lnTo>
                    <a:pt x="33020" y="164973"/>
                  </a:lnTo>
                  <a:lnTo>
                    <a:pt x="33020" y="113055"/>
                  </a:lnTo>
                  <a:lnTo>
                    <a:pt x="132080" y="113055"/>
                  </a:lnTo>
                  <a:lnTo>
                    <a:pt x="132080" y="80962"/>
                  </a:lnTo>
                  <a:lnTo>
                    <a:pt x="33020" y="80962"/>
                  </a:lnTo>
                  <a:lnTo>
                    <a:pt x="33020" y="30568"/>
                  </a:lnTo>
                  <a:lnTo>
                    <a:pt x="132080" y="30568"/>
                  </a:lnTo>
                  <a:lnTo>
                    <a:pt x="144780" y="30568"/>
                  </a:lnTo>
                  <a:lnTo>
                    <a:pt x="144780" y="0"/>
                  </a:lnTo>
                  <a:lnTo>
                    <a:pt x="132080" y="0"/>
                  </a:lnTo>
                  <a:lnTo>
                    <a:pt x="33020" y="0"/>
                  </a:lnTo>
                  <a:lnTo>
                    <a:pt x="0" y="0"/>
                  </a:lnTo>
                  <a:lnTo>
                    <a:pt x="0" y="195541"/>
                  </a:lnTo>
                  <a:lnTo>
                    <a:pt x="33020" y="195541"/>
                  </a:lnTo>
                  <a:lnTo>
                    <a:pt x="132080" y="195541"/>
                  </a:lnTo>
                  <a:lnTo>
                    <a:pt x="144780" y="195541"/>
                  </a:lnTo>
                  <a:lnTo>
                    <a:pt x="146050" y="195541"/>
                  </a:lnTo>
                  <a:lnTo>
                    <a:pt x="146050" y="1649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949160" y="1924907"/>
              <a:ext cx="207454" cy="20450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193190" y="1927955"/>
              <a:ext cx="166211" cy="19840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406735" y="1927961"/>
              <a:ext cx="146050" cy="195580"/>
            </a:xfrm>
            <a:custGeom>
              <a:avLst/>
              <a:gdLst/>
              <a:ahLst/>
              <a:cxnLst/>
              <a:rect l="l" t="t" r="r" b="b"/>
              <a:pathLst>
                <a:path w="146050" h="195580">
                  <a:moveTo>
                    <a:pt x="146050" y="0"/>
                  </a:moveTo>
                  <a:lnTo>
                    <a:pt x="133350" y="0"/>
                  </a:lnTo>
                  <a:lnTo>
                    <a:pt x="35560" y="0"/>
                  </a:lnTo>
                  <a:lnTo>
                    <a:pt x="0" y="0"/>
                  </a:lnTo>
                  <a:lnTo>
                    <a:pt x="0" y="195351"/>
                  </a:lnTo>
                  <a:lnTo>
                    <a:pt x="35560" y="195351"/>
                  </a:lnTo>
                  <a:lnTo>
                    <a:pt x="133350" y="195351"/>
                  </a:lnTo>
                  <a:lnTo>
                    <a:pt x="146050" y="195351"/>
                  </a:lnTo>
                  <a:lnTo>
                    <a:pt x="146050" y="164871"/>
                  </a:lnTo>
                  <a:lnTo>
                    <a:pt x="133350" y="164871"/>
                  </a:lnTo>
                  <a:lnTo>
                    <a:pt x="35560" y="164871"/>
                  </a:lnTo>
                  <a:lnTo>
                    <a:pt x="35560" y="111442"/>
                  </a:lnTo>
                  <a:lnTo>
                    <a:pt x="133350" y="111442"/>
                  </a:lnTo>
                  <a:lnTo>
                    <a:pt x="133350" y="80860"/>
                  </a:lnTo>
                  <a:lnTo>
                    <a:pt x="35560" y="80860"/>
                  </a:lnTo>
                  <a:lnTo>
                    <a:pt x="35560" y="30480"/>
                  </a:lnTo>
                  <a:lnTo>
                    <a:pt x="133350" y="30480"/>
                  </a:lnTo>
                  <a:lnTo>
                    <a:pt x="146050" y="30480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82191" y="1924907"/>
              <a:ext cx="150971" cy="20145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756112" y="1926348"/>
              <a:ext cx="232410" cy="197485"/>
            </a:xfrm>
            <a:custGeom>
              <a:avLst/>
              <a:gdLst/>
              <a:ahLst/>
              <a:cxnLst/>
              <a:rect l="l" t="t" r="r" b="b"/>
              <a:pathLst>
                <a:path w="232410" h="197485">
                  <a:moveTo>
                    <a:pt x="158750" y="1612"/>
                  </a:moveTo>
                  <a:lnTo>
                    <a:pt x="96520" y="1612"/>
                  </a:lnTo>
                  <a:lnTo>
                    <a:pt x="60960" y="1612"/>
                  </a:lnTo>
                  <a:lnTo>
                    <a:pt x="0" y="1612"/>
                  </a:lnTo>
                  <a:lnTo>
                    <a:pt x="0" y="33616"/>
                  </a:lnTo>
                  <a:lnTo>
                    <a:pt x="60960" y="33616"/>
                  </a:lnTo>
                  <a:lnTo>
                    <a:pt x="60960" y="196964"/>
                  </a:lnTo>
                  <a:lnTo>
                    <a:pt x="96520" y="196964"/>
                  </a:lnTo>
                  <a:lnTo>
                    <a:pt x="96520" y="33616"/>
                  </a:lnTo>
                  <a:lnTo>
                    <a:pt x="158750" y="33616"/>
                  </a:lnTo>
                  <a:lnTo>
                    <a:pt x="158750" y="1612"/>
                  </a:lnTo>
                  <a:close/>
                </a:path>
                <a:path w="232410" h="197485">
                  <a:moveTo>
                    <a:pt x="231927" y="0"/>
                  </a:moveTo>
                  <a:lnTo>
                    <a:pt x="196888" y="0"/>
                  </a:lnTo>
                  <a:lnTo>
                    <a:pt x="196888" y="196596"/>
                  </a:lnTo>
                  <a:lnTo>
                    <a:pt x="231927" y="196596"/>
                  </a:lnTo>
                  <a:lnTo>
                    <a:pt x="2319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0628" y="1924907"/>
              <a:ext cx="204406" cy="201453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77802" y="1927764"/>
              <a:ext cx="169354" cy="19554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85257" y="1924907"/>
              <a:ext cx="150971" cy="20145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56040" y="1924907"/>
              <a:ext cx="132778" cy="198405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16635" y="2354580"/>
              <a:ext cx="17145" cy="147955"/>
            </a:xfrm>
            <a:custGeom>
              <a:avLst/>
              <a:gdLst/>
              <a:ahLst/>
              <a:cxnLst/>
              <a:rect l="l" t="t" r="r" b="b"/>
              <a:pathLst>
                <a:path w="17145" h="147955">
                  <a:moveTo>
                    <a:pt x="0" y="147828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47828"/>
                  </a:lnTo>
                  <a:lnTo>
                    <a:pt x="0" y="1478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8364" y="2392013"/>
              <a:ext cx="94583" cy="11144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7999" y="2390489"/>
              <a:ext cx="164782" cy="11144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20317" y="2347626"/>
              <a:ext cx="94583" cy="15430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42428" y="2390489"/>
              <a:ext cx="102203" cy="11296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73587" y="2390394"/>
              <a:ext cx="175450" cy="11306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31429" y="2359818"/>
              <a:ext cx="196786" cy="14363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21180" y="2347626"/>
              <a:ext cx="94583" cy="15430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943195" y="2390489"/>
              <a:ext cx="102203" cy="11296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2075687" y="2348483"/>
              <a:ext cx="17145" cy="154305"/>
            </a:xfrm>
            <a:custGeom>
              <a:avLst/>
              <a:gdLst/>
              <a:ahLst/>
              <a:cxnLst/>
              <a:rect l="l" t="t" r="r" b="b"/>
              <a:pathLst>
                <a:path w="17144" h="154305">
                  <a:moveTo>
                    <a:pt x="0" y="153924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53924"/>
                  </a:lnTo>
                  <a:lnTo>
                    <a:pt x="0" y="1539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129313" y="2390489"/>
              <a:ext cx="109823" cy="14497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20003" y="2390489"/>
              <a:ext cx="234981" cy="14497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582417" y="2392013"/>
              <a:ext cx="94583" cy="11144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768441" y="2392013"/>
              <a:ext cx="94583" cy="11144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87503" y="2359913"/>
              <a:ext cx="65531" cy="14354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44571" y="2390489"/>
              <a:ext cx="94583" cy="11144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66586" y="2390489"/>
              <a:ext cx="114395" cy="11296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364896" y="2390489"/>
              <a:ext cx="230314" cy="11296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615023" y="2359913"/>
              <a:ext cx="167830" cy="14354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868292" y="2390489"/>
              <a:ext cx="112871" cy="112966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4010120" y="2390394"/>
              <a:ext cx="59690" cy="111760"/>
            </a:xfrm>
            <a:custGeom>
              <a:avLst/>
              <a:gdLst/>
              <a:ahLst/>
              <a:cxnLst/>
              <a:rect l="l" t="t" r="r" b="b"/>
              <a:pathLst>
                <a:path w="59689" h="111760">
                  <a:moveTo>
                    <a:pt x="0" y="111537"/>
                  </a:moveTo>
                  <a:lnTo>
                    <a:pt x="0" y="3048"/>
                  </a:lnTo>
                  <a:lnTo>
                    <a:pt x="15239" y="3048"/>
                  </a:lnTo>
                  <a:lnTo>
                    <a:pt x="15239" y="30575"/>
                  </a:lnTo>
                  <a:lnTo>
                    <a:pt x="23217" y="18082"/>
                  </a:lnTo>
                  <a:lnTo>
                    <a:pt x="33337" y="8429"/>
                  </a:lnTo>
                  <a:lnTo>
                    <a:pt x="45458" y="2205"/>
                  </a:lnTo>
                  <a:lnTo>
                    <a:pt x="59435" y="0"/>
                  </a:lnTo>
                  <a:lnTo>
                    <a:pt x="59435" y="18383"/>
                  </a:lnTo>
                  <a:lnTo>
                    <a:pt x="42243" y="21504"/>
                  </a:lnTo>
                  <a:lnTo>
                    <a:pt x="28193" y="30777"/>
                  </a:lnTo>
                  <a:lnTo>
                    <a:pt x="18716" y="46069"/>
                  </a:lnTo>
                  <a:lnTo>
                    <a:pt x="15240" y="67246"/>
                  </a:lnTo>
                  <a:lnTo>
                    <a:pt x="15240" y="111537"/>
                  </a:lnTo>
                  <a:lnTo>
                    <a:pt x="0" y="111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4150423" y="2390489"/>
              <a:ext cx="114395" cy="11296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293869" y="2347721"/>
              <a:ext cx="108299" cy="155733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4434827" y="2348483"/>
              <a:ext cx="71120" cy="154305"/>
            </a:xfrm>
            <a:custGeom>
              <a:avLst/>
              <a:gdLst/>
              <a:ahLst/>
              <a:cxnLst/>
              <a:rect l="l" t="t" r="r" b="b"/>
              <a:pathLst>
                <a:path w="71120" h="154305">
                  <a:moveTo>
                    <a:pt x="16764" y="0"/>
                  </a:moveTo>
                  <a:lnTo>
                    <a:pt x="0" y="0"/>
                  </a:lnTo>
                  <a:lnTo>
                    <a:pt x="0" y="153936"/>
                  </a:lnTo>
                  <a:lnTo>
                    <a:pt x="16764" y="153936"/>
                  </a:lnTo>
                  <a:lnTo>
                    <a:pt x="16764" y="0"/>
                  </a:lnTo>
                  <a:close/>
                </a:path>
                <a:path w="71120" h="154305">
                  <a:moveTo>
                    <a:pt x="71069" y="44970"/>
                  </a:moveTo>
                  <a:lnTo>
                    <a:pt x="54305" y="44970"/>
                  </a:lnTo>
                  <a:lnTo>
                    <a:pt x="54305" y="153454"/>
                  </a:lnTo>
                  <a:lnTo>
                    <a:pt x="71069" y="153454"/>
                  </a:lnTo>
                  <a:lnTo>
                    <a:pt x="71069" y="44970"/>
                  </a:lnTo>
                  <a:close/>
                </a:path>
                <a:path w="71120" h="154305">
                  <a:moveTo>
                    <a:pt x="71069" y="2197"/>
                  </a:moveTo>
                  <a:lnTo>
                    <a:pt x="52781" y="2197"/>
                  </a:lnTo>
                  <a:lnTo>
                    <a:pt x="52781" y="20586"/>
                  </a:lnTo>
                  <a:lnTo>
                    <a:pt x="71069" y="20586"/>
                  </a:lnTo>
                  <a:lnTo>
                    <a:pt x="71069" y="21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4536471" y="2390489"/>
              <a:ext cx="109823" cy="144970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673727" y="2392013"/>
              <a:ext cx="96107" cy="11144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792693" y="2359818"/>
              <a:ext cx="65532" cy="14363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887264" y="2350680"/>
              <a:ext cx="18415" cy="151765"/>
            </a:xfrm>
            <a:custGeom>
              <a:avLst/>
              <a:gdLst/>
              <a:ahLst/>
              <a:cxnLst/>
              <a:rect l="l" t="t" r="r" b="b"/>
              <a:pathLst>
                <a:path w="18414" h="151764">
                  <a:moveTo>
                    <a:pt x="18288" y="42773"/>
                  </a:moveTo>
                  <a:lnTo>
                    <a:pt x="1524" y="42773"/>
                  </a:lnTo>
                  <a:lnTo>
                    <a:pt x="1524" y="151257"/>
                  </a:lnTo>
                  <a:lnTo>
                    <a:pt x="18288" y="151257"/>
                  </a:lnTo>
                  <a:lnTo>
                    <a:pt x="18288" y="42773"/>
                  </a:lnTo>
                  <a:close/>
                </a:path>
                <a:path w="18414" h="151764">
                  <a:moveTo>
                    <a:pt x="18288" y="0"/>
                  </a:moveTo>
                  <a:lnTo>
                    <a:pt x="0" y="0"/>
                  </a:lnTo>
                  <a:lnTo>
                    <a:pt x="0" y="18389"/>
                  </a:lnTo>
                  <a:lnTo>
                    <a:pt x="18288" y="18389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936045" y="2390393"/>
              <a:ext cx="112871" cy="11306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077967" y="2390489"/>
              <a:ext cx="94583" cy="11144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261038" y="2359818"/>
              <a:ext cx="196691" cy="14363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538597" y="2390489"/>
              <a:ext cx="234981" cy="144970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801011" y="2392013"/>
              <a:ext cx="94583" cy="111442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5933694" y="2353817"/>
              <a:ext cx="18415" cy="148590"/>
            </a:xfrm>
            <a:custGeom>
              <a:avLst/>
              <a:gdLst/>
              <a:ahLst/>
              <a:cxnLst/>
              <a:rect l="l" t="t" r="r" b="b"/>
              <a:pathLst>
                <a:path w="18414" h="148589">
                  <a:moveTo>
                    <a:pt x="0" y="12192"/>
                  </a:moveTo>
                  <a:lnTo>
                    <a:pt x="0" y="0"/>
                  </a:lnTo>
                  <a:lnTo>
                    <a:pt x="18288" y="0"/>
                  </a:lnTo>
                  <a:lnTo>
                    <a:pt x="18288" y="12192"/>
                  </a:lnTo>
                  <a:lnTo>
                    <a:pt x="13716" y="105346"/>
                  </a:lnTo>
                  <a:lnTo>
                    <a:pt x="4572" y="105346"/>
                  </a:lnTo>
                  <a:lnTo>
                    <a:pt x="0" y="12192"/>
                  </a:lnTo>
                  <a:close/>
                </a:path>
                <a:path w="18414" h="148589">
                  <a:moveTo>
                    <a:pt x="0" y="148113"/>
                  </a:moveTo>
                  <a:lnTo>
                    <a:pt x="0" y="125158"/>
                  </a:lnTo>
                  <a:lnTo>
                    <a:pt x="18288" y="125158"/>
                  </a:lnTo>
                  <a:lnTo>
                    <a:pt x="18288" y="148113"/>
                  </a:lnTo>
                  <a:lnTo>
                    <a:pt x="0" y="1481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12444" y="2857595"/>
              <a:ext cx="146399" cy="14801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80179" y="2892647"/>
              <a:ext cx="117443" cy="146589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873919" y="2891123"/>
              <a:ext cx="237934" cy="116014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134808" y="2891027"/>
              <a:ext cx="103727" cy="114585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258347" y="2863691"/>
              <a:ext cx="190690" cy="14344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471898" y="2863595"/>
              <a:ext cx="189071" cy="143541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748027" y="2851505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2004" y="41148"/>
                  </a:moveTo>
                  <a:lnTo>
                    <a:pt x="0" y="41148"/>
                  </a:lnTo>
                  <a:lnTo>
                    <a:pt x="0" y="154114"/>
                  </a:lnTo>
                  <a:lnTo>
                    <a:pt x="32004" y="154114"/>
                  </a:lnTo>
                  <a:lnTo>
                    <a:pt x="32004" y="41148"/>
                  </a:lnTo>
                  <a:close/>
                </a:path>
                <a:path w="33655" h="154305">
                  <a:moveTo>
                    <a:pt x="33528" y="0"/>
                  </a:moveTo>
                  <a:lnTo>
                    <a:pt x="0" y="0"/>
                  </a:lnTo>
                  <a:lnTo>
                    <a:pt x="0" y="28956"/>
                  </a:lnTo>
                  <a:lnTo>
                    <a:pt x="33528" y="2895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810512" y="2891123"/>
              <a:ext cx="102203" cy="11449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932527" y="2849879"/>
              <a:ext cx="202882" cy="15725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158270" y="2891123"/>
              <a:ext cx="67151" cy="11449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245232" y="2891123"/>
              <a:ext cx="172402" cy="114490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437542" y="2863691"/>
              <a:ext cx="193643" cy="143446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2655557" y="2851416"/>
              <a:ext cx="33655" cy="154305"/>
            </a:xfrm>
            <a:custGeom>
              <a:avLst/>
              <a:gdLst/>
              <a:ahLst/>
              <a:cxnLst/>
              <a:rect l="l" t="t" r="r" b="b"/>
              <a:pathLst>
                <a:path w="33655" h="154305">
                  <a:moveTo>
                    <a:pt x="33528" y="41236"/>
                  </a:moveTo>
                  <a:lnTo>
                    <a:pt x="1524" y="41236"/>
                  </a:lnTo>
                  <a:lnTo>
                    <a:pt x="1524" y="154305"/>
                  </a:lnTo>
                  <a:lnTo>
                    <a:pt x="33528" y="154305"/>
                  </a:lnTo>
                  <a:lnTo>
                    <a:pt x="33528" y="41236"/>
                  </a:lnTo>
                  <a:close/>
                </a:path>
                <a:path w="33655" h="154305">
                  <a:moveTo>
                    <a:pt x="33528" y="0"/>
                  </a:moveTo>
                  <a:lnTo>
                    <a:pt x="0" y="0"/>
                  </a:lnTo>
                  <a:lnTo>
                    <a:pt x="0" y="29044"/>
                  </a:lnTo>
                  <a:lnTo>
                    <a:pt x="33528" y="29044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2713577" y="2891123"/>
              <a:ext cx="120491" cy="11601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2856928" y="2891027"/>
              <a:ext cx="103822" cy="114585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2988170" y="2892653"/>
              <a:ext cx="33655" cy="113030"/>
            </a:xfrm>
            <a:custGeom>
              <a:avLst/>
              <a:gdLst/>
              <a:ahLst/>
              <a:cxnLst/>
              <a:rect l="l" t="t" r="r" b="b"/>
              <a:pathLst>
                <a:path w="33655" h="113030">
                  <a:moveTo>
                    <a:pt x="33528" y="79349"/>
                  </a:moveTo>
                  <a:lnTo>
                    <a:pt x="0" y="79349"/>
                  </a:lnTo>
                  <a:lnTo>
                    <a:pt x="0" y="112966"/>
                  </a:lnTo>
                  <a:lnTo>
                    <a:pt x="33528" y="112966"/>
                  </a:lnTo>
                  <a:lnTo>
                    <a:pt x="33528" y="79349"/>
                  </a:lnTo>
                  <a:close/>
                </a:path>
                <a:path w="33655" h="113030">
                  <a:moveTo>
                    <a:pt x="33528" y="0"/>
                  </a:moveTo>
                  <a:lnTo>
                    <a:pt x="0" y="0"/>
                  </a:lnTo>
                  <a:lnTo>
                    <a:pt x="0" y="33629"/>
                  </a:lnTo>
                  <a:lnTo>
                    <a:pt x="33528" y="33629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8" name="object 98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515492" y="4620672"/>
            <a:ext cx="244030" cy="181641"/>
          </a:xfrm>
          <a:prstGeom prst="rect">
            <a:avLst/>
          </a:prstGeom>
        </p:spPr>
      </p:pic>
      <p:grpSp>
        <p:nvGrpSpPr>
          <p:cNvPr id="99" name="object 99"/>
          <p:cNvGrpSpPr/>
          <p:nvPr/>
        </p:nvGrpSpPr>
        <p:grpSpPr>
          <a:xfrm>
            <a:off x="841819" y="4614672"/>
            <a:ext cx="645795" cy="187960"/>
            <a:chOff x="841819" y="4614672"/>
            <a:chExt cx="645795" cy="187960"/>
          </a:xfrm>
        </p:grpSpPr>
        <p:pic>
          <p:nvPicPr>
            <p:cNvPr id="100" name="object 10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41819" y="4657153"/>
              <a:ext cx="213645" cy="113061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091171" y="4614684"/>
              <a:ext cx="127635" cy="154305"/>
            </a:xfrm>
            <a:custGeom>
              <a:avLst/>
              <a:gdLst/>
              <a:ahLst/>
              <a:cxnLst/>
              <a:rect l="l" t="t" r="r" b="b"/>
              <a:pathLst>
                <a:path w="127634" h="154304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127634" h="154304">
                  <a:moveTo>
                    <a:pt x="71628" y="0"/>
                  </a:moveTo>
                  <a:lnTo>
                    <a:pt x="54864" y="0"/>
                  </a:lnTo>
                  <a:lnTo>
                    <a:pt x="54864" y="153924"/>
                  </a:lnTo>
                  <a:lnTo>
                    <a:pt x="71628" y="153924"/>
                  </a:lnTo>
                  <a:lnTo>
                    <a:pt x="71628" y="0"/>
                  </a:lnTo>
                  <a:close/>
                </a:path>
                <a:path w="127634" h="154304">
                  <a:moveTo>
                    <a:pt x="125933" y="44094"/>
                  </a:moveTo>
                  <a:lnTo>
                    <a:pt x="110693" y="44094"/>
                  </a:lnTo>
                  <a:lnTo>
                    <a:pt x="110693" y="154012"/>
                  </a:lnTo>
                  <a:lnTo>
                    <a:pt x="125933" y="154012"/>
                  </a:lnTo>
                  <a:lnTo>
                    <a:pt x="125933" y="44094"/>
                  </a:lnTo>
                  <a:close/>
                </a:path>
                <a:path w="127634" h="154304">
                  <a:moveTo>
                    <a:pt x="127457" y="2946"/>
                  </a:moveTo>
                  <a:lnTo>
                    <a:pt x="109169" y="2946"/>
                  </a:lnTo>
                  <a:lnTo>
                    <a:pt x="109169" y="21234"/>
                  </a:lnTo>
                  <a:lnTo>
                    <a:pt x="127457" y="21234"/>
                  </a:lnTo>
                  <a:lnTo>
                    <a:pt x="127457" y="2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255299" y="4657248"/>
              <a:ext cx="94583" cy="111442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377314" y="4657248"/>
              <a:ext cx="109823" cy="145065"/>
            </a:xfrm>
            <a:prstGeom prst="rect">
              <a:avLst/>
            </a:prstGeom>
          </p:spPr>
        </p:pic>
      </p:grpSp>
      <p:grpSp>
        <p:nvGrpSpPr>
          <p:cNvPr id="104" name="object 104"/>
          <p:cNvGrpSpPr/>
          <p:nvPr/>
        </p:nvGrpSpPr>
        <p:grpSpPr>
          <a:xfrm>
            <a:off x="1577149" y="4614386"/>
            <a:ext cx="318770" cy="156210"/>
            <a:chOff x="1577149" y="4614386"/>
            <a:chExt cx="318770" cy="156210"/>
          </a:xfrm>
        </p:grpSpPr>
        <p:pic>
          <p:nvPicPr>
            <p:cNvPr id="105" name="object 105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577149" y="4626768"/>
              <a:ext cx="65531" cy="14344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671732" y="4614386"/>
              <a:ext cx="94583" cy="154305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1793652" y="4657153"/>
              <a:ext cx="102203" cy="113061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1987486" y="4614481"/>
            <a:ext cx="781050" cy="156210"/>
            <a:chOff x="1987486" y="4614481"/>
            <a:chExt cx="781050" cy="156210"/>
          </a:xfrm>
        </p:grpSpPr>
        <p:pic>
          <p:nvPicPr>
            <p:cNvPr id="109" name="object 10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987486" y="4657248"/>
              <a:ext cx="94583" cy="11144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115597" y="4660201"/>
              <a:ext cx="94583" cy="11001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245232" y="4657153"/>
              <a:ext cx="164782" cy="11153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2445067" y="4614481"/>
              <a:ext cx="109823" cy="15573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2577846" y="4657248"/>
              <a:ext cx="102203" cy="112966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2709004" y="4657153"/>
              <a:ext cx="59690" cy="111760"/>
            </a:xfrm>
            <a:custGeom>
              <a:avLst/>
              <a:gdLst/>
              <a:ahLst/>
              <a:cxnLst/>
              <a:rect l="l" t="t" r="r" b="b"/>
              <a:pathLst>
                <a:path w="59689" h="111760">
                  <a:moveTo>
                    <a:pt x="0" y="111537"/>
                  </a:moveTo>
                  <a:lnTo>
                    <a:pt x="0" y="3047"/>
                  </a:lnTo>
                  <a:lnTo>
                    <a:pt x="15239" y="3047"/>
                  </a:lnTo>
                  <a:lnTo>
                    <a:pt x="15239" y="30575"/>
                  </a:lnTo>
                  <a:lnTo>
                    <a:pt x="23217" y="18082"/>
                  </a:lnTo>
                  <a:lnTo>
                    <a:pt x="33337" y="8429"/>
                  </a:lnTo>
                  <a:lnTo>
                    <a:pt x="45458" y="2205"/>
                  </a:lnTo>
                  <a:lnTo>
                    <a:pt x="59435" y="0"/>
                  </a:lnTo>
                  <a:lnTo>
                    <a:pt x="59435" y="18383"/>
                  </a:lnTo>
                  <a:lnTo>
                    <a:pt x="42243" y="21504"/>
                  </a:lnTo>
                  <a:lnTo>
                    <a:pt x="28193" y="30777"/>
                  </a:lnTo>
                  <a:lnTo>
                    <a:pt x="18716" y="46069"/>
                  </a:lnTo>
                  <a:lnTo>
                    <a:pt x="15240" y="67246"/>
                  </a:lnTo>
                  <a:lnTo>
                    <a:pt x="15240" y="111537"/>
                  </a:lnTo>
                  <a:lnTo>
                    <a:pt x="0" y="1115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5" name="object 115"/>
          <p:cNvGrpSpPr/>
          <p:nvPr/>
        </p:nvGrpSpPr>
        <p:grpSpPr>
          <a:xfrm>
            <a:off x="2847784" y="4614481"/>
            <a:ext cx="654685" cy="179070"/>
            <a:chOff x="2847784" y="4614481"/>
            <a:chExt cx="654685" cy="179070"/>
          </a:xfrm>
        </p:grpSpPr>
        <p:pic>
          <p:nvPicPr>
            <p:cNvPr id="116" name="object 116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2847784" y="4658772"/>
              <a:ext cx="96107" cy="111442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977419" y="4614481"/>
              <a:ext cx="109918" cy="155733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110198" y="4657153"/>
              <a:ext cx="391953" cy="136017"/>
            </a:xfrm>
            <a:prstGeom prst="rect">
              <a:avLst/>
            </a:prstGeom>
          </p:spPr>
        </p:pic>
      </p:grpSp>
      <p:grpSp>
        <p:nvGrpSpPr>
          <p:cNvPr id="119" name="object 119"/>
          <p:cNvGrpSpPr/>
          <p:nvPr/>
        </p:nvGrpSpPr>
        <p:grpSpPr>
          <a:xfrm>
            <a:off x="3589115" y="4657248"/>
            <a:ext cx="357505" cy="145415"/>
            <a:chOff x="3589115" y="4657248"/>
            <a:chExt cx="357505" cy="145415"/>
          </a:xfrm>
        </p:grpSpPr>
        <p:pic>
          <p:nvPicPr>
            <p:cNvPr id="120" name="object 120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3589115" y="4657248"/>
              <a:ext cx="234981" cy="145065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3851433" y="4660201"/>
              <a:ext cx="94678" cy="110013"/>
            </a:xfrm>
            <a:prstGeom prst="rect">
              <a:avLst/>
            </a:prstGeom>
          </p:spPr>
        </p:pic>
      </p:grpSp>
      <p:grpSp>
        <p:nvGrpSpPr>
          <p:cNvPr id="122" name="object 122"/>
          <p:cNvGrpSpPr/>
          <p:nvPr/>
        </p:nvGrpSpPr>
        <p:grpSpPr>
          <a:xfrm>
            <a:off x="4036123" y="4614672"/>
            <a:ext cx="318135" cy="154305"/>
            <a:chOff x="4036123" y="4614672"/>
            <a:chExt cx="318135" cy="154305"/>
          </a:xfrm>
        </p:grpSpPr>
        <p:pic>
          <p:nvPicPr>
            <p:cNvPr id="123" name="object 12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4036123" y="4658772"/>
              <a:ext cx="163163" cy="109918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4225277" y="4614684"/>
              <a:ext cx="128905" cy="154305"/>
            </a:xfrm>
            <a:custGeom>
              <a:avLst/>
              <a:gdLst/>
              <a:ahLst/>
              <a:cxnLst/>
              <a:rect l="l" t="t" r="r" b="b"/>
              <a:pathLst>
                <a:path w="128904" h="154304">
                  <a:moveTo>
                    <a:pt x="18288" y="44094"/>
                  </a:moveTo>
                  <a:lnTo>
                    <a:pt x="1524" y="44094"/>
                  </a:lnTo>
                  <a:lnTo>
                    <a:pt x="1524" y="154012"/>
                  </a:lnTo>
                  <a:lnTo>
                    <a:pt x="18288" y="154012"/>
                  </a:lnTo>
                  <a:lnTo>
                    <a:pt x="18288" y="44094"/>
                  </a:lnTo>
                  <a:close/>
                </a:path>
                <a:path w="128904" h="154304">
                  <a:moveTo>
                    <a:pt x="19812" y="2946"/>
                  </a:moveTo>
                  <a:lnTo>
                    <a:pt x="0" y="2946"/>
                  </a:lnTo>
                  <a:lnTo>
                    <a:pt x="0" y="21234"/>
                  </a:lnTo>
                  <a:lnTo>
                    <a:pt x="19812" y="21234"/>
                  </a:lnTo>
                  <a:lnTo>
                    <a:pt x="19812" y="2946"/>
                  </a:lnTo>
                  <a:close/>
                </a:path>
                <a:path w="128904" h="154304">
                  <a:moveTo>
                    <a:pt x="72390" y="0"/>
                  </a:moveTo>
                  <a:lnTo>
                    <a:pt x="55626" y="0"/>
                  </a:lnTo>
                  <a:lnTo>
                    <a:pt x="55626" y="153924"/>
                  </a:lnTo>
                  <a:lnTo>
                    <a:pt x="72390" y="153924"/>
                  </a:lnTo>
                  <a:lnTo>
                    <a:pt x="72390" y="0"/>
                  </a:lnTo>
                  <a:close/>
                </a:path>
                <a:path w="128904" h="154304">
                  <a:moveTo>
                    <a:pt x="128778" y="0"/>
                  </a:moveTo>
                  <a:lnTo>
                    <a:pt x="112014" y="0"/>
                  </a:lnTo>
                  <a:lnTo>
                    <a:pt x="112014" y="153924"/>
                  </a:lnTo>
                  <a:lnTo>
                    <a:pt x="128778" y="153924"/>
                  </a:lnTo>
                  <a:lnTo>
                    <a:pt x="1287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5" name="object 125"/>
          <p:cNvGrpSpPr/>
          <p:nvPr/>
        </p:nvGrpSpPr>
        <p:grpSpPr>
          <a:xfrm>
            <a:off x="4454080" y="4614481"/>
            <a:ext cx="234950" cy="156210"/>
            <a:chOff x="4454080" y="4614481"/>
            <a:chExt cx="234950" cy="156210"/>
          </a:xfrm>
        </p:grpSpPr>
        <p:pic>
          <p:nvPicPr>
            <p:cNvPr id="126" name="object 126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454080" y="4614481"/>
              <a:ext cx="109823" cy="155733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586763" y="4657248"/>
              <a:ext cx="102203" cy="112966"/>
            </a:xfrm>
            <a:prstGeom prst="rect">
              <a:avLst/>
            </a:prstGeom>
          </p:spPr>
        </p:pic>
      </p:grpSp>
      <p:grpSp>
        <p:nvGrpSpPr>
          <p:cNvPr id="128" name="object 128"/>
          <p:cNvGrpSpPr/>
          <p:nvPr/>
        </p:nvGrpSpPr>
        <p:grpSpPr>
          <a:xfrm>
            <a:off x="4774406" y="4614386"/>
            <a:ext cx="833119" cy="156210"/>
            <a:chOff x="4774406" y="4614386"/>
            <a:chExt cx="833119" cy="156210"/>
          </a:xfrm>
        </p:grpSpPr>
        <p:pic>
          <p:nvPicPr>
            <p:cNvPr id="129" name="object 129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774406" y="4614481"/>
              <a:ext cx="109823" cy="155733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4919281" y="4617630"/>
              <a:ext cx="20320" cy="151130"/>
            </a:xfrm>
            <a:custGeom>
              <a:avLst/>
              <a:gdLst/>
              <a:ahLst/>
              <a:cxnLst/>
              <a:rect l="l" t="t" r="r" b="b"/>
              <a:pathLst>
                <a:path w="20320" h="151129">
                  <a:moveTo>
                    <a:pt x="18288" y="41148"/>
                  </a:moveTo>
                  <a:lnTo>
                    <a:pt x="1524" y="41148"/>
                  </a:lnTo>
                  <a:lnTo>
                    <a:pt x="1524" y="151066"/>
                  </a:lnTo>
                  <a:lnTo>
                    <a:pt x="18288" y="151066"/>
                  </a:lnTo>
                  <a:lnTo>
                    <a:pt x="18288" y="41148"/>
                  </a:lnTo>
                  <a:close/>
                </a:path>
                <a:path w="20320" h="151129">
                  <a:moveTo>
                    <a:pt x="19812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9812" y="18288"/>
                  </a:lnTo>
                  <a:lnTo>
                    <a:pt x="198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974240" y="4657153"/>
              <a:ext cx="176879" cy="113061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172551" y="4626768"/>
              <a:ext cx="303466" cy="14344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498877" y="4614386"/>
              <a:ext cx="108299" cy="155829"/>
            </a:xfrm>
            <a:prstGeom prst="rect">
              <a:avLst/>
            </a:prstGeom>
          </p:spPr>
        </p:pic>
      </p:grpSp>
      <p:pic>
        <p:nvPicPr>
          <p:cNvPr id="134" name="object 134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5697283" y="4626768"/>
            <a:ext cx="198215" cy="143446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5979414" y="4658772"/>
            <a:ext cx="94583" cy="111442"/>
          </a:xfrm>
          <a:prstGeom prst="rect">
            <a:avLst/>
          </a:prstGeom>
        </p:spPr>
      </p:pic>
      <p:grpSp>
        <p:nvGrpSpPr>
          <p:cNvPr id="136" name="object 136"/>
          <p:cNvGrpSpPr/>
          <p:nvPr/>
        </p:nvGrpSpPr>
        <p:grpSpPr>
          <a:xfrm>
            <a:off x="6173723" y="4614481"/>
            <a:ext cx="809625" cy="156210"/>
            <a:chOff x="6173723" y="4614481"/>
            <a:chExt cx="809625" cy="156210"/>
          </a:xfrm>
        </p:grpSpPr>
        <p:sp>
          <p:nvSpPr>
            <p:cNvPr id="137" name="object 137"/>
            <p:cNvSpPr/>
            <p:nvPr/>
          </p:nvSpPr>
          <p:spPr>
            <a:xfrm>
              <a:off x="6173724" y="4614684"/>
              <a:ext cx="71755" cy="154305"/>
            </a:xfrm>
            <a:custGeom>
              <a:avLst/>
              <a:gdLst/>
              <a:ahLst/>
              <a:cxnLst/>
              <a:rect l="l" t="t" r="r" b="b"/>
              <a:pathLst>
                <a:path w="71754" h="154304">
                  <a:moveTo>
                    <a:pt x="16764" y="0"/>
                  </a:moveTo>
                  <a:lnTo>
                    <a:pt x="0" y="0"/>
                  </a:lnTo>
                  <a:lnTo>
                    <a:pt x="0" y="153924"/>
                  </a:lnTo>
                  <a:lnTo>
                    <a:pt x="16764" y="153924"/>
                  </a:lnTo>
                  <a:lnTo>
                    <a:pt x="16764" y="0"/>
                  </a:lnTo>
                  <a:close/>
                </a:path>
                <a:path w="71754" h="154304">
                  <a:moveTo>
                    <a:pt x="71145" y="44094"/>
                  </a:moveTo>
                  <a:lnTo>
                    <a:pt x="54381" y="44094"/>
                  </a:lnTo>
                  <a:lnTo>
                    <a:pt x="54381" y="154012"/>
                  </a:lnTo>
                  <a:lnTo>
                    <a:pt x="71145" y="154012"/>
                  </a:lnTo>
                  <a:lnTo>
                    <a:pt x="71145" y="44094"/>
                  </a:lnTo>
                  <a:close/>
                </a:path>
                <a:path w="71754" h="154304">
                  <a:moveTo>
                    <a:pt x="71145" y="2946"/>
                  </a:moveTo>
                  <a:lnTo>
                    <a:pt x="52857" y="2946"/>
                  </a:lnTo>
                  <a:lnTo>
                    <a:pt x="52857" y="21234"/>
                  </a:lnTo>
                  <a:lnTo>
                    <a:pt x="71145" y="21234"/>
                  </a:lnTo>
                  <a:lnTo>
                    <a:pt x="71145" y="29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275355" y="4657153"/>
              <a:ext cx="218122" cy="113061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522529" y="4657248"/>
              <a:ext cx="94583" cy="111442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643020" y="4657248"/>
              <a:ext cx="82391" cy="112966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749795" y="4657248"/>
              <a:ext cx="102203" cy="112966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873335" y="4614481"/>
              <a:ext cx="109823" cy="155733"/>
            </a:xfrm>
            <a:prstGeom prst="rect">
              <a:avLst/>
            </a:prstGeom>
          </p:spPr>
        </p:pic>
      </p:grpSp>
      <p:grpSp>
        <p:nvGrpSpPr>
          <p:cNvPr id="143" name="object 143"/>
          <p:cNvGrpSpPr/>
          <p:nvPr/>
        </p:nvGrpSpPr>
        <p:grpSpPr>
          <a:xfrm>
            <a:off x="7082313" y="4617624"/>
            <a:ext cx="961390" cy="153035"/>
            <a:chOff x="7082313" y="4617624"/>
            <a:chExt cx="961390" cy="153035"/>
          </a:xfrm>
        </p:grpSpPr>
        <p:sp>
          <p:nvSpPr>
            <p:cNvPr id="144" name="object 144"/>
            <p:cNvSpPr/>
            <p:nvPr/>
          </p:nvSpPr>
          <p:spPr>
            <a:xfrm>
              <a:off x="7082307" y="4617631"/>
              <a:ext cx="18415" cy="151130"/>
            </a:xfrm>
            <a:custGeom>
              <a:avLst/>
              <a:gdLst/>
              <a:ahLst/>
              <a:cxnLst/>
              <a:rect l="l" t="t" r="r" b="b"/>
              <a:pathLst>
                <a:path w="18415" h="151129">
                  <a:moveTo>
                    <a:pt x="18288" y="41148"/>
                  </a:moveTo>
                  <a:lnTo>
                    <a:pt x="1524" y="41148"/>
                  </a:lnTo>
                  <a:lnTo>
                    <a:pt x="1524" y="151066"/>
                  </a:lnTo>
                  <a:lnTo>
                    <a:pt x="18288" y="151066"/>
                  </a:lnTo>
                  <a:lnTo>
                    <a:pt x="18288" y="41148"/>
                  </a:lnTo>
                  <a:close/>
                </a:path>
                <a:path w="18415" h="151129">
                  <a:moveTo>
                    <a:pt x="18288" y="0"/>
                  </a:moveTo>
                  <a:lnTo>
                    <a:pt x="0" y="0"/>
                  </a:lnTo>
                  <a:lnTo>
                    <a:pt x="0" y="18288"/>
                  </a:lnTo>
                  <a:lnTo>
                    <a:pt x="18288" y="18288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" name="object 145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7137272" y="4657248"/>
              <a:ext cx="94583" cy="111442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7257668" y="4657153"/>
              <a:ext cx="83915" cy="11306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369111" y="4658772"/>
              <a:ext cx="94583" cy="111442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500270" y="4657153"/>
              <a:ext cx="166306" cy="11306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701629" y="4657248"/>
              <a:ext cx="94583" cy="111442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823644" y="4657248"/>
              <a:ext cx="219646" cy="112966"/>
            </a:xfrm>
            <a:prstGeom prst="rect">
              <a:avLst/>
            </a:prstGeom>
          </p:spPr>
        </p:pic>
      </p:grpSp>
      <p:grpSp>
        <p:nvGrpSpPr>
          <p:cNvPr id="151" name="object 151"/>
          <p:cNvGrpSpPr/>
          <p:nvPr/>
        </p:nvGrpSpPr>
        <p:grpSpPr>
          <a:xfrm>
            <a:off x="8125682" y="4626673"/>
            <a:ext cx="625475" cy="175895"/>
            <a:chOff x="8125682" y="4626673"/>
            <a:chExt cx="625475" cy="175895"/>
          </a:xfrm>
        </p:grpSpPr>
        <p:pic>
          <p:nvPicPr>
            <p:cNvPr id="152" name="object 152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125682" y="4658772"/>
              <a:ext cx="96107" cy="111442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8249221" y="4657248"/>
              <a:ext cx="109918" cy="145065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8388096" y="4657248"/>
              <a:ext cx="103727" cy="11296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8519255" y="4657248"/>
              <a:ext cx="94583" cy="111442"/>
            </a:xfrm>
            <a:prstGeom prst="rect">
              <a:avLst/>
            </a:prstGeom>
          </p:spPr>
        </p:pic>
        <p:pic>
          <p:nvPicPr>
            <p:cNvPr id="156" name="object 156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8639841" y="4626673"/>
              <a:ext cx="65531" cy="143541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8730996" y="4745735"/>
              <a:ext cx="20320" cy="22860"/>
            </a:xfrm>
            <a:custGeom>
              <a:avLst/>
              <a:gdLst/>
              <a:ahLst/>
              <a:cxnLst/>
              <a:rect l="l" t="t" r="r" b="b"/>
              <a:pathLst>
                <a:path w="20320" h="22860">
                  <a:moveTo>
                    <a:pt x="0" y="22860"/>
                  </a:moveTo>
                  <a:lnTo>
                    <a:pt x="0" y="0"/>
                  </a:lnTo>
                  <a:lnTo>
                    <a:pt x="19812" y="0"/>
                  </a:lnTo>
                  <a:lnTo>
                    <a:pt x="19812" y="22860"/>
                  </a:lnTo>
                  <a:lnTo>
                    <a:pt x="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8" name="object 158"/>
          <p:cNvGrpSpPr/>
          <p:nvPr/>
        </p:nvGrpSpPr>
        <p:grpSpPr>
          <a:xfrm>
            <a:off x="502031" y="5162550"/>
            <a:ext cx="320675" cy="123825"/>
            <a:chOff x="502031" y="5162550"/>
            <a:chExt cx="320675" cy="123825"/>
          </a:xfrm>
        </p:grpSpPr>
        <p:sp>
          <p:nvSpPr>
            <p:cNvPr id="159" name="object 159"/>
            <p:cNvSpPr/>
            <p:nvPr/>
          </p:nvSpPr>
          <p:spPr>
            <a:xfrm>
              <a:off x="502031" y="5167032"/>
              <a:ext cx="92710" cy="118110"/>
            </a:xfrm>
            <a:custGeom>
              <a:avLst/>
              <a:gdLst/>
              <a:ahLst/>
              <a:cxnLst/>
              <a:rect l="l" t="t" r="r" b="b"/>
              <a:pathLst>
                <a:path w="92709" h="118110">
                  <a:moveTo>
                    <a:pt x="92710" y="0"/>
                  </a:moveTo>
                  <a:lnTo>
                    <a:pt x="53340" y="0"/>
                  </a:lnTo>
                  <a:lnTo>
                    <a:pt x="39370" y="0"/>
                  </a:lnTo>
                  <a:lnTo>
                    <a:pt x="0" y="0"/>
                  </a:lnTo>
                  <a:lnTo>
                    <a:pt x="0" y="12192"/>
                  </a:lnTo>
                  <a:lnTo>
                    <a:pt x="39370" y="12192"/>
                  </a:lnTo>
                  <a:lnTo>
                    <a:pt x="39370" y="117640"/>
                  </a:lnTo>
                  <a:lnTo>
                    <a:pt x="53340" y="117640"/>
                  </a:lnTo>
                  <a:lnTo>
                    <a:pt x="53340" y="12192"/>
                  </a:lnTo>
                  <a:lnTo>
                    <a:pt x="92710" y="12192"/>
                  </a:lnTo>
                  <a:lnTo>
                    <a:pt x="927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14648" y="5162550"/>
              <a:ext cx="76200" cy="122110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718362" y="5164086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40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40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2" name="object 162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754951" y="5196077"/>
              <a:ext cx="67151" cy="90106"/>
            </a:xfrm>
            <a:prstGeom prst="rect">
              <a:avLst/>
            </a:prstGeom>
          </p:spPr>
        </p:pic>
      </p:grpSp>
      <p:grpSp>
        <p:nvGrpSpPr>
          <p:cNvPr id="163" name="object 163"/>
          <p:cNvGrpSpPr/>
          <p:nvPr/>
        </p:nvGrpSpPr>
        <p:grpSpPr>
          <a:xfrm>
            <a:off x="896778" y="5164073"/>
            <a:ext cx="102235" cy="122555"/>
            <a:chOff x="896778" y="5164073"/>
            <a:chExt cx="102235" cy="122555"/>
          </a:xfrm>
        </p:grpSpPr>
        <p:sp>
          <p:nvSpPr>
            <p:cNvPr id="164" name="object 164"/>
            <p:cNvSpPr/>
            <p:nvPr/>
          </p:nvSpPr>
          <p:spPr>
            <a:xfrm>
              <a:off x="896772" y="5164086"/>
              <a:ext cx="13970" cy="120650"/>
            </a:xfrm>
            <a:custGeom>
              <a:avLst/>
              <a:gdLst/>
              <a:ahLst/>
              <a:cxnLst/>
              <a:rect l="l" t="t" r="r" b="b"/>
              <a:pathLst>
                <a:path w="13969" h="120650">
                  <a:moveTo>
                    <a:pt x="13716" y="33528"/>
                  </a:moveTo>
                  <a:lnTo>
                    <a:pt x="0" y="33528"/>
                  </a:lnTo>
                  <a:lnTo>
                    <a:pt x="0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3969" h="120650">
                  <a:moveTo>
                    <a:pt x="13716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716" y="1524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5" name="object 165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933449" y="5196294"/>
              <a:ext cx="65532" cy="89889"/>
            </a:xfrm>
            <a:prstGeom prst="rect">
              <a:avLst/>
            </a:prstGeom>
          </p:spPr>
        </p:pic>
      </p:grpSp>
      <p:pic>
        <p:nvPicPr>
          <p:cNvPr id="166" name="object 166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1067657" y="5196077"/>
            <a:ext cx="76295" cy="90106"/>
          </a:xfrm>
          <a:prstGeom prst="rect">
            <a:avLst/>
          </a:prstGeom>
        </p:spPr>
      </p:pic>
      <p:grpSp>
        <p:nvGrpSpPr>
          <p:cNvPr id="167" name="object 167"/>
          <p:cNvGrpSpPr/>
          <p:nvPr/>
        </p:nvGrpSpPr>
        <p:grpSpPr>
          <a:xfrm>
            <a:off x="1214056" y="5161788"/>
            <a:ext cx="888365" cy="124460"/>
            <a:chOff x="1214056" y="5161788"/>
            <a:chExt cx="888365" cy="124460"/>
          </a:xfrm>
        </p:grpSpPr>
        <p:pic>
          <p:nvPicPr>
            <p:cNvPr id="168" name="object 168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1214056" y="5196077"/>
              <a:ext cx="175450" cy="90106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1414259" y="5161788"/>
              <a:ext cx="59690" cy="123825"/>
            </a:xfrm>
            <a:custGeom>
              <a:avLst/>
              <a:gdLst/>
              <a:ahLst/>
              <a:cxnLst/>
              <a:rect l="l" t="t" r="r" b="b"/>
              <a:pathLst>
                <a:path w="59690" h="123825">
                  <a:moveTo>
                    <a:pt x="13716" y="0"/>
                  </a:moveTo>
                  <a:lnTo>
                    <a:pt x="0" y="0"/>
                  </a:lnTo>
                  <a:lnTo>
                    <a:pt x="0" y="123456"/>
                  </a:lnTo>
                  <a:lnTo>
                    <a:pt x="13716" y="123456"/>
                  </a:lnTo>
                  <a:lnTo>
                    <a:pt x="13716" y="0"/>
                  </a:lnTo>
                  <a:close/>
                </a:path>
                <a:path w="59690" h="123825">
                  <a:moveTo>
                    <a:pt x="57632" y="35826"/>
                  </a:moveTo>
                  <a:lnTo>
                    <a:pt x="43916" y="35826"/>
                  </a:lnTo>
                  <a:lnTo>
                    <a:pt x="43916" y="122885"/>
                  </a:lnTo>
                  <a:lnTo>
                    <a:pt x="57632" y="122885"/>
                  </a:lnTo>
                  <a:lnTo>
                    <a:pt x="57632" y="35826"/>
                  </a:lnTo>
                  <a:close/>
                </a:path>
                <a:path w="59690" h="123825">
                  <a:moveTo>
                    <a:pt x="59156" y="2298"/>
                  </a:moveTo>
                  <a:lnTo>
                    <a:pt x="43916" y="2298"/>
                  </a:lnTo>
                  <a:lnTo>
                    <a:pt x="43916" y="17538"/>
                  </a:lnTo>
                  <a:lnTo>
                    <a:pt x="59156" y="17538"/>
                  </a:lnTo>
                  <a:lnTo>
                    <a:pt x="59156" y="22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1496282" y="5196078"/>
              <a:ext cx="79343" cy="90106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1598485" y="5164086"/>
              <a:ext cx="13970" cy="120650"/>
            </a:xfrm>
            <a:custGeom>
              <a:avLst/>
              <a:gdLst/>
              <a:ahLst/>
              <a:cxnLst/>
              <a:rect l="l" t="t" r="r" b="b"/>
              <a:pathLst>
                <a:path w="13969" h="120650">
                  <a:moveTo>
                    <a:pt x="13716" y="33528"/>
                  </a:moveTo>
                  <a:lnTo>
                    <a:pt x="0" y="33528"/>
                  </a:lnTo>
                  <a:lnTo>
                    <a:pt x="0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3969" h="120650">
                  <a:moveTo>
                    <a:pt x="13716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716" y="1524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2" name="object 172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1633537" y="5171694"/>
              <a:ext cx="144970" cy="114490"/>
            </a:xfrm>
            <a:prstGeom prst="rect">
              <a:avLst/>
            </a:prstGeom>
          </p:spPr>
        </p:pic>
        <p:sp>
          <p:nvSpPr>
            <p:cNvPr id="173" name="object 173"/>
            <p:cNvSpPr/>
            <p:nvPr/>
          </p:nvSpPr>
          <p:spPr>
            <a:xfrm>
              <a:off x="1798320" y="5164086"/>
              <a:ext cx="90170" cy="122555"/>
            </a:xfrm>
            <a:custGeom>
              <a:avLst/>
              <a:gdLst/>
              <a:ahLst/>
              <a:cxnLst/>
              <a:rect l="l" t="t" r="r" b="b"/>
              <a:pathLst>
                <a:path w="90169" h="122554">
                  <a:moveTo>
                    <a:pt x="51816" y="33515"/>
                  </a:moveTo>
                  <a:lnTo>
                    <a:pt x="24384" y="33515"/>
                  </a:lnTo>
                  <a:lnTo>
                    <a:pt x="24384" y="7607"/>
                  </a:lnTo>
                  <a:lnTo>
                    <a:pt x="12192" y="7607"/>
                  </a:lnTo>
                  <a:lnTo>
                    <a:pt x="12192" y="33515"/>
                  </a:lnTo>
                  <a:lnTo>
                    <a:pt x="0" y="33515"/>
                  </a:lnTo>
                  <a:lnTo>
                    <a:pt x="0" y="44284"/>
                  </a:lnTo>
                  <a:lnTo>
                    <a:pt x="12192" y="44284"/>
                  </a:lnTo>
                  <a:lnTo>
                    <a:pt x="12192" y="97624"/>
                  </a:lnTo>
                  <a:lnTo>
                    <a:pt x="14071" y="108559"/>
                  </a:lnTo>
                  <a:lnTo>
                    <a:pt x="19240" y="116192"/>
                  </a:lnTo>
                  <a:lnTo>
                    <a:pt x="26974" y="120650"/>
                  </a:lnTo>
                  <a:lnTo>
                    <a:pt x="36576" y="122097"/>
                  </a:lnTo>
                  <a:lnTo>
                    <a:pt x="42672" y="122097"/>
                  </a:lnTo>
                  <a:lnTo>
                    <a:pt x="47244" y="120573"/>
                  </a:lnTo>
                  <a:lnTo>
                    <a:pt x="51816" y="117525"/>
                  </a:lnTo>
                  <a:lnTo>
                    <a:pt x="51816" y="106857"/>
                  </a:lnTo>
                  <a:lnTo>
                    <a:pt x="47244" y="109905"/>
                  </a:lnTo>
                  <a:lnTo>
                    <a:pt x="30480" y="109905"/>
                  </a:lnTo>
                  <a:lnTo>
                    <a:pt x="24384" y="106857"/>
                  </a:lnTo>
                  <a:lnTo>
                    <a:pt x="24384" y="44284"/>
                  </a:lnTo>
                  <a:lnTo>
                    <a:pt x="51816" y="44284"/>
                  </a:lnTo>
                  <a:lnTo>
                    <a:pt x="51816" y="33515"/>
                  </a:lnTo>
                  <a:close/>
                </a:path>
                <a:path w="90169" h="122554">
                  <a:moveTo>
                    <a:pt x="90004" y="33528"/>
                  </a:moveTo>
                  <a:lnTo>
                    <a:pt x="76288" y="33528"/>
                  </a:lnTo>
                  <a:lnTo>
                    <a:pt x="76288" y="120586"/>
                  </a:lnTo>
                  <a:lnTo>
                    <a:pt x="90004" y="120586"/>
                  </a:lnTo>
                  <a:lnTo>
                    <a:pt x="90004" y="33528"/>
                  </a:lnTo>
                  <a:close/>
                </a:path>
                <a:path w="90169" h="122554">
                  <a:moveTo>
                    <a:pt x="90004" y="0"/>
                  </a:moveTo>
                  <a:lnTo>
                    <a:pt x="74764" y="0"/>
                  </a:lnTo>
                  <a:lnTo>
                    <a:pt x="74764" y="15240"/>
                  </a:lnTo>
                  <a:lnTo>
                    <a:pt x="90004" y="15240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4" name="object 174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1912715" y="5196077"/>
              <a:ext cx="90011" cy="90106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2025586" y="5196078"/>
              <a:ext cx="76295" cy="88582"/>
            </a:xfrm>
            <a:prstGeom prst="rect">
              <a:avLst/>
            </a:prstGeom>
          </p:spPr>
        </p:pic>
      </p:grpSp>
      <p:grpSp>
        <p:nvGrpSpPr>
          <p:cNvPr id="176" name="object 176"/>
          <p:cNvGrpSpPr/>
          <p:nvPr/>
        </p:nvGrpSpPr>
        <p:grpSpPr>
          <a:xfrm>
            <a:off x="2172080" y="5161026"/>
            <a:ext cx="224790" cy="125730"/>
            <a:chOff x="2172080" y="5161026"/>
            <a:chExt cx="224790" cy="125730"/>
          </a:xfrm>
        </p:grpSpPr>
        <p:pic>
          <p:nvPicPr>
            <p:cNvPr id="177" name="object 177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2172080" y="5161026"/>
              <a:ext cx="152495" cy="125158"/>
            </a:xfrm>
            <a:prstGeom prst="rect">
              <a:avLst/>
            </a:prstGeom>
          </p:spPr>
        </p:pic>
        <p:sp>
          <p:nvSpPr>
            <p:cNvPr id="178" name="object 178"/>
            <p:cNvSpPr/>
            <p:nvPr/>
          </p:nvSpPr>
          <p:spPr>
            <a:xfrm>
              <a:off x="2347436" y="5196078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4" h="88900">
                  <a:moveTo>
                    <a:pt x="0" y="88582"/>
                  </a:moveTo>
                  <a:lnTo>
                    <a:pt x="0" y="1524"/>
                  </a:lnTo>
                  <a:lnTo>
                    <a:pt x="13715" y="1524"/>
                  </a:lnTo>
                  <a:lnTo>
                    <a:pt x="13715" y="24479"/>
                  </a:lnTo>
                  <a:lnTo>
                    <a:pt x="19462" y="14224"/>
                  </a:lnTo>
                  <a:lnTo>
                    <a:pt x="27324" y="6524"/>
                  </a:lnTo>
                  <a:lnTo>
                    <a:pt x="37169" y="1681"/>
                  </a:lnTo>
                  <a:lnTo>
                    <a:pt x="48863" y="0"/>
                  </a:lnTo>
                  <a:lnTo>
                    <a:pt x="48863" y="13811"/>
                  </a:lnTo>
                  <a:lnTo>
                    <a:pt x="47339" y="13811"/>
                  </a:lnTo>
                  <a:lnTo>
                    <a:pt x="34370" y="16359"/>
                  </a:lnTo>
                  <a:lnTo>
                    <a:pt x="23669" y="23907"/>
                  </a:lnTo>
                  <a:lnTo>
                    <a:pt x="16397" y="36314"/>
                  </a:lnTo>
                  <a:lnTo>
                    <a:pt x="13715" y="53435"/>
                  </a:lnTo>
                  <a:lnTo>
                    <a:pt x="13716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9" name="object 179"/>
          <p:cNvGrpSpPr/>
          <p:nvPr/>
        </p:nvGrpSpPr>
        <p:grpSpPr>
          <a:xfrm>
            <a:off x="2466403" y="5164073"/>
            <a:ext cx="804545" cy="122555"/>
            <a:chOff x="2466403" y="5164073"/>
            <a:chExt cx="804545" cy="122555"/>
          </a:xfrm>
        </p:grpSpPr>
        <p:sp>
          <p:nvSpPr>
            <p:cNvPr id="180" name="object 180"/>
            <p:cNvSpPr/>
            <p:nvPr/>
          </p:nvSpPr>
          <p:spPr>
            <a:xfrm>
              <a:off x="2466403" y="5164086"/>
              <a:ext cx="15875" cy="120650"/>
            </a:xfrm>
            <a:custGeom>
              <a:avLst/>
              <a:gdLst/>
              <a:ahLst/>
              <a:cxnLst/>
              <a:rect l="l" t="t" r="r" b="b"/>
              <a:pathLst>
                <a:path w="15875" h="120650">
                  <a:moveTo>
                    <a:pt x="13804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804" y="120586"/>
                  </a:lnTo>
                  <a:lnTo>
                    <a:pt x="13804" y="33528"/>
                  </a:lnTo>
                  <a:close/>
                </a:path>
                <a:path w="15875" h="120650">
                  <a:moveTo>
                    <a:pt x="15328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328" y="15240"/>
                  </a:lnTo>
                  <a:lnTo>
                    <a:pt x="153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2510695" y="5196077"/>
              <a:ext cx="76295" cy="88582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606801" y="5196298"/>
              <a:ext cx="67056" cy="89885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2695289" y="5197601"/>
              <a:ext cx="76200" cy="88582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2800540" y="5196077"/>
              <a:ext cx="134206" cy="90106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2962179" y="5196077"/>
              <a:ext cx="74771" cy="88582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3059811" y="5196077"/>
              <a:ext cx="210692" cy="90106"/>
            </a:xfrm>
            <a:prstGeom prst="rect">
              <a:avLst/>
            </a:prstGeom>
          </p:spPr>
        </p:pic>
      </p:grpSp>
      <p:grpSp>
        <p:nvGrpSpPr>
          <p:cNvPr id="187" name="object 187"/>
          <p:cNvGrpSpPr/>
          <p:nvPr/>
        </p:nvGrpSpPr>
        <p:grpSpPr>
          <a:xfrm>
            <a:off x="3349656" y="5167122"/>
            <a:ext cx="283845" cy="119380"/>
            <a:chOff x="3349656" y="5167122"/>
            <a:chExt cx="283845" cy="119380"/>
          </a:xfrm>
        </p:grpSpPr>
        <p:pic>
          <p:nvPicPr>
            <p:cNvPr id="188" name="object 188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3349656" y="5167122"/>
              <a:ext cx="99155" cy="117538"/>
            </a:xfrm>
            <a:prstGeom prst="rect">
              <a:avLst/>
            </a:prstGeom>
          </p:spPr>
        </p:pic>
        <p:pic>
          <p:nvPicPr>
            <p:cNvPr id="189" name="object 189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3474720" y="5171693"/>
              <a:ext cx="158686" cy="114490"/>
            </a:xfrm>
            <a:prstGeom prst="rect">
              <a:avLst/>
            </a:prstGeom>
          </p:spPr>
        </p:pic>
      </p:grpSp>
      <p:grpSp>
        <p:nvGrpSpPr>
          <p:cNvPr id="190" name="object 190"/>
          <p:cNvGrpSpPr/>
          <p:nvPr/>
        </p:nvGrpSpPr>
        <p:grpSpPr>
          <a:xfrm>
            <a:off x="3700462" y="5162549"/>
            <a:ext cx="857885" cy="123825"/>
            <a:chOff x="3700462" y="5162549"/>
            <a:chExt cx="857885" cy="123825"/>
          </a:xfrm>
        </p:grpSpPr>
        <p:pic>
          <p:nvPicPr>
            <p:cNvPr id="191" name="object 191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3700462" y="5196077"/>
              <a:ext cx="184594" cy="90106"/>
            </a:xfrm>
            <a:prstGeom prst="rect">
              <a:avLst/>
            </a:prstGeom>
          </p:spPr>
        </p:pic>
        <p:pic>
          <p:nvPicPr>
            <p:cNvPr id="192" name="object 192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3907917" y="5196077"/>
              <a:ext cx="76295" cy="88582"/>
            </a:xfrm>
            <a:prstGeom prst="rect">
              <a:avLst/>
            </a:prstGeom>
          </p:spPr>
        </p:pic>
        <p:pic>
          <p:nvPicPr>
            <p:cNvPr id="193" name="object 193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4011644" y="5196077"/>
              <a:ext cx="76295" cy="88582"/>
            </a:xfrm>
            <a:prstGeom prst="rect">
              <a:avLst/>
            </a:prstGeom>
          </p:spPr>
        </p:pic>
        <p:pic>
          <p:nvPicPr>
            <p:cNvPr id="194" name="object 194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4109275" y="5162549"/>
              <a:ext cx="448531" cy="123634"/>
            </a:xfrm>
            <a:prstGeom prst="rect">
              <a:avLst/>
            </a:prstGeom>
          </p:spPr>
        </p:pic>
      </p:grpSp>
      <p:grpSp>
        <p:nvGrpSpPr>
          <p:cNvPr id="195" name="object 195"/>
          <p:cNvGrpSpPr/>
          <p:nvPr/>
        </p:nvGrpSpPr>
        <p:grpSpPr>
          <a:xfrm>
            <a:off x="4629435" y="5162550"/>
            <a:ext cx="339090" cy="123825"/>
            <a:chOff x="4629435" y="5162550"/>
            <a:chExt cx="339090" cy="123825"/>
          </a:xfrm>
        </p:grpSpPr>
        <p:pic>
          <p:nvPicPr>
            <p:cNvPr id="196" name="object 196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4629435" y="5197601"/>
              <a:ext cx="129730" cy="87058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4780496" y="5164086"/>
              <a:ext cx="90170" cy="122555"/>
            </a:xfrm>
            <a:custGeom>
              <a:avLst/>
              <a:gdLst/>
              <a:ahLst/>
              <a:cxnLst/>
              <a:rect l="l" t="t" r="r" b="b"/>
              <a:pathLst>
                <a:path w="90170" h="122554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90170" h="122554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  <a:path w="90170" h="122554">
                  <a:moveTo>
                    <a:pt x="90017" y="33515"/>
                  </a:moveTo>
                  <a:lnTo>
                    <a:pt x="62484" y="33515"/>
                  </a:lnTo>
                  <a:lnTo>
                    <a:pt x="62484" y="7607"/>
                  </a:lnTo>
                  <a:lnTo>
                    <a:pt x="48768" y="7607"/>
                  </a:lnTo>
                  <a:lnTo>
                    <a:pt x="48768" y="33515"/>
                  </a:lnTo>
                  <a:lnTo>
                    <a:pt x="36576" y="33515"/>
                  </a:lnTo>
                  <a:lnTo>
                    <a:pt x="36576" y="44284"/>
                  </a:lnTo>
                  <a:lnTo>
                    <a:pt x="48768" y="44284"/>
                  </a:lnTo>
                  <a:lnTo>
                    <a:pt x="48768" y="97624"/>
                  </a:lnTo>
                  <a:lnTo>
                    <a:pt x="50647" y="108559"/>
                  </a:lnTo>
                  <a:lnTo>
                    <a:pt x="55829" y="116192"/>
                  </a:lnTo>
                  <a:lnTo>
                    <a:pt x="63601" y="120650"/>
                  </a:lnTo>
                  <a:lnTo>
                    <a:pt x="73253" y="122097"/>
                  </a:lnTo>
                  <a:lnTo>
                    <a:pt x="79349" y="122097"/>
                  </a:lnTo>
                  <a:lnTo>
                    <a:pt x="83921" y="120573"/>
                  </a:lnTo>
                  <a:lnTo>
                    <a:pt x="88493" y="117525"/>
                  </a:lnTo>
                  <a:lnTo>
                    <a:pt x="88493" y="106857"/>
                  </a:lnTo>
                  <a:lnTo>
                    <a:pt x="83921" y="109905"/>
                  </a:lnTo>
                  <a:lnTo>
                    <a:pt x="67157" y="109905"/>
                  </a:lnTo>
                  <a:lnTo>
                    <a:pt x="62484" y="106857"/>
                  </a:lnTo>
                  <a:lnTo>
                    <a:pt x="62484" y="44284"/>
                  </a:lnTo>
                  <a:lnTo>
                    <a:pt x="90017" y="44284"/>
                  </a:lnTo>
                  <a:lnTo>
                    <a:pt x="90017" y="335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8" name="object 198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4893373" y="5162550"/>
              <a:ext cx="74771" cy="122110"/>
            </a:xfrm>
            <a:prstGeom prst="rect">
              <a:avLst/>
            </a:prstGeom>
          </p:spPr>
        </p:pic>
      </p:grpSp>
      <p:grpSp>
        <p:nvGrpSpPr>
          <p:cNvPr id="199" name="object 199"/>
          <p:cNvGrpSpPr/>
          <p:nvPr/>
        </p:nvGrpSpPr>
        <p:grpSpPr>
          <a:xfrm>
            <a:off x="5041296" y="5196077"/>
            <a:ext cx="161925" cy="90170"/>
            <a:chOff x="5041296" y="5196077"/>
            <a:chExt cx="161925" cy="90170"/>
          </a:xfrm>
        </p:grpSpPr>
        <p:pic>
          <p:nvPicPr>
            <p:cNvPr id="200" name="object 200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5041296" y="5196077"/>
              <a:ext cx="90011" cy="90106"/>
            </a:xfrm>
            <a:prstGeom prst="rect">
              <a:avLst/>
            </a:prstGeom>
          </p:spPr>
        </p:pic>
        <p:sp>
          <p:nvSpPr>
            <p:cNvPr id="201" name="object 201"/>
            <p:cNvSpPr/>
            <p:nvPr/>
          </p:nvSpPr>
          <p:spPr>
            <a:xfrm>
              <a:off x="5154167" y="5196078"/>
              <a:ext cx="48895" cy="88900"/>
            </a:xfrm>
            <a:custGeom>
              <a:avLst/>
              <a:gdLst/>
              <a:ahLst/>
              <a:cxnLst/>
              <a:rect l="l" t="t" r="r" b="b"/>
              <a:pathLst>
                <a:path w="48895" h="88900">
                  <a:moveTo>
                    <a:pt x="0" y="88582"/>
                  </a:moveTo>
                  <a:lnTo>
                    <a:pt x="0" y="1523"/>
                  </a:lnTo>
                  <a:lnTo>
                    <a:pt x="13715" y="1523"/>
                  </a:lnTo>
                  <a:lnTo>
                    <a:pt x="13715" y="24479"/>
                  </a:lnTo>
                  <a:lnTo>
                    <a:pt x="19462" y="14224"/>
                  </a:lnTo>
                  <a:lnTo>
                    <a:pt x="27324" y="6524"/>
                  </a:lnTo>
                  <a:lnTo>
                    <a:pt x="37169" y="1681"/>
                  </a:lnTo>
                  <a:lnTo>
                    <a:pt x="48863" y="0"/>
                  </a:lnTo>
                  <a:lnTo>
                    <a:pt x="48863" y="13811"/>
                  </a:lnTo>
                  <a:lnTo>
                    <a:pt x="47339" y="13811"/>
                  </a:lnTo>
                  <a:lnTo>
                    <a:pt x="34370" y="16359"/>
                  </a:lnTo>
                  <a:lnTo>
                    <a:pt x="23669" y="23907"/>
                  </a:lnTo>
                  <a:lnTo>
                    <a:pt x="16397" y="36314"/>
                  </a:lnTo>
                  <a:lnTo>
                    <a:pt x="13715" y="53435"/>
                  </a:lnTo>
                  <a:lnTo>
                    <a:pt x="13716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2" name="object 202"/>
          <p:cNvGrpSpPr/>
          <p:nvPr/>
        </p:nvGrpSpPr>
        <p:grpSpPr>
          <a:xfrm>
            <a:off x="5267134" y="5162549"/>
            <a:ext cx="763270" cy="123825"/>
            <a:chOff x="5267134" y="5162549"/>
            <a:chExt cx="763270" cy="123825"/>
          </a:xfrm>
        </p:grpSpPr>
        <p:pic>
          <p:nvPicPr>
            <p:cNvPr id="203" name="object 20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5267134" y="5196077"/>
              <a:ext cx="82296" cy="90106"/>
            </a:xfrm>
            <a:prstGeom prst="rect">
              <a:avLst/>
            </a:prstGeom>
          </p:spPr>
        </p:pic>
        <p:pic>
          <p:nvPicPr>
            <p:cNvPr id="204" name="object 204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5372385" y="5196077"/>
              <a:ext cx="76295" cy="88582"/>
            </a:xfrm>
            <a:prstGeom prst="rect">
              <a:avLst/>
            </a:prstGeom>
          </p:spPr>
        </p:pic>
        <p:pic>
          <p:nvPicPr>
            <p:cNvPr id="205" name="object 205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5471540" y="5162549"/>
              <a:ext cx="86868" cy="123634"/>
            </a:xfrm>
            <a:prstGeom prst="rect">
              <a:avLst/>
            </a:prstGeom>
          </p:spPr>
        </p:pic>
        <p:pic>
          <p:nvPicPr>
            <p:cNvPr id="206" name="object 206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5581363" y="5196077"/>
              <a:ext cx="91535" cy="90106"/>
            </a:xfrm>
            <a:prstGeom prst="rect">
              <a:avLst/>
            </a:prstGeom>
          </p:spPr>
        </p:pic>
        <p:pic>
          <p:nvPicPr>
            <p:cNvPr id="207" name="object 207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5695759" y="5162549"/>
              <a:ext cx="334041" cy="123634"/>
            </a:xfrm>
            <a:prstGeom prst="rect">
              <a:avLst/>
            </a:prstGeom>
          </p:spPr>
        </p:pic>
      </p:grpSp>
      <p:pic>
        <p:nvPicPr>
          <p:cNvPr id="208" name="object 208"/>
          <p:cNvPicPr/>
          <p:nvPr/>
        </p:nvPicPr>
        <p:blipFill>
          <a:blip r:embed="rId138" cstate="print"/>
          <a:stretch>
            <a:fillRect/>
          </a:stretch>
        </p:blipFill>
        <p:spPr>
          <a:xfrm>
            <a:off x="6107620" y="5162549"/>
            <a:ext cx="186118" cy="149542"/>
          </a:xfrm>
          <a:prstGeom prst="rect">
            <a:avLst/>
          </a:prstGeom>
        </p:spPr>
      </p:pic>
      <p:grpSp>
        <p:nvGrpSpPr>
          <p:cNvPr id="209" name="object 209"/>
          <p:cNvGrpSpPr/>
          <p:nvPr/>
        </p:nvGrpSpPr>
        <p:grpSpPr>
          <a:xfrm>
            <a:off x="6357842" y="5162550"/>
            <a:ext cx="255270" cy="123825"/>
            <a:chOff x="6357842" y="5162550"/>
            <a:chExt cx="255270" cy="123825"/>
          </a:xfrm>
        </p:grpSpPr>
        <p:sp>
          <p:nvSpPr>
            <p:cNvPr id="210" name="object 210"/>
            <p:cNvSpPr/>
            <p:nvPr/>
          </p:nvSpPr>
          <p:spPr>
            <a:xfrm>
              <a:off x="6357842" y="5171693"/>
              <a:ext cx="52069" cy="114935"/>
            </a:xfrm>
            <a:custGeom>
              <a:avLst/>
              <a:gdLst/>
              <a:ahLst/>
              <a:cxnLst/>
              <a:rect l="l" t="t" r="r" b="b"/>
              <a:pathLst>
                <a:path w="52070" h="114935">
                  <a:moveTo>
                    <a:pt x="0" y="36671"/>
                  </a:moveTo>
                  <a:lnTo>
                    <a:pt x="0" y="25907"/>
                  </a:lnTo>
                  <a:lnTo>
                    <a:pt x="12191" y="25907"/>
                  </a:lnTo>
                  <a:lnTo>
                    <a:pt x="12191" y="0"/>
                  </a:lnTo>
                  <a:lnTo>
                    <a:pt x="24383" y="0"/>
                  </a:lnTo>
                  <a:lnTo>
                    <a:pt x="24383" y="25907"/>
                  </a:lnTo>
                  <a:lnTo>
                    <a:pt x="51815" y="25907"/>
                  </a:lnTo>
                  <a:lnTo>
                    <a:pt x="51815" y="36671"/>
                  </a:lnTo>
                  <a:lnTo>
                    <a:pt x="24383" y="36671"/>
                  </a:lnTo>
                  <a:lnTo>
                    <a:pt x="24383" y="99250"/>
                  </a:lnTo>
                  <a:lnTo>
                    <a:pt x="30479" y="102298"/>
                  </a:lnTo>
                  <a:lnTo>
                    <a:pt x="47243" y="102298"/>
                  </a:lnTo>
                  <a:lnTo>
                    <a:pt x="51815" y="99250"/>
                  </a:lnTo>
                  <a:lnTo>
                    <a:pt x="51815" y="109918"/>
                  </a:lnTo>
                  <a:lnTo>
                    <a:pt x="47243" y="112966"/>
                  </a:lnTo>
                  <a:lnTo>
                    <a:pt x="42671" y="114490"/>
                  </a:lnTo>
                  <a:lnTo>
                    <a:pt x="36575" y="114490"/>
                  </a:lnTo>
                  <a:lnTo>
                    <a:pt x="12191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432518" y="5162550"/>
              <a:ext cx="76295" cy="122110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530149" y="5196077"/>
              <a:ext cx="82391" cy="90106"/>
            </a:xfrm>
            <a:prstGeom prst="rect">
              <a:avLst/>
            </a:prstGeom>
          </p:spPr>
        </p:pic>
      </p:grpSp>
      <p:grpSp>
        <p:nvGrpSpPr>
          <p:cNvPr id="213" name="object 213"/>
          <p:cNvGrpSpPr/>
          <p:nvPr/>
        </p:nvGrpSpPr>
        <p:grpSpPr>
          <a:xfrm>
            <a:off x="6685692" y="5165597"/>
            <a:ext cx="288290" cy="120650"/>
            <a:chOff x="6685692" y="5165597"/>
            <a:chExt cx="288290" cy="120650"/>
          </a:xfrm>
        </p:grpSpPr>
        <p:pic>
          <p:nvPicPr>
            <p:cNvPr id="214" name="object 214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685692" y="5167121"/>
              <a:ext cx="97631" cy="119062"/>
            </a:xfrm>
            <a:prstGeom prst="rect">
              <a:avLst/>
            </a:prstGeom>
          </p:spPr>
        </p:pic>
        <p:sp>
          <p:nvSpPr>
            <p:cNvPr id="215" name="object 215"/>
            <p:cNvSpPr/>
            <p:nvPr/>
          </p:nvSpPr>
          <p:spPr>
            <a:xfrm>
              <a:off x="6807707" y="526694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0" y="18287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6845903" y="5165597"/>
              <a:ext cx="88487" cy="120586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6957059" y="5266944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5" h="18414">
                  <a:moveTo>
                    <a:pt x="0" y="18287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8" name="object 218"/>
          <p:cNvGrpSpPr/>
          <p:nvPr/>
        </p:nvGrpSpPr>
        <p:grpSpPr>
          <a:xfrm>
            <a:off x="8104346" y="5196077"/>
            <a:ext cx="161925" cy="90170"/>
            <a:chOff x="8104346" y="5196077"/>
            <a:chExt cx="161925" cy="90170"/>
          </a:xfrm>
        </p:grpSpPr>
        <p:pic>
          <p:nvPicPr>
            <p:cNvPr id="219" name="object 219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8104346" y="5196077"/>
              <a:ext cx="90011" cy="90106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8218741" y="5196078"/>
              <a:ext cx="47625" cy="88900"/>
            </a:xfrm>
            <a:custGeom>
              <a:avLst/>
              <a:gdLst/>
              <a:ahLst/>
              <a:cxnLst/>
              <a:rect l="l" t="t" r="r" b="b"/>
              <a:pathLst>
                <a:path w="47625" h="88900">
                  <a:moveTo>
                    <a:pt x="0" y="88582"/>
                  </a:moveTo>
                  <a:lnTo>
                    <a:pt x="0" y="1523"/>
                  </a:lnTo>
                  <a:lnTo>
                    <a:pt x="12191" y="1523"/>
                  </a:lnTo>
                  <a:lnTo>
                    <a:pt x="12191" y="24479"/>
                  </a:lnTo>
                  <a:lnTo>
                    <a:pt x="18098" y="14224"/>
                  </a:lnTo>
                  <a:lnTo>
                    <a:pt x="26300" y="6524"/>
                  </a:lnTo>
                  <a:lnTo>
                    <a:pt x="36235" y="1681"/>
                  </a:lnTo>
                  <a:lnTo>
                    <a:pt x="47339" y="0"/>
                  </a:lnTo>
                  <a:lnTo>
                    <a:pt x="47339" y="13811"/>
                  </a:lnTo>
                  <a:lnTo>
                    <a:pt x="33449" y="16359"/>
                  </a:lnTo>
                  <a:lnTo>
                    <a:pt x="22300" y="23907"/>
                  </a:lnTo>
                  <a:lnTo>
                    <a:pt x="14884" y="36314"/>
                  </a:lnTo>
                  <a:lnTo>
                    <a:pt x="12191" y="53435"/>
                  </a:lnTo>
                  <a:lnTo>
                    <a:pt x="12192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1" name="object 221"/>
          <p:cNvGrpSpPr/>
          <p:nvPr/>
        </p:nvGrpSpPr>
        <p:grpSpPr>
          <a:xfrm>
            <a:off x="8330088" y="5161026"/>
            <a:ext cx="551815" cy="125730"/>
            <a:chOff x="8330088" y="5161026"/>
            <a:chExt cx="551815" cy="125730"/>
          </a:xfrm>
        </p:grpSpPr>
        <p:pic>
          <p:nvPicPr>
            <p:cNvPr id="222" name="object 222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8330088" y="5161026"/>
              <a:ext cx="248697" cy="125158"/>
            </a:xfrm>
            <a:prstGeom prst="rect">
              <a:avLst/>
            </a:prstGeom>
          </p:spPr>
        </p:pic>
        <p:pic>
          <p:nvPicPr>
            <p:cNvPr id="223" name="object 223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8601550" y="5196077"/>
              <a:ext cx="82391" cy="90106"/>
            </a:xfrm>
            <a:prstGeom prst="rect">
              <a:avLst/>
            </a:prstGeom>
          </p:spPr>
        </p:pic>
        <p:pic>
          <p:nvPicPr>
            <p:cNvPr id="224" name="object 224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8706897" y="5196077"/>
              <a:ext cx="132683" cy="90106"/>
            </a:xfrm>
            <a:prstGeom prst="rect">
              <a:avLst/>
            </a:prstGeom>
          </p:spPr>
        </p:pic>
        <p:sp>
          <p:nvSpPr>
            <p:cNvPr id="225" name="object 225"/>
            <p:cNvSpPr/>
            <p:nvPr/>
          </p:nvSpPr>
          <p:spPr>
            <a:xfrm>
              <a:off x="8868155" y="5161787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0" y="123444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4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6" name="object 226"/>
          <p:cNvGrpSpPr/>
          <p:nvPr/>
        </p:nvGrpSpPr>
        <p:grpSpPr>
          <a:xfrm>
            <a:off x="510921" y="5364003"/>
            <a:ext cx="732155" cy="123825"/>
            <a:chOff x="510921" y="5364003"/>
            <a:chExt cx="732155" cy="123825"/>
          </a:xfrm>
        </p:grpSpPr>
        <p:pic>
          <p:nvPicPr>
            <p:cNvPr id="227" name="object 227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510921" y="5368575"/>
              <a:ext cx="112871" cy="117538"/>
            </a:xfrm>
            <a:prstGeom prst="rect">
              <a:avLst/>
            </a:prstGeom>
          </p:spPr>
        </p:pic>
        <p:pic>
          <p:nvPicPr>
            <p:cNvPr id="228" name="object 228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648176" y="5364003"/>
              <a:ext cx="187547" cy="123634"/>
            </a:xfrm>
            <a:prstGeom prst="rect">
              <a:avLst/>
            </a:prstGeom>
          </p:spPr>
        </p:pic>
        <p:sp>
          <p:nvSpPr>
            <p:cNvPr id="229" name="object 229"/>
            <p:cNvSpPr/>
            <p:nvPr/>
          </p:nvSpPr>
          <p:spPr>
            <a:xfrm>
              <a:off x="864768" y="5365623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40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40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904398" y="5397627"/>
              <a:ext cx="169354" cy="90011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102709" y="5397531"/>
              <a:ext cx="140303" cy="90106"/>
            </a:xfrm>
            <a:prstGeom prst="rect">
              <a:avLst/>
            </a:prstGeom>
          </p:spPr>
        </p:pic>
      </p:grpSp>
      <p:grpSp>
        <p:nvGrpSpPr>
          <p:cNvPr id="232" name="object 232"/>
          <p:cNvGrpSpPr/>
          <p:nvPr/>
        </p:nvGrpSpPr>
        <p:grpSpPr>
          <a:xfrm>
            <a:off x="2125979" y="5364003"/>
            <a:ext cx="706755" cy="123825"/>
            <a:chOff x="2125979" y="5364003"/>
            <a:chExt cx="706755" cy="123825"/>
          </a:xfrm>
        </p:grpSpPr>
        <p:sp>
          <p:nvSpPr>
            <p:cNvPr id="233" name="object 233"/>
            <p:cNvSpPr/>
            <p:nvPr/>
          </p:nvSpPr>
          <p:spPr>
            <a:xfrm>
              <a:off x="2125980" y="5365623"/>
              <a:ext cx="116205" cy="120650"/>
            </a:xfrm>
            <a:custGeom>
              <a:avLst/>
              <a:gdLst/>
              <a:ahLst/>
              <a:cxnLst/>
              <a:rect l="l" t="t" r="r" b="b"/>
              <a:pathLst>
                <a:path w="116205" h="120650">
                  <a:moveTo>
                    <a:pt x="80010" y="108305"/>
                  </a:moveTo>
                  <a:lnTo>
                    <a:pt x="12700" y="108305"/>
                  </a:lnTo>
                  <a:lnTo>
                    <a:pt x="12700" y="2959"/>
                  </a:lnTo>
                  <a:lnTo>
                    <a:pt x="0" y="2959"/>
                  </a:lnTo>
                  <a:lnTo>
                    <a:pt x="0" y="120497"/>
                  </a:lnTo>
                  <a:lnTo>
                    <a:pt x="12700" y="120497"/>
                  </a:lnTo>
                  <a:lnTo>
                    <a:pt x="80010" y="120497"/>
                  </a:lnTo>
                  <a:lnTo>
                    <a:pt x="80010" y="108305"/>
                  </a:lnTo>
                  <a:close/>
                </a:path>
                <a:path w="116205" h="120650">
                  <a:moveTo>
                    <a:pt x="114668" y="33528"/>
                  </a:moveTo>
                  <a:lnTo>
                    <a:pt x="102476" y="33528"/>
                  </a:lnTo>
                  <a:lnTo>
                    <a:pt x="102476" y="120586"/>
                  </a:lnTo>
                  <a:lnTo>
                    <a:pt x="114668" y="120586"/>
                  </a:lnTo>
                  <a:lnTo>
                    <a:pt x="114668" y="33528"/>
                  </a:lnTo>
                  <a:close/>
                </a:path>
                <a:path w="116205" h="120650">
                  <a:moveTo>
                    <a:pt x="116192" y="0"/>
                  </a:moveTo>
                  <a:lnTo>
                    <a:pt x="100952" y="0"/>
                  </a:lnTo>
                  <a:lnTo>
                    <a:pt x="100952" y="15240"/>
                  </a:lnTo>
                  <a:lnTo>
                    <a:pt x="116192" y="15240"/>
                  </a:lnTo>
                  <a:lnTo>
                    <a:pt x="1161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34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2266664" y="5397531"/>
              <a:ext cx="175355" cy="90106"/>
            </a:xfrm>
            <a:prstGeom prst="rect">
              <a:avLst/>
            </a:prstGeom>
          </p:spPr>
        </p:pic>
        <p:pic>
          <p:nvPicPr>
            <p:cNvPr id="235" name="object 235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2463355" y="5397626"/>
              <a:ext cx="76295" cy="88487"/>
            </a:xfrm>
            <a:prstGeom prst="rect">
              <a:avLst/>
            </a:prstGeom>
          </p:spPr>
        </p:pic>
        <p:pic>
          <p:nvPicPr>
            <p:cNvPr id="236" name="object 236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2559462" y="5364003"/>
              <a:ext cx="273081" cy="123634"/>
            </a:xfrm>
            <a:prstGeom prst="rect">
              <a:avLst/>
            </a:prstGeom>
          </p:spPr>
        </p:pic>
      </p:grpSp>
      <p:grpSp>
        <p:nvGrpSpPr>
          <p:cNvPr id="237" name="object 237"/>
          <p:cNvGrpSpPr/>
          <p:nvPr/>
        </p:nvGrpSpPr>
        <p:grpSpPr>
          <a:xfrm>
            <a:off x="2904267" y="5362955"/>
            <a:ext cx="392430" cy="125095"/>
            <a:chOff x="2904267" y="5362955"/>
            <a:chExt cx="392430" cy="125095"/>
          </a:xfrm>
        </p:grpSpPr>
        <p:pic>
          <p:nvPicPr>
            <p:cNvPr id="238" name="object 238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2904267" y="5397626"/>
              <a:ext cx="161639" cy="90011"/>
            </a:xfrm>
            <a:prstGeom prst="rect">
              <a:avLst/>
            </a:prstGeom>
          </p:spPr>
        </p:pic>
        <p:sp>
          <p:nvSpPr>
            <p:cNvPr id="239" name="object 239"/>
            <p:cNvSpPr/>
            <p:nvPr/>
          </p:nvSpPr>
          <p:spPr>
            <a:xfrm>
              <a:off x="3093719" y="5362955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69" h="123825">
                  <a:moveTo>
                    <a:pt x="0" y="123444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4"/>
                  </a:lnTo>
                  <a:lnTo>
                    <a:pt x="0" y="1234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0" name="object 240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3131534" y="5397626"/>
              <a:ext cx="164687" cy="90011"/>
            </a:xfrm>
            <a:prstGeom prst="rect">
              <a:avLst/>
            </a:prstGeom>
          </p:spPr>
        </p:pic>
      </p:grpSp>
      <p:grpSp>
        <p:nvGrpSpPr>
          <p:cNvPr id="241" name="object 241"/>
          <p:cNvGrpSpPr/>
          <p:nvPr/>
        </p:nvGrpSpPr>
        <p:grpSpPr>
          <a:xfrm>
            <a:off x="3978116" y="5397531"/>
            <a:ext cx="273685" cy="90170"/>
            <a:chOff x="3978116" y="5397531"/>
            <a:chExt cx="273685" cy="90170"/>
          </a:xfrm>
        </p:grpSpPr>
        <p:pic>
          <p:nvPicPr>
            <p:cNvPr id="242" name="object 242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3978116" y="5397626"/>
              <a:ext cx="170878" cy="90011"/>
            </a:xfrm>
            <a:prstGeom prst="rect">
              <a:avLst/>
            </a:prstGeom>
          </p:spPr>
        </p:pic>
        <p:pic>
          <p:nvPicPr>
            <p:cNvPr id="243" name="object 243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4176426" y="5397531"/>
              <a:ext cx="74771" cy="88582"/>
            </a:xfrm>
            <a:prstGeom prst="rect">
              <a:avLst/>
            </a:prstGeom>
          </p:spPr>
        </p:pic>
      </p:grpSp>
      <p:grpSp>
        <p:nvGrpSpPr>
          <p:cNvPr id="244" name="object 244"/>
          <p:cNvGrpSpPr/>
          <p:nvPr/>
        </p:nvGrpSpPr>
        <p:grpSpPr>
          <a:xfrm>
            <a:off x="6240303" y="5364003"/>
            <a:ext cx="290195" cy="123825"/>
            <a:chOff x="6240303" y="5364003"/>
            <a:chExt cx="290195" cy="123825"/>
          </a:xfrm>
        </p:grpSpPr>
        <p:pic>
          <p:nvPicPr>
            <p:cNvPr id="245" name="object 245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6240303" y="5397627"/>
              <a:ext cx="76295" cy="90011"/>
            </a:xfrm>
            <a:prstGeom prst="rect">
              <a:avLst/>
            </a:prstGeom>
          </p:spPr>
        </p:pic>
        <p:pic>
          <p:nvPicPr>
            <p:cNvPr id="246" name="object 246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6344031" y="5397626"/>
              <a:ext cx="76295" cy="88487"/>
            </a:xfrm>
            <a:prstGeom prst="rect">
              <a:avLst/>
            </a:prstGeom>
          </p:spPr>
        </p:pic>
        <p:pic>
          <p:nvPicPr>
            <p:cNvPr id="247" name="object 247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6441662" y="5364003"/>
              <a:ext cx="88487" cy="123634"/>
            </a:xfrm>
            <a:prstGeom prst="rect">
              <a:avLst/>
            </a:prstGeom>
          </p:spPr>
        </p:pic>
      </p:grpSp>
      <p:grpSp>
        <p:nvGrpSpPr>
          <p:cNvPr id="248" name="object 248"/>
          <p:cNvGrpSpPr/>
          <p:nvPr/>
        </p:nvGrpSpPr>
        <p:grpSpPr>
          <a:xfrm>
            <a:off x="8299608" y="5364003"/>
            <a:ext cx="471805" cy="123825"/>
            <a:chOff x="8299608" y="5364003"/>
            <a:chExt cx="471805" cy="123825"/>
          </a:xfrm>
        </p:grpSpPr>
        <p:pic>
          <p:nvPicPr>
            <p:cNvPr id="249" name="object 249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8299608" y="5397627"/>
              <a:ext cx="76295" cy="90011"/>
            </a:xfrm>
            <a:prstGeom prst="rect">
              <a:avLst/>
            </a:prstGeom>
          </p:spPr>
        </p:pic>
        <p:pic>
          <p:nvPicPr>
            <p:cNvPr id="250" name="object 250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8403336" y="5364003"/>
              <a:ext cx="195167" cy="123634"/>
            </a:xfrm>
            <a:prstGeom prst="rect">
              <a:avLst/>
            </a:prstGeom>
          </p:spPr>
        </p:pic>
        <p:pic>
          <p:nvPicPr>
            <p:cNvPr id="251" name="object 251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8621458" y="5399151"/>
              <a:ext cx="74771" cy="88487"/>
            </a:xfrm>
            <a:prstGeom prst="rect">
              <a:avLst/>
            </a:prstGeom>
          </p:spPr>
        </p:pic>
        <p:sp>
          <p:nvSpPr>
            <p:cNvPr id="252" name="object 252"/>
            <p:cNvSpPr/>
            <p:nvPr/>
          </p:nvSpPr>
          <p:spPr>
            <a:xfrm>
              <a:off x="8717565" y="5373147"/>
              <a:ext cx="53975" cy="114935"/>
            </a:xfrm>
            <a:custGeom>
              <a:avLst/>
              <a:gdLst/>
              <a:ahLst/>
              <a:cxnLst/>
              <a:rect l="l" t="t" r="r" b="b"/>
              <a:pathLst>
                <a:path w="53975" h="114935">
                  <a:moveTo>
                    <a:pt x="0" y="36671"/>
                  </a:moveTo>
                  <a:lnTo>
                    <a:pt x="0" y="26003"/>
                  </a:lnTo>
                  <a:lnTo>
                    <a:pt x="12191" y="26003"/>
                  </a:lnTo>
                  <a:lnTo>
                    <a:pt x="12191" y="0"/>
                  </a:lnTo>
                  <a:lnTo>
                    <a:pt x="25907" y="0"/>
                  </a:lnTo>
                  <a:lnTo>
                    <a:pt x="25907" y="26003"/>
                  </a:lnTo>
                  <a:lnTo>
                    <a:pt x="53435" y="26003"/>
                  </a:lnTo>
                  <a:lnTo>
                    <a:pt x="53435" y="36671"/>
                  </a:lnTo>
                  <a:lnTo>
                    <a:pt x="25907" y="36671"/>
                  </a:lnTo>
                  <a:lnTo>
                    <a:pt x="25907" y="99250"/>
                  </a:lnTo>
                  <a:lnTo>
                    <a:pt x="32003" y="102298"/>
                  </a:lnTo>
                  <a:lnTo>
                    <a:pt x="48767" y="102298"/>
                  </a:lnTo>
                  <a:lnTo>
                    <a:pt x="53435" y="99250"/>
                  </a:lnTo>
                  <a:lnTo>
                    <a:pt x="53435" y="109918"/>
                  </a:lnTo>
                  <a:lnTo>
                    <a:pt x="48767" y="112966"/>
                  </a:lnTo>
                  <a:lnTo>
                    <a:pt x="44195" y="114490"/>
                  </a:lnTo>
                  <a:lnTo>
                    <a:pt x="36575" y="114490"/>
                  </a:lnTo>
                  <a:lnTo>
                    <a:pt x="12191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3" name="object 253"/>
          <p:cNvGrpSpPr/>
          <p:nvPr/>
        </p:nvGrpSpPr>
        <p:grpSpPr>
          <a:xfrm>
            <a:off x="510921" y="5565552"/>
            <a:ext cx="732155" cy="123825"/>
            <a:chOff x="510921" y="5565552"/>
            <a:chExt cx="732155" cy="123825"/>
          </a:xfrm>
        </p:grpSpPr>
        <p:pic>
          <p:nvPicPr>
            <p:cNvPr id="254" name="object 254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510921" y="5570124"/>
              <a:ext cx="112871" cy="117538"/>
            </a:xfrm>
            <a:prstGeom prst="rect">
              <a:avLst/>
            </a:prstGeom>
          </p:spPr>
        </p:pic>
        <p:pic>
          <p:nvPicPr>
            <p:cNvPr id="255" name="object 255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648176" y="5565552"/>
              <a:ext cx="187642" cy="123634"/>
            </a:xfrm>
            <a:prstGeom prst="rect">
              <a:avLst/>
            </a:prstGeom>
          </p:spPr>
        </p:pic>
        <p:sp>
          <p:nvSpPr>
            <p:cNvPr id="256" name="object 256"/>
            <p:cNvSpPr/>
            <p:nvPr/>
          </p:nvSpPr>
          <p:spPr>
            <a:xfrm>
              <a:off x="864768" y="5567082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40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40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7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904398" y="5599175"/>
              <a:ext cx="169354" cy="90011"/>
            </a:xfrm>
            <a:prstGeom prst="rect">
              <a:avLst/>
            </a:prstGeom>
          </p:spPr>
        </p:pic>
        <p:pic>
          <p:nvPicPr>
            <p:cNvPr id="258" name="object 258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1102709" y="5599080"/>
              <a:ext cx="140303" cy="90106"/>
            </a:xfrm>
            <a:prstGeom prst="rect">
              <a:avLst/>
            </a:prstGeom>
          </p:spPr>
        </p:pic>
      </p:grpSp>
      <p:pic>
        <p:nvPicPr>
          <p:cNvPr id="259" name="object 259"/>
          <p:cNvPicPr/>
          <p:nvPr/>
        </p:nvPicPr>
        <p:blipFill>
          <a:blip r:embed="rId165" cstate="print"/>
          <a:stretch>
            <a:fillRect/>
          </a:stretch>
        </p:blipFill>
        <p:spPr>
          <a:xfrm>
            <a:off x="1310163" y="5397531"/>
            <a:ext cx="1083087" cy="493109"/>
          </a:xfrm>
          <a:prstGeom prst="rect">
            <a:avLst/>
          </a:prstGeom>
        </p:spPr>
      </p:pic>
      <p:pic>
        <p:nvPicPr>
          <p:cNvPr id="260" name="object 260"/>
          <p:cNvPicPr/>
          <p:nvPr/>
        </p:nvPicPr>
        <p:blipFill>
          <a:blip r:embed="rId166" cstate="print"/>
          <a:stretch>
            <a:fillRect/>
          </a:stretch>
        </p:blipFill>
        <p:spPr>
          <a:xfrm>
            <a:off x="5387625" y="5365622"/>
            <a:ext cx="1031176" cy="349472"/>
          </a:xfrm>
          <a:prstGeom prst="rect">
            <a:avLst/>
          </a:prstGeom>
        </p:spPr>
      </p:pic>
      <p:grpSp>
        <p:nvGrpSpPr>
          <p:cNvPr id="261" name="object 261"/>
          <p:cNvGrpSpPr/>
          <p:nvPr/>
        </p:nvGrpSpPr>
        <p:grpSpPr>
          <a:xfrm>
            <a:off x="2464879" y="5599080"/>
            <a:ext cx="163830" cy="90170"/>
            <a:chOff x="2464879" y="5599080"/>
            <a:chExt cx="163830" cy="90170"/>
          </a:xfrm>
        </p:grpSpPr>
        <p:pic>
          <p:nvPicPr>
            <p:cNvPr id="262" name="object 262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2464879" y="5599080"/>
              <a:ext cx="76295" cy="90106"/>
            </a:xfrm>
            <a:prstGeom prst="rect">
              <a:avLst/>
            </a:prstGeom>
          </p:spPr>
        </p:pic>
        <p:pic>
          <p:nvPicPr>
            <p:cNvPr id="263" name="object 26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2561082" y="5599301"/>
              <a:ext cx="67056" cy="89885"/>
            </a:xfrm>
            <a:prstGeom prst="rect">
              <a:avLst/>
            </a:prstGeom>
          </p:spPr>
        </p:pic>
      </p:grpSp>
      <p:grpSp>
        <p:nvGrpSpPr>
          <p:cNvPr id="264" name="object 264"/>
          <p:cNvGrpSpPr/>
          <p:nvPr/>
        </p:nvGrpSpPr>
        <p:grpSpPr>
          <a:xfrm>
            <a:off x="2704433" y="5565552"/>
            <a:ext cx="732790" cy="123825"/>
            <a:chOff x="2704433" y="5565552"/>
            <a:chExt cx="732790" cy="123825"/>
          </a:xfrm>
        </p:grpSpPr>
        <p:pic>
          <p:nvPicPr>
            <p:cNvPr id="265" name="object 265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2704433" y="5570124"/>
              <a:ext cx="112871" cy="117538"/>
            </a:xfrm>
            <a:prstGeom prst="rect">
              <a:avLst/>
            </a:prstGeom>
          </p:spPr>
        </p:pic>
        <p:pic>
          <p:nvPicPr>
            <p:cNvPr id="266" name="object 266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2841688" y="5565552"/>
              <a:ext cx="187642" cy="123634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3058287" y="5567082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39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39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8" name="object 268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3096387" y="5599080"/>
              <a:ext cx="170973" cy="90106"/>
            </a:xfrm>
            <a:prstGeom prst="rect">
              <a:avLst/>
            </a:prstGeom>
          </p:spPr>
        </p:pic>
        <p:pic>
          <p:nvPicPr>
            <p:cNvPr id="269" name="object 269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3294697" y="5599080"/>
              <a:ext cx="141922" cy="90106"/>
            </a:xfrm>
            <a:prstGeom prst="rect">
              <a:avLst/>
            </a:prstGeom>
          </p:spPr>
        </p:pic>
      </p:grpSp>
      <p:pic>
        <p:nvPicPr>
          <p:cNvPr id="270" name="object 270"/>
          <p:cNvPicPr/>
          <p:nvPr/>
        </p:nvPicPr>
        <p:blipFill>
          <a:blip r:embed="rId171" cstate="print"/>
          <a:stretch>
            <a:fillRect/>
          </a:stretch>
        </p:blipFill>
        <p:spPr>
          <a:xfrm>
            <a:off x="4322826" y="5397531"/>
            <a:ext cx="1575815" cy="493109"/>
          </a:xfrm>
          <a:prstGeom prst="rect">
            <a:avLst/>
          </a:prstGeom>
        </p:spPr>
      </p:pic>
      <p:grpSp>
        <p:nvGrpSpPr>
          <p:cNvPr id="271" name="object 271"/>
          <p:cNvGrpSpPr/>
          <p:nvPr/>
        </p:nvGrpSpPr>
        <p:grpSpPr>
          <a:xfrm>
            <a:off x="509396" y="5768530"/>
            <a:ext cx="767715" cy="122555"/>
            <a:chOff x="509396" y="5768530"/>
            <a:chExt cx="767715" cy="122555"/>
          </a:xfrm>
        </p:grpSpPr>
        <p:sp>
          <p:nvSpPr>
            <p:cNvPr id="272" name="object 272"/>
            <p:cNvSpPr/>
            <p:nvPr/>
          </p:nvSpPr>
          <p:spPr>
            <a:xfrm>
              <a:off x="509384" y="5768530"/>
              <a:ext cx="13970" cy="120650"/>
            </a:xfrm>
            <a:custGeom>
              <a:avLst/>
              <a:gdLst/>
              <a:ahLst/>
              <a:cxnLst/>
              <a:rect l="l" t="t" r="r" b="b"/>
              <a:pathLst>
                <a:path w="13970" h="120650">
                  <a:moveTo>
                    <a:pt x="13716" y="33528"/>
                  </a:moveTo>
                  <a:lnTo>
                    <a:pt x="0" y="33528"/>
                  </a:lnTo>
                  <a:lnTo>
                    <a:pt x="0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3970" h="120650">
                  <a:moveTo>
                    <a:pt x="13716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716" y="1524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3" name="object 273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552069" y="5800534"/>
              <a:ext cx="76295" cy="88582"/>
            </a:xfrm>
            <a:prstGeom prst="rect">
              <a:avLst/>
            </a:prstGeom>
          </p:spPr>
        </p:pic>
        <p:pic>
          <p:nvPicPr>
            <p:cNvPr id="274" name="object 274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648081" y="5800748"/>
              <a:ext cx="67151" cy="89892"/>
            </a:xfrm>
            <a:prstGeom prst="rect">
              <a:avLst/>
            </a:prstGeom>
          </p:spPr>
        </p:pic>
        <p:pic>
          <p:nvPicPr>
            <p:cNvPr id="275" name="object 275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38187" y="5802153"/>
              <a:ext cx="76200" cy="88487"/>
            </a:xfrm>
            <a:prstGeom prst="rect">
              <a:avLst/>
            </a:prstGeom>
          </p:spPr>
        </p:pic>
        <p:pic>
          <p:nvPicPr>
            <p:cNvPr id="276" name="object 276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843438" y="5800534"/>
              <a:ext cx="132683" cy="90106"/>
            </a:xfrm>
            <a:prstGeom prst="rect">
              <a:avLst/>
            </a:prstGeom>
          </p:spPr>
        </p:pic>
        <p:pic>
          <p:nvPicPr>
            <p:cNvPr id="277" name="object 277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1003553" y="5800629"/>
              <a:ext cx="76295" cy="88487"/>
            </a:xfrm>
            <a:prstGeom prst="rect">
              <a:avLst/>
            </a:prstGeom>
          </p:spPr>
        </p:pic>
        <p:pic>
          <p:nvPicPr>
            <p:cNvPr id="278" name="object 278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1101185" y="5800534"/>
              <a:ext cx="175450" cy="90106"/>
            </a:xfrm>
            <a:prstGeom prst="rect">
              <a:avLst/>
            </a:prstGeom>
          </p:spPr>
        </p:pic>
      </p:grpSp>
      <p:grpSp>
        <p:nvGrpSpPr>
          <p:cNvPr id="279" name="object 279"/>
          <p:cNvGrpSpPr/>
          <p:nvPr/>
        </p:nvGrpSpPr>
        <p:grpSpPr>
          <a:xfrm>
            <a:off x="1349882" y="5765292"/>
            <a:ext cx="454659" cy="149860"/>
            <a:chOff x="1349882" y="5765292"/>
            <a:chExt cx="454659" cy="149860"/>
          </a:xfrm>
        </p:grpSpPr>
        <p:pic>
          <p:nvPicPr>
            <p:cNvPr id="280" name="object 280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1349882" y="5800629"/>
              <a:ext cx="88487" cy="114490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1463039" y="5765292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69" h="123825">
                  <a:moveTo>
                    <a:pt x="0" y="123443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2" name="object 282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1499330" y="5800629"/>
              <a:ext cx="76295" cy="90011"/>
            </a:xfrm>
            <a:prstGeom prst="rect">
              <a:avLst/>
            </a:prstGeom>
          </p:spPr>
        </p:pic>
        <p:pic>
          <p:nvPicPr>
            <p:cNvPr id="283" name="object 283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603057" y="5800534"/>
              <a:ext cx="76295" cy="88582"/>
            </a:xfrm>
            <a:prstGeom prst="rect">
              <a:avLst/>
            </a:prstGeom>
          </p:spPr>
        </p:pic>
        <p:pic>
          <p:nvPicPr>
            <p:cNvPr id="284" name="object 284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699164" y="5800755"/>
              <a:ext cx="67056" cy="89885"/>
            </a:xfrm>
            <a:prstGeom prst="rect">
              <a:avLst/>
            </a:prstGeom>
          </p:spPr>
        </p:pic>
        <p:sp>
          <p:nvSpPr>
            <p:cNvPr id="285" name="object 285"/>
            <p:cNvSpPr/>
            <p:nvPr/>
          </p:nvSpPr>
          <p:spPr>
            <a:xfrm>
              <a:off x="1787651" y="5870448"/>
              <a:ext cx="17145" cy="18415"/>
            </a:xfrm>
            <a:custGeom>
              <a:avLst/>
              <a:gdLst/>
              <a:ahLst/>
              <a:cxnLst/>
              <a:rect l="l" t="t" r="r" b="b"/>
              <a:pathLst>
                <a:path w="17144" h="18414">
                  <a:moveTo>
                    <a:pt x="0" y="18287"/>
                  </a:moveTo>
                  <a:lnTo>
                    <a:pt x="0" y="0"/>
                  </a:lnTo>
                  <a:lnTo>
                    <a:pt x="16764" y="0"/>
                  </a:lnTo>
                  <a:lnTo>
                    <a:pt x="16764" y="18287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6" name="object 286"/>
          <p:cNvGrpSpPr/>
          <p:nvPr/>
        </p:nvGrpSpPr>
        <p:grpSpPr>
          <a:xfrm>
            <a:off x="2420683" y="5373147"/>
            <a:ext cx="2102485" cy="719455"/>
            <a:chOff x="2420683" y="5373147"/>
            <a:chExt cx="2102485" cy="719455"/>
          </a:xfrm>
        </p:grpSpPr>
        <p:sp>
          <p:nvSpPr>
            <p:cNvPr id="287" name="object 287"/>
            <p:cNvSpPr/>
            <p:nvPr/>
          </p:nvSpPr>
          <p:spPr>
            <a:xfrm>
              <a:off x="2420683" y="5768530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39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39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8" name="object 288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2458878" y="5800534"/>
              <a:ext cx="170783" cy="90106"/>
            </a:xfrm>
            <a:prstGeom prst="rect">
              <a:avLst/>
            </a:prstGeom>
          </p:spPr>
        </p:pic>
        <p:pic>
          <p:nvPicPr>
            <p:cNvPr id="289" name="object 289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2657094" y="5800534"/>
              <a:ext cx="141827" cy="90106"/>
            </a:xfrm>
            <a:prstGeom prst="rect">
              <a:avLst/>
            </a:prstGeom>
          </p:spPr>
        </p:pic>
        <p:pic>
          <p:nvPicPr>
            <p:cNvPr id="290" name="object 290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2757773" y="5373147"/>
              <a:ext cx="1764886" cy="719041"/>
            </a:xfrm>
            <a:prstGeom prst="rect">
              <a:avLst/>
            </a:prstGeom>
          </p:spPr>
        </p:pic>
      </p:grpSp>
      <p:grpSp>
        <p:nvGrpSpPr>
          <p:cNvPr id="291" name="object 291"/>
          <p:cNvGrpSpPr/>
          <p:nvPr/>
        </p:nvGrpSpPr>
        <p:grpSpPr>
          <a:xfrm>
            <a:off x="5846730" y="5171693"/>
            <a:ext cx="3412490" cy="1122045"/>
            <a:chOff x="5846730" y="5171693"/>
            <a:chExt cx="3412490" cy="1122045"/>
          </a:xfrm>
        </p:grpSpPr>
        <p:pic>
          <p:nvPicPr>
            <p:cNvPr id="292" name="object 292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5846730" y="5171693"/>
              <a:ext cx="3412426" cy="1121949"/>
            </a:xfrm>
            <a:prstGeom prst="rect">
              <a:avLst/>
            </a:prstGeom>
          </p:spPr>
        </p:pic>
        <p:pic>
          <p:nvPicPr>
            <p:cNvPr id="293" name="object 293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5971793" y="5800629"/>
              <a:ext cx="86963" cy="114490"/>
            </a:xfrm>
            <a:prstGeom prst="rect">
              <a:avLst/>
            </a:prstGeom>
          </p:spPr>
        </p:pic>
        <p:sp>
          <p:nvSpPr>
            <p:cNvPr id="294" name="object 294"/>
            <p:cNvSpPr/>
            <p:nvPr/>
          </p:nvSpPr>
          <p:spPr>
            <a:xfrm>
              <a:off x="6085331" y="5765292"/>
              <a:ext cx="13970" cy="123825"/>
            </a:xfrm>
            <a:custGeom>
              <a:avLst/>
              <a:gdLst/>
              <a:ahLst/>
              <a:cxnLst/>
              <a:rect l="l" t="t" r="r" b="b"/>
              <a:pathLst>
                <a:path w="13970" h="123825">
                  <a:moveTo>
                    <a:pt x="0" y="123443"/>
                  </a:moveTo>
                  <a:lnTo>
                    <a:pt x="0" y="0"/>
                  </a:lnTo>
                  <a:lnTo>
                    <a:pt x="13716" y="0"/>
                  </a:lnTo>
                  <a:lnTo>
                    <a:pt x="13716" y="123443"/>
                  </a:lnTo>
                  <a:lnTo>
                    <a:pt x="0" y="1234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6121336" y="5800629"/>
              <a:ext cx="76295" cy="90011"/>
            </a:xfrm>
            <a:prstGeom prst="rect">
              <a:avLst/>
            </a:prstGeom>
          </p:spPr>
        </p:pic>
        <p:pic>
          <p:nvPicPr>
            <p:cNvPr id="296" name="object 29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225063" y="5800534"/>
              <a:ext cx="74771" cy="88582"/>
            </a:xfrm>
            <a:prstGeom prst="rect">
              <a:avLst/>
            </a:prstGeom>
          </p:spPr>
        </p:pic>
      </p:grpSp>
      <p:grpSp>
        <p:nvGrpSpPr>
          <p:cNvPr id="297" name="object 297"/>
          <p:cNvGrpSpPr/>
          <p:nvPr/>
        </p:nvGrpSpPr>
        <p:grpSpPr>
          <a:xfrm>
            <a:off x="501681" y="5968555"/>
            <a:ext cx="290195" cy="123825"/>
            <a:chOff x="501681" y="5968555"/>
            <a:chExt cx="290195" cy="123825"/>
          </a:xfrm>
        </p:grpSpPr>
        <p:pic>
          <p:nvPicPr>
            <p:cNvPr id="298" name="object 298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501681" y="6002083"/>
              <a:ext cx="76295" cy="90106"/>
            </a:xfrm>
            <a:prstGeom prst="rect">
              <a:avLst/>
            </a:prstGeom>
          </p:spPr>
        </p:pic>
        <p:pic>
          <p:nvPicPr>
            <p:cNvPr id="299" name="object 299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05408" y="6002083"/>
              <a:ext cx="76295" cy="88582"/>
            </a:xfrm>
            <a:prstGeom prst="rect">
              <a:avLst/>
            </a:prstGeom>
          </p:spPr>
        </p:pic>
        <p:pic>
          <p:nvPicPr>
            <p:cNvPr id="300" name="object 300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704659" y="5968555"/>
              <a:ext cx="86963" cy="123634"/>
            </a:xfrm>
            <a:prstGeom prst="rect">
              <a:avLst/>
            </a:prstGeom>
          </p:spPr>
        </p:pic>
      </p:grpSp>
      <p:grpSp>
        <p:nvGrpSpPr>
          <p:cNvPr id="301" name="object 301"/>
          <p:cNvGrpSpPr/>
          <p:nvPr/>
        </p:nvGrpSpPr>
        <p:grpSpPr>
          <a:xfrm>
            <a:off x="866298" y="5966460"/>
            <a:ext cx="624205" cy="125730"/>
            <a:chOff x="866298" y="5966460"/>
            <a:chExt cx="624205" cy="125730"/>
          </a:xfrm>
        </p:grpSpPr>
        <p:pic>
          <p:nvPicPr>
            <p:cNvPr id="302" name="object 302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866298" y="5968555"/>
              <a:ext cx="86963" cy="123634"/>
            </a:xfrm>
            <a:prstGeom prst="rect">
              <a:avLst/>
            </a:prstGeom>
          </p:spPr>
        </p:pic>
        <p:pic>
          <p:nvPicPr>
            <p:cNvPr id="303" name="object 303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976121" y="6002083"/>
              <a:ext cx="82296" cy="90106"/>
            </a:xfrm>
            <a:prstGeom prst="rect">
              <a:avLst/>
            </a:prstGeom>
          </p:spPr>
        </p:pic>
        <p:sp>
          <p:nvSpPr>
            <p:cNvPr id="304" name="object 304"/>
            <p:cNvSpPr/>
            <p:nvPr/>
          </p:nvSpPr>
          <p:spPr>
            <a:xfrm>
              <a:off x="1083564" y="5966472"/>
              <a:ext cx="57785" cy="125095"/>
            </a:xfrm>
            <a:custGeom>
              <a:avLst/>
              <a:gdLst/>
              <a:ahLst/>
              <a:cxnLst/>
              <a:rect l="l" t="t" r="r" b="b"/>
              <a:pathLst>
                <a:path w="57784" h="125095">
                  <a:moveTo>
                    <a:pt x="13716" y="0"/>
                  </a:moveTo>
                  <a:lnTo>
                    <a:pt x="0" y="0"/>
                  </a:lnTo>
                  <a:lnTo>
                    <a:pt x="0" y="124968"/>
                  </a:lnTo>
                  <a:lnTo>
                    <a:pt x="13716" y="124968"/>
                  </a:lnTo>
                  <a:lnTo>
                    <a:pt x="13716" y="0"/>
                  </a:lnTo>
                  <a:close/>
                </a:path>
                <a:path w="57784" h="125095">
                  <a:moveTo>
                    <a:pt x="55803" y="37147"/>
                  </a:moveTo>
                  <a:lnTo>
                    <a:pt x="43522" y="37147"/>
                  </a:lnTo>
                  <a:lnTo>
                    <a:pt x="43522" y="124206"/>
                  </a:lnTo>
                  <a:lnTo>
                    <a:pt x="55803" y="124206"/>
                  </a:lnTo>
                  <a:lnTo>
                    <a:pt x="55803" y="37147"/>
                  </a:lnTo>
                  <a:close/>
                </a:path>
                <a:path w="57784" h="125095">
                  <a:moveTo>
                    <a:pt x="57327" y="3619"/>
                  </a:moveTo>
                  <a:lnTo>
                    <a:pt x="41998" y="3619"/>
                  </a:lnTo>
                  <a:lnTo>
                    <a:pt x="41998" y="18859"/>
                  </a:lnTo>
                  <a:lnTo>
                    <a:pt x="57327" y="18859"/>
                  </a:lnTo>
                  <a:lnTo>
                    <a:pt x="57327" y="36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5" name="object 305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1160716" y="6002083"/>
              <a:ext cx="178498" cy="90106"/>
            </a:xfrm>
            <a:prstGeom prst="rect">
              <a:avLst/>
            </a:prstGeom>
          </p:spPr>
        </p:pic>
        <p:pic>
          <p:nvPicPr>
            <p:cNvPr id="306" name="object 306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1362075" y="6002083"/>
              <a:ext cx="128111" cy="90106"/>
            </a:xfrm>
            <a:prstGeom prst="rect">
              <a:avLst/>
            </a:prstGeom>
          </p:spPr>
        </p:pic>
      </p:grpSp>
      <p:grpSp>
        <p:nvGrpSpPr>
          <p:cNvPr id="307" name="object 307"/>
          <p:cNvGrpSpPr/>
          <p:nvPr/>
        </p:nvGrpSpPr>
        <p:grpSpPr>
          <a:xfrm>
            <a:off x="1566481" y="5968460"/>
            <a:ext cx="732790" cy="123825"/>
            <a:chOff x="1566481" y="5968460"/>
            <a:chExt cx="732790" cy="123825"/>
          </a:xfrm>
        </p:grpSpPr>
        <p:pic>
          <p:nvPicPr>
            <p:cNvPr id="308" name="object 308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1566481" y="5973127"/>
              <a:ext cx="112871" cy="117538"/>
            </a:xfrm>
            <a:prstGeom prst="rect">
              <a:avLst/>
            </a:prstGeom>
          </p:spPr>
        </p:pic>
        <p:pic>
          <p:nvPicPr>
            <p:cNvPr id="309" name="object 309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1705260" y="5968460"/>
              <a:ext cx="186118" cy="123729"/>
            </a:xfrm>
            <a:prstGeom prst="rect">
              <a:avLst/>
            </a:prstGeom>
          </p:spPr>
        </p:pic>
        <p:sp>
          <p:nvSpPr>
            <p:cNvPr id="310" name="object 310"/>
            <p:cNvSpPr/>
            <p:nvPr/>
          </p:nvSpPr>
          <p:spPr>
            <a:xfrm>
              <a:off x="1921852" y="5970092"/>
              <a:ext cx="13970" cy="120650"/>
            </a:xfrm>
            <a:custGeom>
              <a:avLst/>
              <a:gdLst/>
              <a:ahLst/>
              <a:cxnLst/>
              <a:rect l="l" t="t" r="r" b="b"/>
              <a:pathLst>
                <a:path w="13969" h="120650">
                  <a:moveTo>
                    <a:pt x="13716" y="33528"/>
                  </a:moveTo>
                  <a:lnTo>
                    <a:pt x="0" y="33528"/>
                  </a:lnTo>
                  <a:lnTo>
                    <a:pt x="0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3969" h="120650">
                  <a:moveTo>
                    <a:pt x="13716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3716" y="15240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1" name="object 311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1959959" y="6002083"/>
              <a:ext cx="170878" cy="90106"/>
            </a:xfrm>
            <a:prstGeom prst="rect">
              <a:avLst/>
            </a:prstGeom>
          </p:spPr>
        </p:pic>
        <p:pic>
          <p:nvPicPr>
            <p:cNvPr id="312" name="object 312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2158270" y="6002083"/>
              <a:ext cx="140398" cy="90106"/>
            </a:xfrm>
            <a:prstGeom prst="rect">
              <a:avLst/>
            </a:prstGeom>
          </p:spPr>
        </p:pic>
      </p:grpSp>
      <p:grpSp>
        <p:nvGrpSpPr>
          <p:cNvPr id="313" name="object 313"/>
          <p:cNvGrpSpPr/>
          <p:nvPr/>
        </p:nvGrpSpPr>
        <p:grpSpPr>
          <a:xfrm>
            <a:off x="2373439" y="5973127"/>
            <a:ext cx="319405" cy="119380"/>
            <a:chOff x="2373439" y="5973127"/>
            <a:chExt cx="319405" cy="119380"/>
          </a:xfrm>
        </p:grpSpPr>
        <p:pic>
          <p:nvPicPr>
            <p:cNvPr id="314" name="object 314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2373439" y="5973127"/>
              <a:ext cx="178403" cy="119062"/>
            </a:xfrm>
            <a:prstGeom prst="rect">
              <a:avLst/>
            </a:prstGeom>
          </p:spPr>
        </p:pic>
        <p:pic>
          <p:nvPicPr>
            <p:cNvPr id="315" name="object 315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2579369" y="5977699"/>
              <a:ext cx="112871" cy="114490"/>
            </a:xfrm>
            <a:prstGeom prst="rect">
              <a:avLst/>
            </a:prstGeom>
          </p:spPr>
        </p:pic>
      </p:grpSp>
      <p:sp>
        <p:nvSpPr>
          <p:cNvPr id="316" name="object 316"/>
          <p:cNvSpPr/>
          <p:nvPr/>
        </p:nvSpPr>
        <p:spPr>
          <a:xfrm>
            <a:off x="4544567" y="6071615"/>
            <a:ext cx="17145" cy="20320"/>
          </a:xfrm>
          <a:custGeom>
            <a:avLst/>
            <a:gdLst/>
            <a:ahLst/>
            <a:cxnLst/>
            <a:rect l="l" t="t" r="r" b="b"/>
            <a:pathLst>
              <a:path w="17145" h="20320">
                <a:moveTo>
                  <a:pt x="0" y="19812"/>
                </a:moveTo>
                <a:lnTo>
                  <a:pt x="0" y="0"/>
                </a:lnTo>
                <a:lnTo>
                  <a:pt x="16764" y="0"/>
                </a:lnTo>
                <a:lnTo>
                  <a:pt x="16764" y="19812"/>
                </a:lnTo>
                <a:lnTo>
                  <a:pt x="0" y="198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7" name="object 317"/>
          <p:cNvPicPr/>
          <p:nvPr/>
        </p:nvPicPr>
        <p:blipFill>
          <a:blip r:embed="rId196" cstate="print"/>
          <a:stretch>
            <a:fillRect/>
          </a:stretch>
        </p:blipFill>
        <p:spPr>
          <a:xfrm>
            <a:off x="4629436" y="5971603"/>
            <a:ext cx="120586" cy="119062"/>
          </a:xfrm>
          <a:prstGeom prst="rect">
            <a:avLst/>
          </a:prstGeom>
        </p:spPr>
      </p:pic>
      <p:grpSp>
        <p:nvGrpSpPr>
          <p:cNvPr id="318" name="object 318"/>
          <p:cNvGrpSpPr/>
          <p:nvPr/>
        </p:nvGrpSpPr>
        <p:grpSpPr>
          <a:xfrm>
            <a:off x="4823174" y="5973127"/>
            <a:ext cx="319405" cy="119380"/>
            <a:chOff x="4823174" y="5973127"/>
            <a:chExt cx="319405" cy="119380"/>
          </a:xfrm>
        </p:grpSpPr>
        <p:pic>
          <p:nvPicPr>
            <p:cNvPr id="319" name="object 319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4823174" y="5973127"/>
              <a:ext cx="176974" cy="119062"/>
            </a:xfrm>
            <a:prstGeom prst="rect">
              <a:avLst/>
            </a:prstGeom>
          </p:spPr>
        </p:pic>
        <p:pic>
          <p:nvPicPr>
            <p:cNvPr id="320" name="object 320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5027580" y="5977699"/>
              <a:ext cx="114395" cy="114490"/>
            </a:xfrm>
            <a:prstGeom prst="rect">
              <a:avLst/>
            </a:prstGeom>
          </p:spPr>
        </p:pic>
      </p:grpSp>
      <p:pic>
        <p:nvPicPr>
          <p:cNvPr id="321" name="object 321"/>
          <p:cNvPicPr/>
          <p:nvPr/>
        </p:nvPicPr>
        <p:blipFill>
          <a:blip r:embed="rId199" cstate="print"/>
          <a:stretch>
            <a:fillRect/>
          </a:stretch>
        </p:blipFill>
        <p:spPr>
          <a:xfrm>
            <a:off x="5216747" y="5973127"/>
            <a:ext cx="103727" cy="117538"/>
          </a:xfrm>
          <a:prstGeom prst="rect">
            <a:avLst/>
          </a:prstGeom>
        </p:spPr>
      </p:pic>
      <p:grpSp>
        <p:nvGrpSpPr>
          <p:cNvPr id="322" name="object 322"/>
          <p:cNvGrpSpPr/>
          <p:nvPr/>
        </p:nvGrpSpPr>
        <p:grpSpPr>
          <a:xfrm>
            <a:off x="5398293" y="5973127"/>
            <a:ext cx="382905" cy="145415"/>
            <a:chOff x="5398293" y="5973127"/>
            <a:chExt cx="382905" cy="145415"/>
          </a:xfrm>
        </p:grpSpPr>
        <p:pic>
          <p:nvPicPr>
            <p:cNvPr id="323" name="object 323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5398293" y="5973127"/>
              <a:ext cx="103727" cy="117538"/>
            </a:xfrm>
            <a:prstGeom prst="rect">
              <a:avLst/>
            </a:prstGeom>
          </p:spPr>
        </p:pic>
        <p:pic>
          <p:nvPicPr>
            <p:cNvPr id="324" name="object 324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5527928" y="6002083"/>
              <a:ext cx="141827" cy="90106"/>
            </a:xfrm>
            <a:prstGeom prst="rect">
              <a:avLst/>
            </a:prstGeom>
          </p:spPr>
        </p:pic>
        <p:pic>
          <p:nvPicPr>
            <p:cNvPr id="325" name="object 325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5694235" y="6002083"/>
              <a:ext cx="86963" cy="116014"/>
            </a:xfrm>
            <a:prstGeom prst="rect">
              <a:avLst/>
            </a:prstGeom>
          </p:spPr>
        </p:pic>
      </p:grpSp>
      <p:grpSp>
        <p:nvGrpSpPr>
          <p:cNvPr id="326" name="object 326"/>
          <p:cNvGrpSpPr/>
          <p:nvPr/>
        </p:nvGrpSpPr>
        <p:grpSpPr>
          <a:xfrm>
            <a:off x="5861970" y="5966460"/>
            <a:ext cx="328295" cy="125730"/>
            <a:chOff x="5861970" y="5966460"/>
            <a:chExt cx="328295" cy="125730"/>
          </a:xfrm>
        </p:grpSpPr>
        <p:pic>
          <p:nvPicPr>
            <p:cNvPr id="327" name="object 327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5861970" y="5973127"/>
              <a:ext cx="88392" cy="117538"/>
            </a:xfrm>
            <a:prstGeom prst="rect">
              <a:avLst/>
            </a:prstGeom>
          </p:spPr>
        </p:pic>
        <p:sp>
          <p:nvSpPr>
            <p:cNvPr id="328" name="object 328"/>
            <p:cNvSpPr/>
            <p:nvPr/>
          </p:nvSpPr>
          <p:spPr>
            <a:xfrm>
              <a:off x="5972556" y="5966460"/>
              <a:ext cx="15240" cy="125095"/>
            </a:xfrm>
            <a:custGeom>
              <a:avLst/>
              <a:gdLst/>
              <a:ahLst/>
              <a:cxnLst/>
              <a:rect l="l" t="t" r="r" b="b"/>
              <a:pathLst>
                <a:path w="15239" h="125095">
                  <a:moveTo>
                    <a:pt x="0" y="124967"/>
                  </a:moveTo>
                  <a:lnTo>
                    <a:pt x="0" y="0"/>
                  </a:lnTo>
                  <a:lnTo>
                    <a:pt x="15240" y="0"/>
                  </a:lnTo>
                  <a:lnTo>
                    <a:pt x="15240" y="124967"/>
                  </a:lnTo>
                  <a:lnTo>
                    <a:pt x="0" y="124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9" name="object 329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6009989" y="6002083"/>
              <a:ext cx="76295" cy="90106"/>
            </a:xfrm>
            <a:prstGeom prst="rect">
              <a:avLst/>
            </a:prstGeom>
          </p:spPr>
        </p:pic>
        <p:pic>
          <p:nvPicPr>
            <p:cNvPr id="330" name="object 330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6113716" y="6002083"/>
              <a:ext cx="76295" cy="88582"/>
            </a:xfrm>
            <a:prstGeom prst="rect">
              <a:avLst/>
            </a:prstGeom>
          </p:spPr>
        </p:pic>
      </p:grpSp>
      <p:grpSp>
        <p:nvGrpSpPr>
          <p:cNvPr id="331" name="object 331"/>
          <p:cNvGrpSpPr/>
          <p:nvPr/>
        </p:nvGrpSpPr>
        <p:grpSpPr>
          <a:xfrm>
            <a:off x="6267735" y="5970079"/>
            <a:ext cx="104139" cy="122555"/>
            <a:chOff x="6267735" y="5970079"/>
            <a:chExt cx="104139" cy="122555"/>
          </a:xfrm>
        </p:grpSpPr>
        <p:sp>
          <p:nvSpPr>
            <p:cNvPr id="332" name="object 332"/>
            <p:cNvSpPr/>
            <p:nvPr/>
          </p:nvSpPr>
          <p:spPr>
            <a:xfrm>
              <a:off x="6267729" y="5970091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39" h="120650">
                  <a:moveTo>
                    <a:pt x="13716" y="33528"/>
                  </a:moveTo>
                  <a:lnTo>
                    <a:pt x="0" y="33528"/>
                  </a:lnTo>
                  <a:lnTo>
                    <a:pt x="0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39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3" name="object 333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304406" y="6002304"/>
              <a:ext cx="67056" cy="89885"/>
            </a:xfrm>
            <a:prstGeom prst="rect">
              <a:avLst/>
            </a:prstGeom>
          </p:spPr>
        </p:pic>
      </p:grpSp>
      <p:pic>
        <p:nvPicPr>
          <p:cNvPr id="334" name="object 334"/>
          <p:cNvPicPr/>
          <p:nvPr/>
        </p:nvPicPr>
        <p:blipFill>
          <a:blip r:embed="rId205" cstate="print"/>
          <a:stretch>
            <a:fillRect/>
          </a:stretch>
        </p:blipFill>
        <p:spPr>
          <a:xfrm>
            <a:off x="6438613" y="6002083"/>
            <a:ext cx="76200" cy="90106"/>
          </a:xfrm>
          <a:prstGeom prst="rect">
            <a:avLst/>
          </a:prstGeom>
        </p:spPr>
      </p:pic>
      <p:grpSp>
        <p:nvGrpSpPr>
          <p:cNvPr id="335" name="object 335"/>
          <p:cNvGrpSpPr/>
          <p:nvPr/>
        </p:nvGrpSpPr>
        <p:grpSpPr>
          <a:xfrm>
            <a:off x="507777" y="6170009"/>
            <a:ext cx="715645" cy="148590"/>
            <a:chOff x="507777" y="6170009"/>
            <a:chExt cx="715645" cy="148590"/>
          </a:xfrm>
        </p:grpSpPr>
        <p:pic>
          <p:nvPicPr>
            <p:cNvPr id="336" name="object 336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507777" y="6203537"/>
              <a:ext cx="88487" cy="114490"/>
            </a:xfrm>
            <a:prstGeom prst="rect">
              <a:avLst/>
            </a:prstGeom>
          </p:spPr>
        </p:pic>
        <p:pic>
          <p:nvPicPr>
            <p:cNvPr id="337" name="object 337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619220" y="6203537"/>
              <a:ext cx="247078" cy="90106"/>
            </a:xfrm>
            <a:prstGeom prst="rect">
              <a:avLst/>
            </a:prstGeom>
          </p:spPr>
        </p:pic>
        <p:sp>
          <p:nvSpPr>
            <p:cNvPr id="338" name="object 338"/>
            <p:cNvSpPr/>
            <p:nvPr/>
          </p:nvSpPr>
          <p:spPr>
            <a:xfrm>
              <a:off x="886104" y="6171539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40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40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9" name="object 339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925830" y="6170009"/>
              <a:ext cx="86868" cy="123634"/>
            </a:xfrm>
            <a:prstGeom prst="rect">
              <a:avLst/>
            </a:prstGeom>
          </p:spPr>
        </p:pic>
        <p:pic>
          <p:nvPicPr>
            <p:cNvPr id="340" name="object 340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1035653" y="6170009"/>
              <a:ext cx="187547" cy="123634"/>
            </a:xfrm>
            <a:prstGeom prst="rect">
              <a:avLst/>
            </a:prstGeom>
          </p:spPr>
        </p:pic>
      </p:grpSp>
      <p:grpSp>
        <p:nvGrpSpPr>
          <p:cNvPr id="341" name="object 341"/>
          <p:cNvGrpSpPr/>
          <p:nvPr/>
        </p:nvGrpSpPr>
        <p:grpSpPr>
          <a:xfrm>
            <a:off x="1294828" y="6170009"/>
            <a:ext cx="642620" cy="149860"/>
            <a:chOff x="1294828" y="6170009"/>
            <a:chExt cx="642620" cy="149860"/>
          </a:xfrm>
        </p:grpSpPr>
        <p:sp>
          <p:nvSpPr>
            <p:cNvPr id="342" name="object 342"/>
            <p:cNvSpPr/>
            <p:nvPr/>
          </p:nvSpPr>
          <p:spPr>
            <a:xfrm>
              <a:off x="1294828" y="6179153"/>
              <a:ext cx="53975" cy="114935"/>
            </a:xfrm>
            <a:custGeom>
              <a:avLst/>
              <a:gdLst/>
              <a:ahLst/>
              <a:cxnLst/>
              <a:rect l="l" t="t" r="r" b="b"/>
              <a:pathLst>
                <a:path w="53975" h="114935">
                  <a:moveTo>
                    <a:pt x="0" y="36671"/>
                  </a:moveTo>
                  <a:lnTo>
                    <a:pt x="0" y="25907"/>
                  </a:lnTo>
                  <a:lnTo>
                    <a:pt x="12192" y="25907"/>
                  </a:lnTo>
                  <a:lnTo>
                    <a:pt x="12192" y="0"/>
                  </a:lnTo>
                  <a:lnTo>
                    <a:pt x="25908" y="0"/>
                  </a:lnTo>
                  <a:lnTo>
                    <a:pt x="25908" y="25907"/>
                  </a:lnTo>
                  <a:lnTo>
                    <a:pt x="53435" y="25907"/>
                  </a:lnTo>
                  <a:lnTo>
                    <a:pt x="53435" y="36671"/>
                  </a:lnTo>
                  <a:lnTo>
                    <a:pt x="25908" y="36671"/>
                  </a:lnTo>
                  <a:lnTo>
                    <a:pt x="25908" y="99250"/>
                  </a:lnTo>
                  <a:lnTo>
                    <a:pt x="30575" y="102298"/>
                  </a:lnTo>
                  <a:lnTo>
                    <a:pt x="47339" y="102298"/>
                  </a:lnTo>
                  <a:lnTo>
                    <a:pt x="51911" y="99250"/>
                  </a:lnTo>
                  <a:lnTo>
                    <a:pt x="51911" y="109918"/>
                  </a:lnTo>
                  <a:lnTo>
                    <a:pt x="47339" y="112966"/>
                  </a:lnTo>
                  <a:lnTo>
                    <a:pt x="42767" y="114490"/>
                  </a:lnTo>
                  <a:lnTo>
                    <a:pt x="36671" y="114490"/>
                  </a:lnTo>
                  <a:lnTo>
                    <a:pt x="12192" y="36671"/>
                  </a:lnTo>
                  <a:lnTo>
                    <a:pt x="0" y="36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3" name="object 343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1371219" y="6170009"/>
              <a:ext cx="74771" cy="122110"/>
            </a:xfrm>
            <a:prstGeom prst="rect">
              <a:avLst/>
            </a:prstGeom>
          </p:spPr>
        </p:pic>
        <p:pic>
          <p:nvPicPr>
            <p:cNvPr id="344" name="object 344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1473422" y="6203537"/>
              <a:ext cx="149447" cy="90106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1645825" y="6205156"/>
              <a:ext cx="74676" cy="88487"/>
            </a:xfrm>
            <a:prstGeom prst="rect">
              <a:avLst/>
            </a:prstGeom>
          </p:spPr>
        </p:pic>
        <p:pic>
          <p:nvPicPr>
            <p:cNvPr id="346" name="object 346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1744884" y="6203536"/>
              <a:ext cx="86963" cy="116014"/>
            </a:xfrm>
            <a:prstGeom prst="rect">
              <a:avLst/>
            </a:prstGeom>
          </p:spPr>
        </p:pic>
        <p:pic>
          <p:nvPicPr>
            <p:cNvPr id="347" name="object 347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1860899" y="6170009"/>
              <a:ext cx="76200" cy="122110"/>
            </a:xfrm>
            <a:prstGeom prst="rect">
              <a:avLst/>
            </a:prstGeom>
          </p:spPr>
        </p:pic>
      </p:grpSp>
      <p:pic>
        <p:nvPicPr>
          <p:cNvPr id="348" name="object 348"/>
          <p:cNvPicPr/>
          <p:nvPr/>
        </p:nvPicPr>
        <p:blipFill>
          <a:blip r:embed="rId215" cstate="print"/>
          <a:stretch>
            <a:fillRect/>
          </a:stretch>
        </p:blipFill>
        <p:spPr>
          <a:xfrm>
            <a:off x="2008822" y="6203632"/>
            <a:ext cx="76295" cy="90011"/>
          </a:xfrm>
          <a:prstGeom prst="rect">
            <a:avLst/>
          </a:prstGeom>
        </p:spPr>
      </p:pic>
      <p:grpSp>
        <p:nvGrpSpPr>
          <p:cNvPr id="349" name="object 349"/>
          <p:cNvGrpSpPr/>
          <p:nvPr/>
        </p:nvGrpSpPr>
        <p:grpSpPr>
          <a:xfrm>
            <a:off x="2162937" y="6171533"/>
            <a:ext cx="555625" cy="146685"/>
            <a:chOff x="2162937" y="6171533"/>
            <a:chExt cx="555625" cy="146685"/>
          </a:xfrm>
        </p:grpSpPr>
        <p:pic>
          <p:nvPicPr>
            <p:cNvPr id="350" name="object 350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2162937" y="6203537"/>
              <a:ext cx="86963" cy="114490"/>
            </a:xfrm>
            <a:prstGeom prst="rect">
              <a:avLst/>
            </a:prstGeom>
          </p:spPr>
        </p:pic>
        <p:sp>
          <p:nvSpPr>
            <p:cNvPr id="351" name="object 351"/>
            <p:cNvSpPr/>
            <p:nvPr/>
          </p:nvSpPr>
          <p:spPr>
            <a:xfrm>
              <a:off x="2274278" y="6171539"/>
              <a:ext cx="82550" cy="120650"/>
            </a:xfrm>
            <a:custGeom>
              <a:avLst/>
              <a:gdLst/>
              <a:ahLst/>
              <a:cxnLst/>
              <a:rect l="l" t="t" r="r" b="b"/>
              <a:pathLst>
                <a:path w="82550" h="120650">
                  <a:moveTo>
                    <a:pt x="47345" y="32004"/>
                  </a:moveTo>
                  <a:lnTo>
                    <a:pt x="36233" y="33680"/>
                  </a:lnTo>
                  <a:lnTo>
                    <a:pt x="26301" y="38531"/>
                  </a:lnTo>
                  <a:lnTo>
                    <a:pt x="18097" y="46228"/>
                  </a:lnTo>
                  <a:lnTo>
                    <a:pt x="12192" y="56489"/>
                  </a:lnTo>
                  <a:lnTo>
                    <a:pt x="12192" y="33528"/>
                  </a:lnTo>
                  <a:lnTo>
                    <a:pt x="0" y="33528"/>
                  </a:lnTo>
                  <a:lnTo>
                    <a:pt x="0" y="120586"/>
                  </a:lnTo>
                  <a:lnTo>
                    <a:pt x="12192" y="120586"/>
                  </a:lnTo>
                  <a:lnTo>
                    <a:pt x="12192" y="85445"/>
                  </a:lnTo>
                  <a:lnTo>
                    <a:pt x="14884" y="68313"/>
                  </a:lnTo>
                  <a:lnTo>
                    <a:pt x="22301" y="55918"/>
                  </a:lnTo>
                  <a:lnTo>
                    <a:pt x="33451" y="48361"/>
                  </a:lnTo>
                  <a:lnTo>
                    <a:pt x="47345" y="45821"/>
                  </a:lnTo>
                  <a:lnTo>
                    <a:pt x="47345" y="32004"/>
                  </a:lnTo>
                  <a:close/>
                </a:path>
                <a:path w="82550" h="120650">
                  <a:moveTo>
                    <a:pt x="82296" y="33528"/>
                  </a:moveTo>
                  <a:lnTo>
                    <a:pt x="68580" y="33528"/>
                  </a:lnTo>
                  <a:lnTo>
                    <a:pt x="68580" y="120586"/>
                  </a:lnTo>
                  <a:lnTo>
                    <a:pt x="82296" y="120586"/>
                  </a:lnTo>
                  <a:lnTo>
                    <a:pt x="82296" y="33528"/>
                  </a:lnTo>
                  <a:close/>
                </a:path>
                <a:path w="82550" h="120650">
                  <a:moveTo>
                    <a:pt x="82296" y="0"/>
                  </a:moveTo>
                  <a:lnTo>
                    <a:pt x="68580" y="0"/>
                  </a:lnTo>
                  <a:lnTo>
                    <a:pt x="68580" y="15240"/>
                  </a:lnTo>
                  <a:lnTo>
                    <a:pt x="82296" y="15240"/>
                  </a:lnTo>
                  <a:lnTo>
                    <a:pt x="822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2" name="object 352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2377916" y="6179153"/>
              <a:ext cx="340232" cy="114490"/>
            </a:xfrm>
            <a:prstGeom prst="rect">
              <a:avLst/>
            </a:prstGeom>
          </p:spPr>
        </p:pic>
      </p:grpSp>
      <p:grpSp>
        <p:nvGrpSpPr>
          <p:cNvPr id="353" name="object 353"/>
          <p:cNvGrpSpPr/>
          <p:nvPr/>
        </p:nvGrpSpPr>
        <p:grpSpPr>
          <a:xfrm>
            <a:off x="2791396" y="6171533"/>
            <a:ext cx="546100" cy="122555"/>
            <a:chOff x="2791396" y="6171533"/>
            <a:chExt cx="546100" cy="122555"/>
          </a:xfrm>
        </p:grpSpPr>
        <p:sp>
          <p:nvSpPr>
            <p:cNvPr id="354" name="object 354"/>
            <p:cNvSpPr/>
            <p:nvPr/>
          </p:nvSpPr>
          <p:spPr>
            <a:xfrm>
              <a:off x="2791383" y="6171539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39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39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5" name="object 355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2835592" y="6203632"/>
              <a:ext cx="76295" cy="88487"/>
            </a:xfrm>
            <a:prstGeom prst="rect">
              <a:avLst/>
            </a:prstGeom>
          </p:spPr>
        </p:pic>
        <p:pic>
          <p:nvPicPr>
            <p:cNvPr id="356" name="object 356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2931699" y="6203537"/>
              <a:ext cx="67151" cy="90106"/>
            </a:xfrm>
            <a:prstGeom prst="rect">
              <a:avLst/>
            </a:prstGeom>
          </p:spPr>
        </p:pic>
        <p:pic>
          <p:nvPicPr>
            <p:cNvPr id="357" name="object 357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3021710" y="6205156"/>
              <a:ext cx="74676" cy="88487"/>
            </a:xfrm>
            <a:prstGeom prst="rect">
              <a:avLst/>
            </a:prstGeom>
          </p:spPr>
        </p:pic>
        <p:pic>
          <p:nvPicPr>
            <p:cNvPr id="358" name="object 358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3125438" y="6203537"/>
              <a:ext cx="141827" cy="90106"/>
            </a:xfrm>
            <a:prstGeom prst="rect">
              <a:avLst/>
            </a:prstGeom>
          </p:spPr>
        </p:pic>
        <p:sp>
          <p:nvSpPr>
            <p:cNvPr id="359" name="object 359"/>
            <p:cNvSpPr/>
            <p:nvPr/>
          </p:nvSpPr>
          <p:spPr>
            <a:xfrm>
              <a:off x="3290125" y="6203537"/>
              <a:ext cx="47625" cy="88900"/>
            </a:xfrm>
            <a:custGeom>
              <a:avLst/>
              <a:gdLst/>
              <a:ahLst/>
              <a:cxnLst/>
              <a:rect l="l" t="t" r="r" b="b"/>
              <a:pathLst>
                <a:path w="47625" h="88900">
                  <a:moveTo>
                    <a:pt x="12192" y="53435"/>
                  </a:moveTo>
                  <a:lnTo>
                    <a:pt x="17883" y="14184"/>
                  </a:lnTo>
                  <a:lnTo>
                    <a:pt x="47244" y="0"/>
                  </a:lnTo>
                  <a:lnTo>
                    <a:pt x="47244" y="13716"/>
                  </a:lnTo>
                  <a:lnTo>
                    <a:pt x="33408" y="16278"/>
                  </a:lnTo>
                  <a:lnTo>
                    <a:pt x="22288" y="23860"/>
                  </a:lnTo>
                  <a:lnTo>
                    <a:pt x="14882" y="36299"/>
                  </a:lnTo>
                  <a:lnTo>
                    <a:pt x="12192" y="53435"/>
                  </a:lnTo>
                  <a:close/>
                </a:path>
                <a:path w="47625" h="88900">
                  <a:moveTo>
                    <a:pt x="0" y="88582"/>
                  </a:moveTo>
                  <a:lnTo>
                    <a:pt x="0" y="1524"/>
                  </a:lnTo>
                  <a:lnTo>
                    <a:pt x="12192" y="1524"/>
                  </a:lnTo>
                  <a:lnTo>
                    <a:pt x="12192" y="88582"/>
                  </a:lnTo>
                  <a:lnTo>
                    <a:pt x="0" y="885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0" name="object 360"/>
          <p:cNvGrpSpPr/>
          <p:nvPr/>
        </p:nvGrpSpPr>
        <p:grpSpPr>
          <a:xfrm>
            <a:off x="3401567" y="6170009"/>
            <a:ext cx="290195" cy="123825"/>
            <a:chOff x="3401567" y="6170009"/>
            <a:chExt cx="290195" cy="123825"/>
          </a:xfrm>
        </p:grpSpPr>
        <p:pic>
          <p:nvPicPr>
            <p:cNvPr id="361" name="object 36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3401567" y="6203537"/>
              <a:ext cx="76295" cy="90106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3505295" y="6203537"/>
              <a:ext cx="76295" cy="88582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3602926" y="6170009"/>
              <a:ext cx="88487" cy="123634"/>
            </a:xfrm>
            <a:prstGeom prst="rect">
              <a:avLst/>
            </a:prstGeom>
          </p:spPr>
        </p:pic>
      </p:grpSp>
      <p:grpSp>
        <p:nvGrpSpPr>
          <p:cNvPr id="364" name="object 364"/>
          <p:cNvGrpSpPr/>
          <p:nvPr/>
        </p:nvGrpSpPr>
        <p:grpSpPr>
          <a:xfrm>
            <a:off x="3764565" y="6169152"/>
            <a:ext cx="625475" cy="125095"/>
            <a:chOff x="3764565" y="6169152"/>
            <a:chExt cx="625475" cy="125095"/>
          </a:xfrm>
        </p:grpSpPr>
        <p:pic>
          <p:nvPicPr>
            <p:cNvPr id="365" name="object 365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3764565" y="6170009"/>
              <a:ext cx="88487" cy="123634"/>
            </a:xfrm>
            <a:prstGeom prst="rect">
              <a:avLst/>
            </a:prstGeom>
          </p:spPr>
        </p:pic>
        <p:pic>
          <p:nvPicPr>
            <p:cNvPr id="366" name="object 366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3875912" y="6203537"/>
              <a:ext cx="82391" cy="90106"/>
            </a:xfrm>
            <a:prstGeom prst="rect">
              <a:avLst/>
            </a:prstGeom>
          </p:spPr>
        </p:pic>
        <p:sp>
          <p:nvSpPr>
            <p:cNvPr id="367" name="object 367"/>
            <p:cNvSpPr/>
            <p:nvPr/>
          </p:nvSpPr>
          <p:spPr>
            <a:xfrm>
              <a:off x="3980675" y="6169152"/>
              <a:ext cx="60325" cy="123825"/>
            </a:xfrm>
            <a:custGeom>
              <a:avLst/>
              <a:gdLst/>
              <a:ahLst/>
              <a:cxnLst/>
              <a:rect l="l" t="t" r="r" b="b"/>
              <a:pathLst>
                <a:path w="60325" h="123825">
                  <a:moveTo>
                    <a:pt x="13716" y="0"/>
                  </a:moveTo>
                  <a:lnTo>
                    <a:pt x="0" y="0"/>
                  </a:lnTo>
                  <a:lnTo>
                    <a:pt x="0" y="123456"/>
                  </a:lnTo>
                  <a:lnTo>
                    <a:pt x="13716" y="123456"/>
                  </a:lnTo>
                  <a:lnTo>
                    <a:pt x="13716" y="0"/>
                  </a:lnTo>
                  <a:close/>
                </a:path>
                <a:path w="60325" h="123825">
                  <a:moveTo>
                    <a:pt x="58483" y="35915"/>
                  </a:moveTo>
                  <a:lnTo>
                    <a:pt x="44767" y="35915"/>
                  </a:lnTo>
                  <a:lnTo>
                    <a:pt x="44767" y="122974"/>
                  </a:lnTo>
                  <a:lnTo>
                    <a:pt x="58483" y="122974"/>
                  </a:lnTo>
                  <a:lnTo>
                    <a:pt x="58483" y="35915"/>
                  </a:lnTo>
                  <a:close/>
                </a:path>
                <a:path w="60325" h="123825">
                  <a:moveTo>
                    <a:pt x="60007" y="2387"/>
                  </a:moveTo>
                  <a:lnTo>
                    <a:pt x="44767" y="2387"/>
                  </a:lnTo>
                  <a:lnTo>
                    <a:pt x="44767" y="17627"/>
                  </a:lnTo>
                  <a:lnTo>
                    <a:pt x="60007" y="17627"/>
                  </a:lnTo>
                  <a:lnTo>
                    <a:pt x="60007" y="23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8" name="object 368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4060412" y="6203632"/>
              <a:ext cx="178498" cy="90011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4261865" y="6203537"/>
              <a:ext cx="128111" cy="90106"/>
            </a:xfrm>
            <a:prstGeom prst="rect">
              <a:avLst/>
            </a:prstGeom>
          </p:spPr>
        </p:pic>
      </p:grpSp>
      <p:grpSp>
        <p:nvGrpSpPr>
          <p:cNvPr id="370" name="object 370"/>
          <p:cNvGrpSpPr/>
          <p:nvPr/>
        </p:nvGrpSpPr>
        <p:grpSpPr>
          <a:xfrm>
            <a:off x="4466272" y="6170009"/>
            <a:ext cx="732790" cy="123825"/>
            <a:chOff x="4466272" y="6170009"/>
            <a:chExt cx="732790" cy="123825"/>
          </a:xfrm>
        </p:grpSpPr>
        <p:pic>
          <p:nvPicPr>
            <p:cNvPr id="371" name="object 371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4466272" y="6174581"/>
              <a:ext cx="111347" cy="117538"/>
            </a:xfrm>
            <a:prstGeom prst="rect">
              <a:avLst/>
            </a:prstGeom>
          </p:spPr>
        </p:pic>
        <p:pic>
          <p:nvPicPr>
            <p:cNvPr id="372" name="object 372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4603527" y="6170009"/>
              <a:ext cx="187737" cy="123634"/>
            </a:xfrm>
            <a:prstGeom prst="rect">
              <a:avLst/>
            </a:prstGeom>
          </p:spPr>
        </p:pic>
        <p:sp>
          <p:nvSpPr>
            <p:cNvPr id="373" name="object 373"/>
            <p:cNvSpPr/>
            <p:nvPr/>
          </p:nvSpPr>
          <p:spPr>
            <a:xfrm>
              <a:off x="4820120" y="6171539"/>
              <a:ext cx="15240" cy="120650"/>
            </a:xfrm>
            <a:custGeom>
              <a:avLst/>
              <a:gdLst/>
              <a:ahLst/>
              <a:cxnLst/>
              <a:rect l="l" t="t" r="r" b="b"/>
              <a:pathLst>
                <a:path w="15239" h="120650">
                  <a:moveTo>
                    <a:pt x="13716" y="33528"/>
                  </a:moveTo>
                  <a:lnTo>
                    <a:pt x="1524" y="33528"/>
                  </a:lnTo>
                  <a:lnTo>
                    <a:pt x="1524" y="120586"/>
                  </a:lnTo>
                  <a:lnTo>
                    <a:pt x="13716" y="120586"/>
                  </a:lnTo>
                  <a:lnTo>
                    <a:pt x="13716" y="33528"/>
                  </a:lnTo>
                  <a:close/>
                </a:path>
                <a:path w="15239" h="120650">
                  <a:moveTo>
                    <a:pt x="15240" y="0"/>
                  </a:moveTo>
                  <a:lnTo>
                    <a:pt x="0" y="0"/>
                  </a:lnTo>
                  <a:lnTo>
                    <a:pt x="0" y="15240"/>
                  </a:lnTo>
                  <a:lnTo>
                    <a:pt x="15240" y="15240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4" name="object 374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4858226" y="6203537"/>
              <a:ext cx="170878" cy="90106"/>
            </a:xfrm>
            <a:prstGeom prst="rect">
              <a:avLst/>
            </a:prstGeom>
          </p:spPr>
        </p:pic>
        <p:pic>
          <p:nvPicPr>
            <p:cNvPr id="375" name="object 375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5056632" y="6203537"/>
              <a:ext cx="141827" cy="90106"/>
            </a:xfrm>
            <a:prstGeom prst="rect">
              <a:avLst/>
            </a:prstGeom>
          </p:spPr>
        </p:pic>
      </p:grpSp>
      <p:grpSp>
        <p:nvGrpSpPr>
          <p:cNvPr id="376" name="object 376"/>
          <p:cNvGrpSpPr/>
          <p:nvPr/>
        </p:nvGrpSpPr>
        <p:grpSpPr>
          <a:xfrm>
            <a:off x="5273230" y="6174581"/>
            <a:ext cx="319405" cy="119380"/>
            <a:chOff x="5273230" y="6174581"/>
            <a:chExt cx="319405" cy="119380"/>
          </a:xfrm>
        </p:grpSpPr>
        <p:pic>
          <p:nvPicPr>
            <p:cNvPr id="377" name="object 377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5273230" y="6174581"/>
              <a:ext cx="178498" cy="119062"/>
            </a:xfrm>
            <a:prstGeom prst="rect">
              <a:avLst/>
            </a:prstGeom>
          </p:spPr>
        </p:pic>
        <p:pic>
          <p:nvPicPr>
            <p:cNvPr id="378" name="object 378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5479160" y="6179153"/>
              <a:ext cx="112871" cy="114490"/>
            </a:xfrm>
            <a:prstGeom prst="rect">
              <a:avLst/>
            </a:prstGeom>
          </p:spPr>
        </p:pic>
      </p:grpSp>
      <p:pic>
        <p:nvPicPr>
          <p:cNvPr id="379" name="object 379"/>
          <p:cNvPicPr/>
          <p:nvPr/>
        </p:nvPicPr>
        <p:blipFill>
          <a:blip r:embed="rId234" cstate="print"/>
          <a:stretch>
            <a:fillRect/>
          </a:stretch>
        </p:blipFill>
        <p:spPr>
          <a:xfrm>
            <a:off x="5666708" y="6174581"/>
            <a:ext cx="103727" cy="117538"/>
          </a:xfrm>
          <a:prstGeom prst="rect">
            <a:avLst/>
          </a:prstGeom>
        </p:spPr>
      </p:pic>
      <p:grpSp>
        <p:nvGrpSpPr>
          <p:cNvPr id="380" name="object 380"/>
          <p:cNvGrpSpPr/>
          <p:nvPr/>
        </p:nvGrpSpPr>
        <p:grpSpPr>
          <a:xfrm>
            <a:off x="486441" y="3191827"/>
            <a:ext cx="546735" cy="194310"/>
            <a:chOff x="486441" y="3191827"/>
            <a:chExt cx="546735" cy="194310"/>
          </a:xfrm>
        </p:grpSpPr>
        <p:pic>
          <p:nvPicPr>
            <p:cNvPr id="381" name="object 381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486441" y="3191827"/>
              <a:ext cx="242601" cy="193928"/>
            </a:xfrm>
            <a:prstGeom prst="rect">
              <a:avLst/>
            </a:prstGeom>
          </p:spPr>
        </p:pic>
        <p:pic>
          <p:nvPicPr>
            <p:cNvPr id="382" name="object 382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750379" y="3230022"/>
              <a:ext cx="100679" cy="114490"/>
            </a:xfrm>
            <a:prstGeom prst="rect">
              <a:avLst/>
            </a:prstGeom>
          </p:spPr>
        </p:pic>
        <p:pic>
          <p:nvPicPr>
            <p:cNvPr id="383" name="object 383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873918" y="3194875"/>
              <a:ext cx="158686" cy="148113"/>
            </a:xfrm>
            <a:prstGeom prst="rect">
              <a:avLst/>
            </a:prstGeom>
          </p:spPr>
        </p:pic>
      </p:grpSp>
      <p:grpSp>
        <p:nvGrpSpPr>
          <p:cNvPr id="384" name="object 384"/>
          <p:cNvGrpSpPr/>
          <p:nvPr/>
        </p:nvGrpSpPr>
        <p:grpSpPr>
          <a:xfrm>
            <a:off x="1108804" y="3191827"/>
            <a:ext cx="534035" cy="153035"/>
            <a:chOff x="1108804" y="3191827"/>
            <a:chExt cx="534035" cy="153035"/>
          </a:xfrm>
        </p:grpSpPr>
        <p:pic>
          <p:nvPicPr>
            <p:cNvPr id="385" name="object 385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1108804" y="3191827"/>
              <a:ext cx="117443" cy="149637"/>
            </a:xfrm>
            <a:prstGeom prst="rect">
              <a:avLst/>
            </a:prstGeom>
          </p:spPr>
        </p:pic>
        <p:pic>
          <p:nvPicPr>
            <p:cNvPr id="386" name="object 386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1252251" y="3230022"/>
              <a:ext cx="99155" cy="114490"/>
            </a:xfrm>
            <a:prstGeom prst="rect">
              <a:avLst/>
            </a:prstGeom>
          </p:spPr>
        </p:pic>
        <p:pic>
          <p:nvPicPr>
            <p:cNvPr id="387" name="object 387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1374267" y="3230022"/>
              <a:ext cx="147923" cy="111442"/>
            </a:xfrm>
            <a:prstGeom prst="rect">
              <a:avLst/>
            </a:prstGeom>
          </p:spPr>
        </p:pic>
        <p:pic>
          <p:nvPicPr>
            <p:cNvPr id="388" name="object 388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1543621" y="3230022"/>
              <a:ext cx="99060" cy="114490"/>
            </a:xfrm>
            <a:prstGeom prst="rect">
              <a:avLst/>
            </a:prstGeom>
          </p:spPr>
        </p:pic>
      </p:grpSp>
      <p:sp>
        <p:nvSpPr>
          <p:cNvPr id="389" name="object 389"/>
          <p:cNvSpPr/>
          <p:nvPr/>
        </p:nvSpPr>
        <p:spPr>
          <a:xfrm>
            <a:off x="523525" y="4052792"/>
            <a:ext cx="83820" cy="18415"/>
          </a:xfrm>
          <a:custGeom>
            <a:avLst/>
            <a:gdLst/>
            <a:ahLst/>
            <a:cxnLst/>
            <a:rect l="l" t="t" r="r" b="b"/>
            <a:pathLst>
              <a:path w="83820" h="18414">
                <a:moveTo>
                  <a:pt x="83819" y="0"/>
                </a:moveTo>
                <a:lnTo>
                  <a:pt x="83819" y="18287"/>
                </a:lnTo>
                <a:lnTo>
                  <a:pt x="0" y="18287"/>
                </a:lnTo>
                <a:lnTo>
                  <a:pt x="0" y="0"/>
                </a:lnTo>
                <a:lnTo>
                  <a:pt x="838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23525" y="4116895"/>
            <a:ext cx="83820" cy="18415"/>
          </a:xfrm>
          <a:custGeom>
            <a:avLst/>
            <a:gdLst/>
            <a:ahLst/>
            <a:cxnLst/>
            <a:rect l="l" t="t" r="r" b="b"/>
            <a:pathLst>
              <a:path w="83820" h="18414">
                <a:moveTo>
                  <a:pt x="83819" y="0"/>
                </a:moveTo>
                <a:lnTo>
                  <a:pt x="83819" y="18288"/>
                </a:lnTo>
                <a:lnTo>
                  <a:pt x="0" y="18288"/>
                </a:lnTo>
                <a:lnTo>
                  <a:pt x="0" y="0"/>
                </a:lnTo>
                <a:lnTo>
                  <a:pt x="838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03199" y="4052798"/>
            <a:ext cx="104139" cy="151130"/>
          </a:xfrm>
          <a:custGeom>
            <a:avLst/>
            <a:gdLst/>
            <a:ahLst/>
            <a:cxnLst/>
            <a:rect l="l" t="t" r="r" b="b"/>
            <a:pathLst>
              <a:path w="104140" h="151129">
                <a:moveTo>
                  <a:pt x="104140" y="132778"/>
                </a:moveTo>
                <a:lnTo>
                  <a:pt x="20320" y="132778"/>
                </a:lnTo>
                <a:lnTo>
                  <a:pt x="20320" y="0"/>
                </a:lnTo>
                <a:lnTo>
                  <a:pt x="0" y="0"/>
                </a:lnTo>
                <a:lnTo>
                  <a:pt x="0" y="151066"/>
                </a:lnTo>
                <a:lnTo>
                  <a:pt x="20320" y="151066"/>
                </a:lnTo>
                <a:lnTo>
                  <a:pt x="104140" y="151066"/>
                </a:lnTo>
                <a:lnTo>
                  <a:pt x="104140" y="1327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2" name="object 392"/>
          <p:cNvGrpSpPr/>
          <p:nvPr/>
        </p:nvGrpSpPr>
        <p:grpSpPr>
          <a:xfrm>
            <a:off x="640556" y="4051268"/>
            <a:ext cx="1177925" cy="154305"/>
            <a:chOff x="640556" y="4051268"/>
            <a:chExt cx="1177925" cy="154305"/>
          </a:xfrm>
        </p:grpSpPr>
        <p:pic>
          <p:nvPicPr>
            <p:cNvPr id="393" name="object 393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808291" y="4092511"/>
              <a:ext cx="100679" cy="112966"/>
            </a:xfrm>
            <a:prstGeom prst="rect">
              <a:avLst/>
            </a:prstGeom>
          </p:spPr>
        </p:pic>
        <p:pic>
          <p:nvPicPr>
            <p:cNvPr id="394" name="object 394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640556" y="4092511"/>
              <a:ext cx="147923" cy="111347"/>
            </a:xfrm>
            <a:prstGeom prst="rect">
              <a:avLst/>
            </a:prstGeom>
          </p:spPr>
        </p:pic>
        <p:sp>
          <p:nvSpPr>
            <p:cNvPr id="395" name="object 395"/>
            <p:cNvSpPr/>
            <p:nvPr/>
          </p:nvSpPr>
          <p:spPr>
            <a:xfrm>
              <a:off x="931926" y="4052798"/>
              <a:ext cx="18415" cy="151130"/>
            </a:xfrm>
            <a:custGeom>
              <a:avLst/>
              <a:gdLst/>
              <a:ahLst/>
              <a:cxnLst/>
              <a:rect l="l" t="t" r="r" b="b"/>
              <a:pathLst>
                <a:path w="18415" h="151129">
                  <a:moveTo>
                    <a:pt x="18288" y="42773"/>
                  </a:moveTo>
                  <a:lnTo>
                    <a:pt x="0" y="42773"/>
                  </a:lnTo>
                  <a:lnTo>
                    <a:pt x="0" y="151066"/>
                  </a:lnTo>
                  <a:lnTo>
                    <a:pt x="18288" y="151066"/>
                  </a:lnTo>
                  <a:lnTo>
                    <a:pt x="18288" y="42773"/>
                  </a:lnTo>
                  <a:close/>
                </a:path>
                <a:path w="18415" h="151129">
                  <a:moveTo>
                    <a:pt x="18288" y="0"/>
                  </a:moveTo>
                  <a:lnTo>
                    <a:pt x="0" y="0"/>
                  </a:lnTo>
                  <a:lnTo>
                    <a:pt x="0" y="21336"/>
                  </a:lnTo>
                  <a:lnTo>
                    <a:pt x="18288" y="2133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6" name="object 396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976883" y="4051268"/>
              <a:ext cx="398906" cy="154209"/>
            </a:xfrm>
            <a:prstGeom prst="rect">
              <a:avLst/>
            </a:prstGeom>
          </p:spPr>
        </p:pic>
        <p:pic>
          <p:nvPicPr>
            <p:cNvPr id="397" name="object 397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1397126" y="4052792"/>
              <a:ext cx="199834" cy="152685"/>
            </a:xfrm>
            <a:prstGeom prst="rect">
              <a:avLst/>
            </a:prstGeom>
          </p:spPr>
        </p:pic>
        <p:pic>
          <p:nvPicPr>
            <p:cNvPr id="398" name="object 398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1619821" y="4052792"/>
              <a:ext cx="198310" cy="152685"/>
            </a:xfrm>
            <a:prstGeom prst="rect">
              <a:avLst/>
            </a:prstGeom>
          </p:spPr>
        </p:pic>
      </p:grpSp>
      <p:grpSp>
        <p:nvGrpSpPr>
          <p:cNvPr id="399" name="object 399"/>
          <p:cNvGrpSpPr/>
          <p:nvPr/>
        </p:nvGrpSpPr>
        <p:grpSpPr>
          <a:xfrm>
            <a:off x="503205" y="3478815"/>
            <a:ext cx="581660" cy="153035"/>
            <a:chOff x="503205" y="3478815"/>
            <a:chExt cx="581660" cy="153035"/>
          </a:xfrm>
        </p:grpSpPr>
        <p:pic>
          <p:nvPicPr>
            <p:cNvPr id="400" name="object 400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503205" y="3478815"/>
              <a:ext cx="114490" cy="149637"/>
            </a:xfrm>
            <a:prstGeom prst="rect">
              <a:avLst/>
            </a:prstGeom>
          </p:spPr>
        </p:pic>
        <p:pic>
          <p:nvPicPr>
            <p:cNvPr id="401" name="object 401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640556" y="3478815"/>
              <a:ext cx="88487" cy="149637"/>
            </a:xfrm>
            <a:prstGeom prst="rect">
              <a:avLst/>
            </a:prstGeom>
          </p:spPr>
        </p:pic>
        <p:pic>
          <p:nvPicPr>
            <p:cNvPr id="402" name="object 402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750379" y="3517011"/>
              <a:ext cx="102203" cy="114490"/>
            </a:xfrm>
            <a:prstGeom prst="rect">
              <a:avLst/>
            </a:prstGeom>
          </p:spPr>
        </p:pic>
        <p:pic>
          <p:nvPicPr>
            <p:cNvPr id="403" name="object 403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873918" y="3517011"/>
              <a:ext cx="88487" cy="111442"/>
            </a:xfrm>
            <a:prstGeom prst="rect">
              <a:avLst/>
            </a:prstGeom>
          </p:spPr>
        </p:pic>
        <p:pic>
          <p:nvPicPr>
            <p:cNvPr id="404" name="object 404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983742" y="3517011"/>
              <a:ext cx="100679" cy="114490"/>
            </a:xfrm>
            <a:prstGeom prst="rect">
              <a:avLst/>
            </a:prstGeom>
          </p:spPr>
        </p:pic>
      </p:grpSp>
      <p:grpSp>
        <p:nvGrpSpPr>
          <p:cNvPr id="405" name="object 405"/>
          <p:cNvGrpSpPr/>
          <p:nvPr/>
        </p:nvGrpSpPr>
        <p:grpSpPr>
          <a:xfrm>
            <a:off x="1166812" y="3478815"/>
            <a:ext cx="734060" cy="153035"/>
            <a:chOff x="1166812" y="3478815"/>
            <a:chExt cx="734060" cy="153035"/>
          </a:xfrm>
        </p:grpSpPr>
        <p:pic>
          <p:nvPicPr>
            <p:cNvPr id="406" name="object 406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1166812" y="3478815"/>
              <a:ext cx="118967" cy="149637"/>
            </a:xfrm>
            <a:prstGeom prst="rect">
              <a:avLst/>
            </a:prstGeom>
          </p:spPr>
        </p:pic>
        <p:pic>
          <p:nvPicPr>
            <p:cNvPr id="407" name="object 407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1316259" y="3520059"/>
              <a:ext cx="88487" cy="111442"/>
            </a:xfrm>
            <a:prstGeom prst="rect">
              <a:avLst/>
            </a:prstGeom>
          </p:spPr>
        </p:pic>
        <p:pic>
          <p:nvPicPr>
            <p:cNvPr id="408" name="object 408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1432178" y="3517011"/>
              <a:ext cx="148018" cy="111442"/>
            </a:xfrm>
            <a:prstGeom prst="rect">
              <a:avLst/>
            </a:prstGeom>
          </p:spPr>
        </p:pic>
        <p:pic>
          <p:nvPicPr>
            <p:cNvPr id="409" name="object 409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1607629" y="3478815"/>
              <a:ext cx="210502" cy="152685"/>
            </a:xfrm>
            <a:prstGeom prst="rect">
              <a:avLst/>
            </a:prstGeom>
          </p:spPr>
        </p:pic>
        <p:sp>
          <p:nvSpPr>
            <p:cNvPr id="410" name="object 410"/>
            <p:cNvSpPr/>
            <p:nvPr/>
          </p:nvSpPr>
          <p:spPr>
            <a:xfrm>
              <a:off x="1840992" y="3517011"/>
              <a:ext cx="59690" cy="111760"/>
            </a:xfrm>
            <a:custGeom>
              <a:avLst/>
              <a:gdLst/>
              <a:ahLst/>
              <a:cxnLst/>
              <a:rect l="l" t="t" r="r" b="b"/>
              <a:pathLst>
                <a:path w="59689" h="111760">
                  <a:moveTo>
                    <a:pt x="0" y="111442"/>
                  </a:moveTo>
                  <a:lnTo>
                    <a:pt x="0" y="3047"/>
                  </a:lnTo>
                  <a:lnTo>
                    <a:pt x="16859" y="3047"/>
                  </a:lnTo>
                  <a:lnTo>
                    <a:pt x="16859" y="19811"/>
                  </a:lnTo>
                  <a:lnTo>
                    <a:pt x="19907" y="12191"/>
                  </a:lnTo>
                  <a:lnTo>
                    <a:pt x="24479" y="6095"/>
                  </a:lnTo>
                  <a:lnTo>
                    <a:pt x="27527" y="4571"/>
                  </a:lnTo>
                  <a:lnTo>
                    <a:pt x="32099" y="1523"/>
                  </a:lnTo>
                  <a:lnTo>
                    <a:pt x="35147" y="0"/>
                  </a:lnTo>
                  <a:lnTo>
                    <a:pt x="45815" y="0"/>
                  </a:lnTo>
                  <a:lnTo>
                    <a:pt x="51911" y="3047"/>
                  </a:lnTo>
                  <a:lnTo>
                    <a:pt x="59531" y="6095"/>
                  </a:lnTo>
                  <a:lnTo>
                    <a:pt x="51911" y="24383"/>
                  </a:lnTo>
                  <a:lnTo>
                    <a:pt x="47339" y="21335"/>
                  </a:lnTo>
                  <a:lnTo>
                    <a:pt x="42767" y="19811"/>
                  </a:lnTo>
                  <a:lnTo>
                    <a:pt x="35147" y="19811"/>
                  </a:lnTo>
                  <a:lnTo>
                    <a:pt x="32099" y="21335"/>
                  </a:lnTo>
                  <a:lnTo>
                    <a:pt x="27527" y="22859"/>
                  </a:lnTo>
                  <a:lnTo>
                    <a:pt x="18383" y="47339"/>
                  </a:lnTo>
                  <a:lnTo>
                    <a:pt x="18383" y="111442"/>
                  </a:lnTo>
                  <a:lnTo>
                    <a:pt x="0" y="1114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1" name="object 411"/>
          <p:cNvGrpSpPr/>
          <p:nvPr/>
        </p:nvGrpSpPr>
        <p:grpSpPr>
          <a:xfrm>
            <a:off x="501650" y="3765803"/>
            <a:ext cx="699135" cy="153035"/>
            <a:chOff x="501650" y="3765803"/>
            <a:chExt cx="699135" cy="153035"/>
          </a:xfrm>
        </p:grpSpPr>
        <p:sp>
          <p:nvSpPr>
            <p:cNvPr id="412" name="object 412"/>
            <p:cNvSpPr/>
            <p:nvPr/>
          </p:nvSpPr>
          <p:spPr>
            <a:xfrm>
              <a:off x="501650" y="3765803"/>
              <a:ext cx="134620" cy="151765"/>
            </a:xfrm>
            <a:custGeom>
              <a:avLst/>
              <a:gdLst/>
              <a:ahLst/>
              <a:cxnLst/>
              <a:rect l="l" t="t" r="r" b="b"/>
              <a:pathLst>
                <a:path w="134620" h="151764">
                  <a:moveTo>
                    <a:pt x="93980" y="132778"/>
                  </a:moveTo>
                  <a:lnTo>
                    <a:pt x="20320" y="132778"/>
                  </a:lnTo>
                  <a:lnTo>
                    <a:pt x="20320" y="0"/>
                  </a:lnTo>
                  <a:lnTo>
                    <a:pt x="0" y="0"/>
                  </a:lnTo>
                  <a:lnTo>
                    <a:pt x="0" y="151168"/>
                  </a:lnTo>
                  <a:lnTo>
                    <a:pt x="20320" y="151168"/>
                  </a:lnTo>
                  <a:lnTo>
                    <a:pt x="93980" y="151168"/>
                  </a:lnTo>
                  <a:lnTo>
                    <a:pt x="93980" y="132778"/>
                  </a:lnTo>
                  <a:close/>
                </a:path>
                <a:path w="134620" h="151764">
                  <a:moveTo>
                    <a:pt x="134327" y="41249"/>
                  </a:moveTo>
                  <a:lnTo>
                    <a:pt x="116039" y="41249"/>
                  </a:lnTo>
                  <a:lnTo>
                    <a:pt x="116039" y="151168"/>
                  </a:lnTo>
                  <a:lnTo>
                    <a:pt x="134327" y="151168"/>
                  </a:lnTo>
                  <a:lnTo>
                    <a:pt x="134327" y="41249"/>
                  </a:lnTo>
                  <a:close/>
                </a:path>
                <a:path w="134620" h="151764">
                  <a:moveTo>
                    <a:pt x="134327" y="12"/>
                  </a:moveTo>
                  <a:lnTo>
                    <a:pt x="116039" y="12"/>
                  </a:lnTo>
                  <a:lnTo>
                    <a:pt x="116039" y="21348"/>
                  </a:lnTo>
                  <a:lnTo>
                    <a:pt x="134327" y="21348"/>
                  </a:lnTo>
                  <a:lnTo>
                    <a:pt x="134327" y="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3" name="object 413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658844" y="3805523"/>
              <a:ext cx="204406" cy="112966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884586" y="3805523"/>
              <a:ext cx="88487" cy="111442"/>
            </a:xfrm>
            <a:prstGeom prst="rect">
              <a:avLst/>
            </a:prstGeom>
          </p:spPr>
        </p:pic>
        <p:pic>
          <p:nvPicPr>
            <p:cNvPr id="415" name="object 415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994410" y="3805523"/>
              <a:ext cx="205930" cy="112966"/>
            </a:xfrm>
            <a:prstGeom prst="rect">
              <a:avLst/>
            </a:prstGeom>
          </p:spPr>
        </p:pic>
      </p:grpSp>
      <p:pic>
        <p:nvPicPr>
          <p:cNvPr id="416" name="object 416"/>
          <p:cNvPicPr/>
          <p:nvPr/>
        </p:nvPicPr>
        <p:blipFill>
          <a:blip r:embed="rId259" cstate="print"/>
          <a:stretch>
            <a:fillRect/>
          </a:stretch>
        </p:blipFill>
        <p:spPr>
          <a:xfrm>
            <a:off x="1270539" y="3762755"/>
            <a:ext cx="111347" cy="1557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463</Words>
  <Application>Microsoft Office PowerPoint</Application>
  <PresentationFormat>Custom</PresentationFormat>
  <Paragraphs>59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DUAL-ELIGIBLE SPECIAL NEEDS PLANS (D-SNPS)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EACH MEDICARE ADVANTAGE AND PRESCRIPTION DRUG PLAN IS ASSIGNED A STAR RATING FROM ONE TO FIVE STARS.</vt:lpstr>
      <vt:lpstr>PowerPoint Presentation</vt:lpstr>
      <vt:lpstr>YOU HAVE MANY OPTIONS FOR COVERAGE.</vt:lpstr>
      <vt:lpstr>DURING YOUR APPOINTMENT, WE'LL REVIEW YOUR NEEDS TO HELP FIND THE RIGHT PLANS FOR YOU TO CHOOSE FROM! Questions may include: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7614_AGENT MEDICARE 101 DECK_v9a_edit.pdf</dc:title>
  <dc:creator>Sarah Christy</dc:creator>
  <cp:lastModifiedBy>Sarah Korsch</cp:lastModifiedBy>
  <cp:revision>2</cp:revision>
  <dcterms:created xsi:type="dcterms:W3CDTF">2025-03-05T22:32:52Z</dcterms:created>
  <dcterms:modified xsi:type="dcterms:W3CDTF">2025-06-06T17:01:43Z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2024-11-19T00:00:00Z</vt:filetime>
  </property>
  <property fmtid="{D5CDD505-2E9C-101B-9397-08002B2CF9AE}" pid="3" name="LastSaved">
    <vt:filetime>2025-03-05T00:00:00Z</vt:filetime>
  </property>
  <property fmtid="{D5CDD505-2E9C-101B-9397-08002B2CF9AE}" pid="4" name="Producer">
    <vt:lpwstr>Microsoft: Print To PDF</vt:lpwstr>
  </property>
</Properties>
</file>